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6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3974166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1219108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05270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1099581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5C7D-0DD5-42C8-8D24-6442D5010EE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FF84-4AF8-4310-A79E-4DF8B48D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9503" y="1271740"/>
            <a:ext cx="7107213" cy="892577"/>
          </a:xfrm>
        </p:spPr>
        <p:txBody>
          <a:bodyPr/>
          <a:lstStyle/>
          <a:p>
            <a:pPr algn="l"/>
            <a:r>
              <a:rPr lang="en-US" sz="3200" b="1" dirty="0"/>
              <a:t>Automotive Systems and Overview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59503" y="2472547"/>
            <a:ext cx="4858623" cy="463576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806" y="4763386"/>
            <a:ext cx="2948764" cy="151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8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67" b="1" dirty="0">
                <a:latin typeface="Calibri"/>
                <a:cs typeface="Calibri"/>
              </a:rPr>
              <a:t>Chassis Dynamometer:</a:t>
            </a:r>
            <a:endParaRPr lang="en-US" sz="2667" dirty="0">
              <a:latin typeface="Calibri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1E6DF-0A24-4313-9561-35581ACD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39" tIns="45719" rIns="91439" bIns="45719" rtlCol="0" anchor="t">
            <a:normAutofit/>
          </a:bodyPr>
          <a:lstStyle/>
          <a:p>
            <a:pPr marL="227748" indent="-227748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chassis dynamometer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informally referred to as a rolling road, is a mechanical device that uses one or more fixed roller assemblies to simulate different road conditions within a controlled environment, and is used for a wide variety of vehicle testing and development purposes.</a:t>
            </a:r>
          </a:p>
          <a:p>
            <a:pPr marL="227748" indent="-227748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Basic chassis Dynamometer: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Tractive force control/Force constant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control/Velocity constant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load simulation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748" indent="-227748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63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Picto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97" y="919777"/>
            <a:ext cx="4328932" cy="27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Automotive Systems and Overview </vt:lpstr>
      <vt:lpstr>Chassis Dynamometer:</vt:lpstr>
      <vt:lpstr>Picto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Systems and Overview</dc:title>
  <dc:creator>Shiva Kumar Naga Vankadhara</dc:creator>
  <cp:lastModifiedBy>Shiva Kumar Naga Vankadhara</cp:lastModifiedBy>
  <cp:revision>4</cp:revision>
  <dcterms:created xsi:type="dcterms:W3CDTF">2021-03-17T12:47:13Z</dcterms:created>
  <dcterms:modified xsi:type="dcterms:W3CDTF">2021-03-17T13:26:29Z</dcterms:modified>
</cp:coreProperties>
</file>