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66B6-0596-4F35-97F9-31782376CE5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9EE9-DD3A-4899-BD34-1C0C5B6F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244575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CED1-AC22-416E-B6E8-AC20C9A12E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69AA-0CC8-4DD0-BA64-9BF044A46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94" y="1145219"/>
            <a:ext cx="11230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78797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Pushkar Antony</dc:creator>
  <cp:lastModifiedBy>Pushkar Antony</cp:lastModifiedBy>
  <cp:revision>2</cp:revision>
  <dcterms:created xsi:type="dcterms:W3CDTF">2021-03-17T10:58:19Z</dcterms:created>
  <dcterms:modified xsi:type="dcterms:W3CDTF">2021-03-17T10:58:40Z</dcterms:modified>
</cp:coreProperties>
</file>