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5" r:id="rId4"/>
    <p:sldId id="286" r:id="rId5"/>
    <p:sldId id="287" r:id="rId6"/>
    <p:sldId id="288" r:id="rId7"/>
    <p:sldId id="289" r:id="rId8"/>
    <p:sldId id="290" r:id="rId9"/>
    <p:sldId id="291" r:id="rId10"/>
    <p:sldId id="292" r:id="rId11"/>
    <p:sldId id="260" r:id="rId12"/>
    <p:sldId id="284" r:id="rId13"/>
    <p:sldId id="293" r:id="rId14"/>
    <p:sldId id="294" r:id="rId15"/>
    <p:sldId id="295" r:id="rId16"/>
    <p:sldId id="300" r:id="rId17"/>
    <p:sldId id="301" r:id="rId18"/>
    <p:sldId id="302" r:id="rId19"/>
    <p:sldId id="296" r:id="rId20"/>
    <p:sldId id="297" r:id="rId21"/>
    <p:sldId id="298" r:id="rId22"/>
    <p:sldId id="299" r:id="rId23"/>
    <p:sldId id="258" r:id="rId24"/>
    <p:sldId id="259"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34FC28-6A77-491A-81DB-B4545E6D29B2}" v="114" dt="2021-03-18T04:45:24.330"/>
    <p1510:client id="{161F559E-4D1C-4642-B5B6-1B2F6DADCBB2}" v="605" dt="2021-03-18T03:55:48.231"/>
    <p1510:client id="{D74091FC-71B9-405A-B547-B42CA617CD9E}" v="34" dt="2021-03-18T04:10:21.113"/>
    <p1510:client id="{2D2CDB62-21C3-46D9-A5A2-D8655E293D5F}" v="1" dt="2021-03-18T03:50:47.124"/>
    <p1510:client id="{3867499B-AAE7-49CD-90FC-EF2222C3C567}" v="98" dt="2021-03-18T03:51:17.787"/>
    <p1510:client id="{8A0D2674-9377-4E57-9ED4-CCE05FD76BBE}" v="243" dt="2021-03-18T03:55:38.453"/>
    <p1510:client id="{61D75434-9121-4AEA-86E0-4D04D7F8E024}" v="1" dt="2021-03-18T03:45:59.674"/>
    <p1510:client id="{D2AA2D16-8160-47A2-B612-2ED93C3C446A}" v="42" dt="2021-03-18T03:44:18.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amsetti Sai Kalki" clId="Web-{D734FC28-6A77-491A-81DB-B4545E6D29B2}"/>
    <pc:docChg chg="modSld">
      <pc:chgData name="Patamsetti Sai Kalki" userId="" providerId="" clId="Web-{D734FC28-6A77-491A-81DB-B4545E6D29B2}" dt="2021-03-18T04:45:24.330" v="56" actId="20577"/>
      <pc:docMkLst>
        <pc:docMk/>
      </pc:docMkLst>
      <pc:sldChg chg="modSp">
        <pc:chgData name="Patamsetti Sai Kalki" userId="" providerId="" clId="Web-{D734FC28-6A77-491A-81DB-B4545E6D29B2}" dt="2021-03-18T04:45:24.330" v="56" actId="20577"/>
        <pc:sldMkLst>
          <pc:docMk/>
          <pc:sldMk cId="432602498" sldId="279"/>
        </pc:sldMkLst>
        <pc:spChg chg="mod">
          <ac:chgData name="Patamsetti Sai Kalki" userId="" providerId="" clId="Web-{D734FC28-6A77-491A-81DB-B4545E6D29B2}" dt="2021-03-18T04:45:24.330" v="56" actId="20577"/>
          <ac:spMkLst>
            <pc:docMk/>
            <pc:sldMk cId="432602498" sldId="279"/>
            <ac:spMk id="3" creationId="{00000000-0000-0000-0000-000000000000}"/>
          </ac:spMkLst>
        </pc:spChg>
      </pc:sldChg>
      <pc:sldChg chg="modSp">
        <pc:chgData name="Patamsetti Sai Kalki" userId="" providerId="" clId="Web-{D734FC28-6A77-491A-81DB-B4545E6D29B2}" dt="2021-03-18T04:41:15.263" v="14" actId="20577"/>
        <pc:sldMkLst>
          <pc:docMk/>
          <pc:sldMk cId="91998286" sldId="281"/>
        </pc:sldMkLst>
        <pc:spChg chg="mod">
          <ac:chgData name="Patamsetti Sai Kalki" userId="" providerId="" clId="Web-{D734FC28-6A77-491A-81DB-B4545E6D29B2}" dt="2021-03-18T04:41:15.263" v="14" actId="20577"/>
          <ac:spMkLst>
            <pc:docMk/>
            <pc:sldMk cId="91998286" sldId="281"/>
            <ac:spMk id="3" creationId="{00000000-0000-0000-0000-000000000000}"/>
          </ac:spMkLst>
        </pc:spChg>
      </pc:sldChg>
    </pc:docChg>
  </pc:docChgLst>
  <pc:docChgLst>
    <pc:chgData name="Katherapalle Rama Subba Reddy" clId="Web-{D2AA2D16-8160-47A2-B612-2ED93C3C446A}"/>
    <pc:docChg chg="modSld">
      <pc:chgData name="Katherapalle Rama Subba Reddy" userId="" providerId="" clId="Web-{D2AA2D16-8160-47A2-B612-2ED93C3C446A}" dt="2021-03-18T03:44:13.140" v="31" actId="20577"/>
      <pc:docMkLst>
        <pc:docMk/>
      </pc:docMkLst>
      <pc:sldChg chg="modSp">
        <pc:chgData name="Katherapalle Rama Subba Reddy" userId="" providerId="" clId="Web-{D2AA2D16-8160-47A2-B612-2ED93C3C446A}" dt="2021-03-18T03:43:09.951" v="27"/>
        <pc:sldMkLst>
          <pc:docMk/>
          <pc:sldMk cId="3787971400" sldId="259"/>
        </pc:sldMkLst>
        <pc:graphicFrameChg chg="mod modGraphic">
          <ac:chgData name="Katherapalle Rama Subba Reddy" userId="" providerId="" clId="Web-{D2AA2D16-8160-47A2-B612-2ED93C3C446A}" dt="2021-03-18T03:43:09.951" v="27"/>
          <ac:graphicFrameMkLst>
            <pc:docMk/>
            <pc:sldMk cId="3787971400" sldId="259"/>
            <ac:graphicFrameMk id="6" creationId="{00000000-0000-0000-0000-000000000000}"/>
          </ac:graphicFrameMkLst>
        </pc:graphicFrameChg>
      </pc:sldChg>
      <pc:sldChg chg="modSp">
        <pc:chgData name="Katherapalle Rama Subba Reddy" userId="" providerId="" clId="Web-{D2AA2D16-8160-47A2-B612-2ED93C3C446A}" dt="2021-03-18T03:44:13.140" v="31" actId="20577"/>
        <pc:sldMkLst>
          <pc:docMk/>
          <pc:sldMk cId="2484757956" sldId="275"/>
        </pc:sldMkLst>
        <pc:spChg chg="mod">
          <ac:chgData name="Katherapalle Rama Subba Reddy" userId="" providerId="" clId="Web-{D2AA2D16-8160-47A2-B612-2ED93C3C446A}" dt="2021-03-18T03:44:13.140" v="31" actId="20577"/>
          <ac:spMkLst>
            <pc:docMk/>
            <pc:sldMk cId="2484757956" sldId="275"/>
            <ac:spMk id="7" creationId="{00000000-0000-0000-0000-000000000000}"/>
          </ac:spMkLst>
        </pc:spChg>
      </pc:sldChg>
      <pc:sldChg chg="modSp">
        <pc:chgData name="Katherapalle Rama Subba Reddy" userId="" providerId="" clId="Web-{D2AA2D16-8160-47A2-B612-2ED93C3C446A}" dt="2021-03-18T03:42:03.403" v="1" actId="20577"/>
        <pc:sldMkLst>
          <pc:docMk/>
          <pc:sldMk cId="1881717880" sldId="278"/>
        </pc:sldMkLst>
        <pc:spChg chg="mod">
          <ac:chgData name="Katherapalle Rama Subba Reddy" userId="" providerId="" clId="Web-{D2AA2D16-8160-47A2-B612-2ED93C3C446A}" dt="2021-03-18T03:42:03.403" v="1" actId="20577"/>
          <ac:spMkLst>
            <pc:docMk/>
            <pc:sldMk cId="1881717880" sldId="278"/>
            <ac:spMk id="7" creationId="{00000000-0000-0000-0000-000000000000}"/>
          </ac:spMkLst>
        </pc:spChg>
      </pc:sldChg>
    </pc:docChg>
  </pc:docChgLst>
  <pc:docChgLst>
    <pc:chgData name="Kopparapu Jyothi Swaroopa Rani" clId="Web-{D74091FC-71B9-405A-B547-B42CA617CD9E}"/>
    <pc:docChg chg="modSld">
      <pc:chgData name="Kopparapu Jyothi Swaroopa Rani" userId="" providerId="" clId="Web-{D74091FC-71B9-405A-B547-B42CA617CD9E}" dt="2021-03-18T04:10:19.519" v="32" actId="20577"/>
      <pc:docMkLst>
        <pc:docMk/>
      </pc:docMkLst>
      <pc:sldChg chg="modSp">
        <pc:chgData name="Kopparapu Jyothi Swaroopa Rani" userId="" providerId="" clId="Web-{D74091FC-71B9-405A-B547-B42CA617CD9E}" dt="2021-03-18T04:10:19.519" v="32" actId="20577"/>
        <pc:sldMkLst>
          <pc:docMk/>
          <pc:sldMk cId="2484757956" sldId="275"/>
        </pc:sldMkLst>
        <pc:spChg chg="mod">
          <ac:chgData name="Kopparapu Jyothi Swaroopa Rani" userId="" providerId="" clId="Web-{D74091FC-71B9-405A-B547-B42CA617CD9E}" dt="2021-03-18T04:10:19.519" v="32" actId="20577"/>
          <ac:spMkLst>
            <pc:docMk/>
            <pc:sldMk cId="2484757956" sldId="275"/>
            <ac:spMk id="7" creationId="{00000000-0000-0000-0000-000000000000}"/>
          </ac:spMkLst>
        </pc:spChg>
      </pc:sldChg>
    </pc:docChg>
  </pc:docChgLst>
  <pc:docChgLst>
    <pc:chgData name="Kopparapu Jyothi Swaroopa Rani" clId="Web-{3867499B-AAE7-49CD-90FC-EF2222C3C567}"/>
    <pc:docChg chg="modSld">
      <pc:chgData name="Kopparapu Jyothi Swaroopa Rani" userId="" providerId="" clId="Web-{3867499B-AAE7-49CD-90FC-EF2222C3C567}" dt="2021-03-18T03:51:17.787" v="60" actId="20577"/>
      <pc:docMkLst>
        <pc:docMk/>
      </pc:docMkLst>
      <pc:sldChg chg="addSp delSp modSp">
        <pc:chgData name="Kopparapu Jyothi Swaroopa Rani" userId="" providerId="" clId="Web-{3867499B-AAE7-49CD-90FC-EF2222C3C567}" dt="2021-03-18T03:50:25.973" v="40" actId="20577"/>
        <pc:sldMkLst>
          <pc:docMk/>
          <pc:sldMk cId="2484757956" sldId="275"/>
        </pc:sldMkLst>
        <pc:spChg chg="add del mod">
          <ac:chgData name="Kopparapu Jyothi Swaroopa Rani" userId="" providerId="" clId="Web-{3867499B-AAE7-49CD-90FC-EF2222C3C567}" dt="2021-03-18T03:49:02.472" v="3"/>
          <ac:spMkLst>
            <pc:docMk/>
            <pc:sldMk cId="2484757956" sldId="275"/>
            <ac:spMk id="3" creationId="{BCE49AE3-EE8F-4E5C-A9A5-6CF3689646EE}"/>
          </ac:spMkLst>
        </pc:spChg>
        <pc:spChg chg="add mod">
          <ac:chgData name="Kopparapu Jyothi Swaroopa Rani" userId="" providerId="" clId="Web-{3867499B-AAE7-49CD-90FC-EF2222C3C567}" dt="2021-03-18T03:50:25.973" v="40" actId="20577"/>
          <ac:spMkLst>
            <pc:docMk/>
            <pc:sldMk cId="2484757956" sldId="275"/>
            <ac:spMk id="4" creationId="{5AC16A43-2565-4E0E-B26A-FFEE46E5CEAB}"/>
          </ac:spMkLst>
        </pc:spChg>
      </pc:sldChg>
      <pc:sldChg chg="addSp modSp">
        <pc:chgData name="Kopparapu Jyothi Swaroopa Rani" userId="" providerId="" clId="Web-{3867499B-AAE7-49CD-90FC-EF2222C3C567}" dt="2021-03-18T03:51:17.787" v="60" actId="20577"/>
        <pc:sldMkLst>
          <pc:docMk/>
          <pc:sldMk cId="1881717880" sldId="278"/>
        </pc:sldMkLst>
        <pc:spChg chg="add mod">
          <ac:chgData name="Kopparapu Jyothi Swaroopa Rani" userId="" providerId="" clId="Web-{3867499B-AAE7-49CD-90FC-EF2222C3C567}" dt="2021-03-18T03:51:17.787" v="60" actId="20577"/>
          <ac:spMkLst>
            <pc:docMk/>
            <pc:sldMk cId="1881717880" sldId="278"/>
            <ac:spMk id="3" creationId="{913983C0-5146-41CF-9E70-C233A6B58205}"/>
          </ac:spMkLst>
        </pc:spChg>
      </pc:sldChg>
    </pc:docChg>
  </pc:docChgLst>
  <pc:docChgLst>
    <pc:chgData name="Patamsetti Sai Kalki" clId="Web-{8A0D2674-9377-4E57-9ED4-CCE05FD76BBE}"/>
    <pc:docChg chg="modSld">
      <pc:chgData name="Patamsetti Sai Kalki" userId="" providerId="" clId="Web-{8A0D2674-9377-4E57-9ED4-CCE05FD76BBE}" dt="2021-03-18T03:55:34.984" v="147"/>
      <pc:docMkLst>
        <pc:docMk/>
      </pc:docMkLst>
      <pc:sldChg chg="modSp">
        <pc:chgData name="Patamsetti Sai Kalki" userId="" providerId="" clId="Web-{8A0D2674-9377-4E57-9ED4-CCE05FD76BBE}" dt="2021-03-18T03:55:34.984" v="147"/>
        <pc:sldMkLst>
          <pc:docMk/>
          <pc:sldMk cId="3787971400" sldId="259"/>
        </pc:sldMkLst>
        <pc:graphicFrameChg chg="mod modGraphic">
          <ac:chgData name="Patamsetti Sai Kalki" userId="" providerId="" clId="Web-{8A0D2674-9377-4E57-9ED4-CCE05FD76BBE}" dt="2021-03-18T03:55:34.984" v="147"/>
          <ac:graphicFrameMkLst>
            <pc:docMk/>
            <pc:sldMk cId="3787971400" sldId="259"/>
            <ac:graphicFrameMk id="6" creationId="{00000000-0000-0000-0000-000000000000}"/>
          </ac:graphicFrameMkLst>
        </pc:graphicFrameChg>
      </pc:sldChg>
      <pc:sldChg chg="addSp delSp modSp">
        <pc:chgData name="Patamsetti Sai Kalki" userId="" providerId="" clId="Web-{8A0D2674-9377-4E57-9ED4-CCE05FD76BBE}" dt="2021-03-18T03:51:35.166" v="62" actId="14100"/>
        <pc:sldMkLst>
          <pc:docMk/>
          <pc:sldMk cId="3619668055" sldId="280"/>
        </pc:sldMkLst>
        <pc:spChg chg="mod">
          <ac:chgData name="Patamsetti Sai Kalki" userId="" providerId="" clId="Web-{8A0D2674-9377-4E57-9ED4-CCE05FD76BBE}" dt="2021-03-18T03:49:09.521" v="48" actId="20577"/>
          <ac:spMkLst>
            <pc:docMk/>
            <pc:sldMk cId="3619668055" sldId="280"/>
            <ac:spMk id="3" creationId="{00000000-0000-0000-0000-000000000000}"/>
          </ac:spMkLst>
        </pc:spChg>
        <pc:graphicFrameChg chg="del mod modGraphic">
          <ac:chgData name="Patamsetti Sai Kalki" userId="" providerId="" clId="Web-{8A0D2674-9377-4E57-9ED4-CCE05FD76BBE}" dt="2021-03-18T03:51:26.244" v="58"/>
          <ac:graphicFrameMkLst>
            <pc:docMk/>
            <pc:sldMk cId="3619668055" sldId="280"/>
            <ac:graphicFrameMk id="6" creationId="{00000000-0000-0000-0000-000000000000}"/>
          </ac:graphicFrameMkLst>
        </pc:graphicFrameChg>
        <pc:picChg chg="add mod modCrop">
          <ac:chgData name="Patamsetti Sai Kalki" userId="" providerId="" clId="Web-{8A0D2674-9377-4E57-9ED4-CCE05FD76BBE}" dt="2021-03-18T03:51:35.166" v="62" actId="14100"/>
          <ac:picMkLst>
            <pc:docMk/>
            <pc:sldMk cId="3619668055" sldId="280"/>
            <ac:picMk id="4" creationId="{5837D4AA-A596-417B-BBEF-F59AD179974B}"/>
          </ac:picMkLst>
        </pc:picChg>
        <pc:picChg chg="del">
          <ac:chgData name="Patamsetti Sai Kalki" userId="" providerId="" clId="Web-{8A0D2674-9377-4E57-9ED4-CCE05FD76BBE}" dt="2021-03-18T03:42:16.496" v="0"/>
          <ac:picMkLst>
            <pc:docMk/>
            <pc:sldMk cId="3619668055" sldId="280"/>
            <ac:picMk id="5" creationId="{00000000-0000-0000-0000-000000000000}"/>
          </ac:picMkLst>
        </pc:picChg>
      </pc:sldChg>
      <pc:sldChg chg="modSp">
        <pc:chgData name="Patamsetti Sai Kalki" userId="" providerId="" clId="Web-{8A0D2674-9377-4E57-9ED4-CCE05FD76BBE}" dt="2021-03-18T03:43:20.716" v="45" actId="20577"/>
        <pc:sldMkLst>
          <pc:docMk/>
          <pc:sldMk cId="91998286" sldId="281"/>
        </pc:sldMkLst>
        <pc:spChg chg="mod">
          <ac:chgData name="Patamsetti Sai Kalki" userId="" providerId="" clId="Web-{8A0D2674-9377-4E57-9ED4-CCE05FD76BBE}" dt="2021-03-18T03:43:20.716" v="45" actId="20577"/>
          <ac:spMkLst>
            <pc:docMk/>
            <pc:sldMk cId="91998286" sldId="281"/>
            <ac:spMk id="3" creationId="{00000000-0000-0000-0000-000000000000}"/>
          </ac:spMkLst>
        </pc:spChg>
      </pc:sldChg>
      <pc:sldChg chg="modSp">
        <pc:chgData name="Patamsetti Sai Kalki" userId="" providerId="" clId="Web-{8A0D2674-9377-4E57-9ED4-CCE05FD76BBE}" dt="2021-03-18T03:53:53.997" v="125" actId="20577"/>
        <pc:sldMkLst>
          <pc:docMk/>
          <pc:sldMk cId="3462838302" sldId="282"/>
        </pc:sldMkLst>
        <pc:spChg chg="mod">
          <ac:chgData name="Patamsetti Sai Kalki" userId="" providerId="" clId="Web-{8A0D2674-9377-4E57-9ED4-CCE05FD76BBE}" dt="2021-03-18T03:53:53.997" v="125" actId="20577"/>
          <ac:spMkLst>
            <pc:docMk/>
            <pc:sldMk cId="3462838302" sldId="282"/>
            <ac:spMk id="3" creationId="{00000000-0000-0000-0000-000000000000}"/>
          </ac:spMkLst>
        </pc:spChg>
      </pc:sldChg>
    </pc:docChg>
  </pc:docChgLst>
  <pc:docChgLst>
    <pc:chgData name="Pushkar Antony" userId="dKvj3CB1RoY7gSiSe+ArgHw8hC/ZgTcY+VXebTufgj0=" providerId="None" clId="Web-{61D75434-9121-4AEA-86E0-4D04D7F8E024}"/>
    <pc:docChg chg="modSld">
      <pc:chgData name="Pushkar Antony" userId="dKvj3CB1RoY7gSiSe+ArgHw8hC/ZgTcY+VXebTufgj0=" providerId="None" clId="Web-{61D75434-9121-4AEA-86E0-4D04D7F8E024}" dt="2021-03-18T03:45:59.674" v="0"/>
      <pc:docMkLst>
        <pc:docMk/>
      </pc:docMkLst>
      <pc:sldChg chg="addSp">
        <pc:chgData name="Pushkar Antony" userId="dKvj3CB1RoY7gSiSe+ArgHw8hC/ZgTcY+VXebTufgj0=" providerId="None" clId="Web-{61D75434-9121-4AEA-86E0-4D04D7F8E024}" dt="2021-03-18T03:45:59.674" v="0"/>
        <pc:sldMkLst>
          <pc:docMk/>
          <pc:sldMk cId="2836227305" sldId="269"/>
        </pc:sldMkLst>
        <pc:spChg chg="add">
          <ac:chgData name="Pushkar Antony" userId="dKvj3CB1RoY7gSiSe+ArgHw8hC/ZgTcY+VXebTufgj0=" providerId="None" clId="Web-{61D75434-9121-4AEA-86E0-4D04D7F8E024}" dt="2021-03-18T03:45:59.674" v="0"/>
          <ac:spMkLst>
            <pc:docMk/>
            <pc:sldMk cId="2836227305" sldId="269"/>
            <ac:spMk id="2" creationId="{981D65BD-FA27-463D-AB7C-034F8CACB758}"/>
          </ac:spMkLst>
        </pc:spChg>
      </pc:sldChg>
    </pc:docChg>
  </pc:docChgLst>
  <pc:docChgLst>
    <pc:chgData name="Pushkar Antony" clId="Web-{2D2CDB62-21C3-46D9-A5A2-D8655E293D5F}"/>
    <pc:docChg chg="modSld">
      <pc:chgData name="Pushkar Antony" userId="" providerId="" clId="Web-{2D2CDB62-21C3-46D9-A5A2-D8655E293D5F}" dt="2021-03-18T03:50:47.124" v="0" actId="1076"/>
      <pc:docMkLst>
        <pc:docMk/>
      </pc:docMkLst>
      <pc:sldChg chg="modSp">
        <pc:chgData name="Pushkar Antony" userId="" providerId="" clId="Web-{2D2CDB62-21C3-46D9-A5A2-D8655E293D5F}" dt="2021-03-18T03:50:47.124" v="0" actId="1076"/>
        <pc:sldMkLst>
          <pc:docMk/>
          <pc:sldMk cId="2484757956" sldId="275"/>
        </pc:sldMkLst>
        <pc:spChg chg="mod">
          <ac:chgData name="Pushkar Antony" userId="" providerId="" clId="Web-{2D2CDB62-21C3-46D9-A5A2-D8655E293D5F}" dt="2021-03-18T03:50:47.124" v="0" actId="1076"/>
          <ac:spMkLst>
            <pc:docMk/>
            <pc:sldMk cId="2484757956" sldId="275"/>
            <ac:spMk id="4" creationId="{5AC16A43-2565-4E0E-B26A-FFEE46E5CEAB}"/>
          </ac:spMkLst>
        </pc:spChg>
      </pc:sldChg>
    </pc:docChg>
  </pc:docChgLst>
  <pc:docChgLst>
    <pc:chgData name="Shiva Kumar Naga Vankadhara" userId="ZS5Gx6s36h4hBAt7vPukHfycJiKnarI/UKHIRCJ8ZHo=" providerId="None" clId="Web-{161F559E-4D1C-4642-B5B6-1B2F6DADCBB2}"/>
    <pc:docChg chg="modSld">
      <pc:chgData name="Shiva Kumar Naga Vankadhara" userId="ZS5Gx6s36h4hBAt7vPukHfycJiKnarI/UKHIRCJ8ZHo=" providerId="None" clId="Web-{161F559E-4D1C-4642-B5B6-1B2F6DADCBB2}" dt="2021-03-18T03:55:46.466" v="329"/>
      <pc:docMkLst>
        <pc:docMk/>
      </pc:docMkLst>
      <pc:sldChg chg="modSp">
        <pc:chgData name="Shiva Kumar Naga Vankadhara" userId="ZS5Gx6s36h4hBAt7vPukHfycJiKnarI/UKHIRCJ8ZHo=" providerId="None" clId="Web-{161F559E-4D1C-4642-B5B6-1B2F6DADCBB2}" dt="2021-03-18T03:55:46.466" v="329"/>
        <pc:sldMkLst>
          <pc:docMk/>
          <pc:sldMk cId="3787971400" sldId="259"/>
        </pc:sldMkLst>
        <pc:graphicFrameChg chg="mod modGraphic">
          <ac:chgData name="Shiva Kumar Naga Vankadhara" userId="ZS5Gx6s36h4hBAt7vPukHfycJiKnarI/UKHIRCJ8ZHo=" providerId="None" clId="Web-{161F559E-4D1C-4642-B5B6-1B2F6DADCBB2}" dt="2021-03-18T03:55:46.466" v="329"/>
          <ac:graphicFrameMkLst>
            <pc:docMk/>
            <pc:sldMk cId="3787971400" sldId="259"/>
            <ac:graphicFrameMk id="6" creationId="{00000000-0000-0000-0000-000000000000}"/>
          </ac:graphicFrameMkLst>
        </pc:graphicFrameChg>
      </pc:sldChg>
      <pc:sldChg chg="addSp modSp">
        <pc:chgData name="Shiva Kumar Naga Vankadhara" userId="ZS5Gx6s36h4hBAt7vPukHfycJiKnarI/UKHIRCJ8ZHo=" providerId="None" clId="Web-{161F559E-4D1C-4642-B5B6-1B2F6DADCBB2}" dt="2021-03-18T03:47:01.422" v="170" actId="20577"/>
        <pc:sldMkLst>
          <pc:docMk/>
          <pc:sldMk cId="94140461" sldId="271"/>
        </pc:sldMkLst>
        <pc:spChg chg="add mod">
          <ac:chgData name="Shiva Kumar Naga Vankadhara" userId="ZS5Gx6s36h4hBAt7vPukHfycJiKnarI/UKHIRCJ8ZHo=" providerId="None" clId="Web-{161F559E-4D1C-4642-B5B6-1B2F6DADCBB2}" dt="2021-03-18T03:45:50.530" v="114" actId="20577"/>
          <ac:spMkLst>
            <pc:docMk/>
            <pc:sldMk cId="94140461" sldId="271"/>
            <ac:spMk id="3" creationId="{AD5D7EE4-3BF1-4222-B7FD-680EB469E099}"/>
          </ac:spMkLst>
        </pc:spChg>
        <pc:spChg chg="add mod">
          <ac:chgData name="Shiva Kumar Naga Vankadhara" userId="ZS5Gx6s36h4hBAt7vPukHfycJiKnarI/UKHIRCJ8ZHo=" providerId="None" clId="Web-{161F559E-4D1C-4642-B5B6-1B2F6DADCBB2}" dt="2021-03-18T03:46:19.843" v="145" actId="20577"/>
          <ac:spMkLst>
            <pc:docMk/>
            <pc:sldMk cId="94140461" sldId="271"/>
            <ac:spMk id="8" creationId="{67BF74C5-3187-43D0-B031-5B7BF8ADB1B6}"/>
          </ac:spMkLst>
        </pc:spChg>
        <pc:spChg chg="add mod">
          <ac:chgData name="Shiva Kumar Naga Vankadhara" userId="ZS5Gx6s36h4hBAt7vPukHfycJiKnarI/UKHIRCJ8ZHo=" providerId="None" clId="Web-{161F559E-4D1C-4642-B5B6-1B2F6DADCBB2}" dt="2021-03-18T03:47:01.422" v="170" actId="20577"/>
          <ac:spMkLst>
            <pc:docMk/>
            <pc:sldMk cId="94140461" sldId="271"/>
            <ac:spMk id="9" creationId="{718F8872-0526-4B33-B4C5-B6BC8902CC8B}"/>
          </ac:spMkLst>
        </pc:spChg>
      </pc:sldChg>
      <pc:sldChg chg="addSp modSp">
        <pc:chgData name="Shiva Kumar Naga Vankadhara" userId="ZS5Gx6s36h4hBAt7vPukHfycJiKnarI/UKHIRCJ8ZHo=" providerId="None" clId="Web-{161F559E-4D1C-4642-B5B6-1B2F6DADCBB2}" dt="2021-03-18T03:52:09.054" v="273" actId="20577"/>
        <pc:sldMkLst>
          <pc:docMk/>
          <pc:sldMk cId="1741056087" sldId="272"/>
        </pc:sldMkLst>
        <pc:spChg chg="mod">
          <ac:chgData name="Shiva Kumar Naga Vankadhara" userId="ZS5Gx6s36h4hBAt7vPukHfycJiKnarI/UKHIRCJ8ZHo=" providerId="None" clId="Web-{161F559E-4D1C-4642-B5B6-1B2F6DADCBB2}" dt="2021-03-18T03:52:09.054" v="273" actId="20577"/>
          <ac:spMkLst>
            <pc:docMk/>
            <pc:sldMk cId="1741056087" sldId="272"/>
            <ac:spMk id="4" creationId="{00000000-0000-0000-0000-000000000000}"/>
          </ac:spMkLst>
        </pc:spChg>
        <pc:spChg chg="add mod">
          <ac:chgData name="Shiva Kumar Naga Vankadhara" userId="ZS5Gx6s36h4hBAt7vPukHfycJiKnarI/UKHIRCJ8ZHo=" providerId="None" clId="Web-{161F559E-4D1C-4642-B5B6-1B2F6DADCBB2}" dt="2021-03-18T03:43:57.637" v="42" actId="20577"/>
          <ac:spMkLst>
            <pc:docMk/>
            <pc:sldMk cId="1741056087" sldId="272"/>
            <ac:spMk id="6" creationId="{7EBBAF6E-4A3F-4D89-92A9-FE2FF2741C1E}"/>
          </ac:spMkLst>
        </pc:spChg>
      </pc:sldChg>
      <pc:sldChg chg="modSp">
        <pc:chgData name="Shiva Kumar Naga Vankadhara" userId="ZS5Gx6s36h4hBAt7vPukHfycJiKnarI/UKHIRCJ8ZHo=" providerId="None" clId="Web-{161F559E-4D1C-4642-B5B6-1B2F6DADCBB2}" dt="2021-03-18T03:49:21.332" v="198" actId="20577"/>
        <pc:sldMkLst>
          <pc:docMk/>
          <pc:sldMk cId="2167635107" sldId="273"/>
        </pc:sldMkLst>
        <pc:spChg chg="mod">
          <ac:chgData name="Shiva Kumar Naga Vankadhara" userId="ZS5Gx6s36h4hBAt7vPukHfycJiKnarI/UKHIRCJ8ZHo=" providerId="None" clId="Web-{161F559E-4D1C-4642-B5B6-1B2F6DADCBB2}" dt="2021-03-18T03:49:21.332" v="198" actId="20577"/>
          <ac:spMkLst>
            <pc:docMk/>
            <pc:sldMk cId="2167635107" sldId="27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672C2-F3CE-4B52-BF2E-BB3D81B34CB0}"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1193-F603-4CFB-893A-BF9BDDD12766}" type="slidenum">
              <a:rPr lang="en-US" smtClean="0"/>
              <a:t>‹#›</a:t>
            </a:fld>
            <a:endParaRPr lang="en-US"/>
          </a:p>
        </p:txBody>
      </p:sp>
    </p:spTree>
    <p:extLst>
      <p:ext uri="{BB962C8B-B14F-4D97-AF65-F5344CB8AC3E}">
        <p14:creationId xmlns:p14="http://schemas.microsoft.com/office/powerpoint/2010/main" val="90036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5A8A1-DC91-404B-B6EF-9243D316941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1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A5A8A1-DC91-404B-B6EF-9243D3169412}"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11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9B382A-DCBE-404A-B6FB-331F3A11971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42000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B382A-DCBE-404A-B6FB-331F3A11971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361492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B382A-DCBE-404A-B6FB-331F3A11971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163263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836713"/>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867" i="1" dirty="0"/>
            </a:lvl1pPr>
          </a:lstStyle>
          <a:p>
            <a:r>
              <a:rPr lang="en-IN" dirty="0"/>
              <a:t>Click icon to add image</a:t>
            </a:r>
          </a:p>
        </p:txBody>
      </p:sp>
      <p:sp>
        <p:nvSpPr>
          <p:cNvPr id="6" name="Title 1"/>
          <p:cNvSpPr>
            <a:spLocks noGrp="1"/>
          </p:cNvSpPr>
          <p:nvPr>
            <p:ph type="title" hasCustomPrompt="1"/>
          </p:nvPr>
        </p:nvSpPr>
        <p:spPr>
          <a:xfrm>
            <a:off x="406400" y="1"/>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1"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
        <p:nvSpPr>
          <p:cNvPr id="21" name="Text Placeholder 7"/>
          <p:cNvSpPr>
            <a:spLocks noGrp="1"/>
          </p:cNvSpPr>
          <p:nvPr>
            <p:ph type="body" sz="quarter" idx="12" hasCustomPrompt="1"/>
          </p:nvPr>
        </p:nvSpPr>
        <p:spPr>
          <a:xfrm>
            <a:off x="911424" y="1220755"/>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4" y="1879113"/>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4" y="2537472"/>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4" y="3195831"/>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4" y="3854189"/>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4" y="4512548"/>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4" y="5170907"/>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4" y="5829267"/>
            <a:ext cx="4704523" cy="384043"/>
          </a:xfrm>
          <a:prstGeom prst="parallelogram">
            <a:avLst/>
          </a:prstGeom>
          <a:solidFill>
            <a:srgbClr val="1F1A17">
              <a:alpha val="69804"/>
            </a:srgbClr>
          </a:solidFill>
        </p:spPr>
        <p:txBody>
          <a:bodyPr lIns="36000" tIns="72000" rIns="36000" bIns="36000"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5" y="1220755"/>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5" y="1879113"/>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5" y="2537472"/>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5" y="3195831"/>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5" y="3854189"/>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5" y="4512548"/>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5" y="5170907"/>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5" y="5829267"/>
            <a:ext cx="538509" cy="384043"/>
          </a:xfrm>
          <a:prstGeom prst="parallelogram">
            <a:avLst/>
          </a:prstGeom>
          <a:solidFill>
            <a:srgbClr val="0077BD"/>
          </a:solidFill>
        </p:spPr>
        <p:txBody>
          <a:bodyPr lIns="36000" tIns="72000" rIns="36000" bIns="36000"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val="18841695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12610" y="0"/>
            <a:ext cx="12183353" cy="65532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735928" y="1786591"/>
            <a:ext cx="937741" cy="991132"/>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grpSp>
        <p:nvGrpSpPr>
          <p:cNvPr id="20" name="Group 19"/>
          <p:cNvGrpSpPr/>
          <p:nvPr userDrawn="1"/>
        </p:nvGrpSpPr>
        <p:grpSpPr bwMode="gray">
          <a:xfrm>
            <a:off x="9542501" y="3280153"/>
            <a:ext cx="917355" cy="993073"/>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sp>
        <p:nvSpPr>
          <p:cNvPr id="25" name="Parallelogram 24"/>
          <p:cNvSpPr/>
          <p:nvPr/>
        </p:nvSpPr>
        <p:spPr bwMode="gray">
          <a:xfrm>
            <a:off x="1905691" y="2177108"/>
            <a:ext cx="8442885" cy="1577177"/>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 name="Text Placeholder 3"/>
          <p:cNvSpPr>
            <a:spLocks noGrp="1"/>
          </p:cNvSpPr>
          <p:nvPr>
            <p:ph type="body" sz="quarter" idx="10" hasCustomPrompt="1"/>
          </p:nvPr>
        </p:nvSpPr>
        <p:spPr bwMode="gray">
          <a:xfrm>
            <a:off x="1905691" y="2178051"/>
            <a:ext cx="8414933" cy="1576916"/>
          </a:xfrm>
          <a:prstGeom prst="parallelogram">
            <a:avLst>
              <a:gd name="adj" fmla="val 58503"/>
            </a:avLst>
          </a:prstGeom>
        </p:spPr>
        <p:txBody>
          <a:bodyPr lIns="36000" rIns="36000" anchor="ctr">
            <a:noAutofit/>
          </a:bodyPr>
          <a:lstStyle>
            <a:lvl1pPr marL="0" indent="0" algn="ctr">
              <a:buFontTx/>
              <a:buNone/>
              <a:defRPr sz="3200">
                <a:solidFill>
                  <a:schemeClr val="bg1"/>
                </a:solidFill>
              </a:defRPr>
            </a:lvl1pPr>
            <a:lvl2pPr marL="457177" indent="0" algn="ctr">
              <a:buFontTx/>
              <a:buNone/>
              <a:defRPr/>
            </a:lvl2pPr>
            <a:lvl3pPr marL="914353" indent="0" algn="ctr">
              <a:buFontTx/>
              <a:buNone/>
              <a:defRPr/>
            </a:lvl3pPr>
            <a:lvl4pPr marL="1371531" indent="0" algn="ctr">
              <a:buFontTx/>
              <a:buNone/>
              <a:defRPr/>
            </a:lvl4pPr>
            <a:lvl5pPr marL="1828709" indent="0" algn="ctr">
              <a:buFontTx/>
              <a:buNone/>
              <a:defRPr/>
            </a:lvl5pPr>
          </a:lstStyle>
          <a:p>
            <a:pPr lvl="0"/>
            <a:r>
              <a:rPr lang="en-US" dirty="0"/>
              <a:t>Section Breaker</a:t>
            </a:r>
          </a:p>
        </p:txBody>
      </p:sp>
      <p:sp>
        <p:nvSpPr>
          <p:cNvPr id="117" name="TextBox 116"/>
          <p:cNvSpPr txBox="1"/>
          <p:nvPr userDrawn="1"/>
        </p:nvSpPr>
        <p:spPr bwMode="gray">
          <a:xfrm>
            <a:off x="3974166" y="6581380"/>
            <a:ext cx="4273668" cy="276997"/>
          </a:xfrm>
          <a:prstGeom prst="rect">
            <a:avLst/>
          </a:prstGeom>
          <a:noFill/>
        </p:spPr>
        <p:txBody>
          <a:bodyPr wrap="none" lIns="91439" tIns="45719" rIns="91439" bIns="45719" rtlCol="0">
            <a:spAutoFit/>
          </a:bodyPr>
          <a:lstStyle/>
          <a:p>
            <a:pPr algn="ctr" defTabSz="1219108">
              <a:defRPr/>
            </a:pPr>
            <a:r>
              <a:rPr lang="en-US" sz="12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567207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406400"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3" name="Group 1"/>
          <p:cNvGrpSpPr/>
          <p:nvPr userDrawn="1"/>
        </p:nvGrpSpPr>
        <p:grpSpPr>
          <a:xfrm>
            <a:off x="333332"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Tree>
    <p:extLst>
      <p:ext uri="{BB962C8B-B14F-4D97-AF65-F5344CB8AC3E}">
        <p14:creationId xmlns:p14="http://schemas.microsoft.com/office/powerpoint/2010/main" val="14913456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B382A-DCBE-404A-B6FB-331F3A11971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194842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9B382A-DCBE-404A-B6FB-331F3A119714}"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397057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B382A-DCBE-404A-B6FB-331F3A11971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316322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B382A-DCBE-404A-B6FB-331F3A119714}"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411570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B382A-DCBE-404A-B6FB-331F3A119714}"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13979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B382A-DCBE-404A-B6FB-331F3A119714}"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3164235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B382A-DCBE-404A-B6FB-331F3A11971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249328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B382A-DCBE-404A-B6FB-331F3A119714}"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775BC-AEA1-4DAC-BEB0-525B81DC6635}" type="slidenum">
              <a:rPr lang="en-US" smtClean="0"/>
              <a:t>‹#›</a:t>
            </a:fld>
            <a:endParaRPr lang="en-US"/>
          </a:p>
        </p:txBody>
      </p:sp>
    </p:spTree>
    <p:extLst>
      <p:ext uri="{BB962C8B-B14F-4D97-AF65-F5344CB8AC3E}">
        <p14:creationId xmlns:p14="http://schemas.microsoft.com/office/powerpoint/2010/main" val="390795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B382A-DCBE-404A-B6FB-331F3A119714}"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775BC-AEA1-4DAC-BEB0-525B81DC6635}" type="slidenum">
              <a:rPr lang="en-US" smtClean="0"/>
              <a:t>‹#›</a:t>
            </a:fld>
            <a:endParaRPr lang="en-US"/>
          </a:p>
        </p:txBody>
      </p:sp>
    </p:spTree>
    <p:extLst>
      <p:ext uri="{BB962C8B-B14F-4D97-AF65-F5344CB8AC3E}">
        <p14:creationId xmlns:p14="http://schemas.microsoft.com/office/powerpoint/2010/main" val="88667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yjus.com/maths/laplace-transform/" TargetMode="Externa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3"/>
          <p:cNvSpPr txBox="1">
            <a:spLocks/>
          </p:cNvSpPr>
          <p:nvPr/>
        </p:nvSpPr>
        <p:spPr>
          <a:xfrm>
            <a:off x="1205138" y="1509205"/>
            <a:ext cx="6562824" cy="9929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b="1" dirty="0">
                <a:latin typeface="Times New Roman" panose="02020603050405020304" pitchFamily="18" charset="0"/>
                <a:cs typeface="Times New Roman" panose="02020603050405020304" pitchFamily="18" charset="0"/>
              </a:rPr>
              <a:t>MATH IN CONTROL SYSTEMS</a:t>
            </a:r>
          </a:p>
        </p:txBody>
      </p:sp>
    </p:spTree>
    <p:extLst>
      <p:ext uri="{BB962C8B-B14F-4D97-AF65-F5344CB8AC3E}">
        <p14:creationId xmlns:p14="http://schemas.microsoft.com/office/powerpoint/2010/main" val="37992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1EE9-1B22-4E24-9501-DBB1F4B010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 AND EXAMPLE</a:t>
            </a:r>
          </a:p>
        </p:txBody>
      </p:sp>
      <p:sp>
        <p:nvSpPr>
          <p:cNvPr id="3" name="Content Placeholder 2">
            <a:extLst>
              <a:ext uri="{FF2B5EF4-FFF2-40B4-BE49-F238E27FC236}">
                <a16:creationId xmlns:a16="http://schemas.microsoft.com/office/drawing/2014/main" id="{03FB389F-C411-41F9-BE0F-FB193DEC4E19}"/>
              </a:ext>
            </a:extLst>
          </p:cNvPr>
          <p:cNvSpPr>
            <a:spLocks noGrp="1"/>
          </p:cNvSpPr>
          <p:nvPr>
            <p:ph idx="1"/>
          </p:nvPr>
        </p:nvSpPr>
        <p:spPr>
          <a:xfrm>
            <a:off x="406400" y="889000"/>
            <a:ext cx="5568272" cy="5588000"/>
          </a:xfrm>
        </p:spPr>
        <p:txBody>
          <a:bodyPr>
            <a:normAutofit/>
          </a:bodyPr>
          <a:lstStyle/>
          <a:p>
            <a:pPr algn="just"/>
            <a:r>
              <a:rPr lang="en-US" dirty="0">
                <a:latin typeface="Times New Roman" panose="02020603050405020304" pitchFamily="18" charset="0"/>
                <a:cs typeface="Times New Roman" panose="02020603050405020304" pitchFamily="18" charset="0"/>
              </a:rPr>
              <a:t>It is used to convert complex differential equations to a simpler form having polynomials.</a:t>
            </a:r>
          </a:p>
          <a:p>
            <a:pPr algn="just"/>
            <a:r>
              <a:rPr lang="en-US" dirty="0">
                <a:latin typeface="Times New Roman" panose="02020603050405020304" pitchFamily="18" charset="0"/>
                <a:cs typeface="Times New Roman" panose="02020603050405020304" pitchFamily="18" charset="0"/>
              </a:rPr>
              <a:t>It is used to convert derivatives into multiple domain variables and then convert the polynomials back to the differential equation using Inverse Laplace transform.</a:t>
            </a:r>
          </a:p>
          <a:p>
            <a:pPr algn="just"/>
            <a:r>
              <a:rPr lang="en-US" dirty="0">
                <a:latin typeface="Times New Roman" panose="02020603050405020304" pitchFamily="18" charset="0"/>
                <a:cs typeface="Times New Roman" panose="02020603050405020304" pitchFamily="18" charset="0"/>
              </a:rPr>
              <a:t>It is also used for many engineering tasks such as Electrical Circuit Analysis, Digital Signal Processing, System Modelling, etc.</a:t>
            </a:r>
          </a:p>
          <a:p>
            <a:pPr marL="0" indent="0" algn="just">
              <a:buNone/>
            </a:pPr>
            <a:endParaRPr lang="en-US" sz="1200" dirty="0">
              <a:latin typeface="Times New Roman" panose="02020603050405020304" pitchFamily="18" charset="0"/>
              <a:cs typeface="Times New Roman" panose="02020603050405020304" pitchFamily="18" charset="0"/>
            </a:endParaRPr>
          </a:p>
          <a:p>
            <a:pPr marL="0" indent="0" algn="ctr">
              <a:buNone/>
            </a:pPr>
            <a:r>
              <a:rPr lang="en-US" sz="1600" dirty="0">
                <a:latin typeface="Times New Roman" panose="02020603050405020304" pitchFamily="18" charset="0"/>
                <a:cs typeface="Times New Roman" panose="02020603050405020304" pitchFamily="18" charset="0"/>
              </a:rPr>
              <a:t>For more information on Laplace Transform :  </a:t>
            </a:r>
            <a:r>
              <a:rPr lang="en-US" sz="1600" dirty="0">
                <a:latin typeface="Times New Roman" panose="02020603050405020304" pitchFamily="18" charset="0"/>
                <a:cs typeface="Times New Roman" panose="02020603050405020304" pitchFamily="18" charset="0"/>
                <a:hlinkClick r:id="rId2"/>
              </a:rPr>
              <a:t>https://byjus.com/maths/laplace-transform/</a:t>
            </a:r>
            <a:r>
              <a:rPr lang="en-US" sz="16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A79322C-5A3B-4266-9B04-C56FA9032CB6}"/>
              </a:ext>
            </a:extLst>
          </p:cNvPr>
          <p:cNvPicPr>
            <a:picLocks noChangeAspect="1"/>
          </p:cNvPicPr>
          <p:nvPr/>
        </p:nvPicPr>
        <p:blipFill rotWithShape="1">
          <a:blip r:embed="rId3"/>
          <a:srcRect l="6179" t="7966" r="40626" b="17230"/>
          <a:stretch/>
        </p:blipFill>
        <p:spPr>
          <a:xfrm>
            <a:off x="6286005" y="985651"/>
            <a:ext cx="5210629" cy="5248894"/>
          </a:xfrm>
          <a:prstGeom prst="rect">
            <a:avLst/>
          </a:prstGeom>
        </p:spPr>
      </p:pic>
      <p:sp>
        <p:nvSpPr>
          <p:cNvPr id="5" name="Rectangle 4">
            <a:extLst>
              <a:ext uri="{FF2B5EF4-FFF2-40B4-BE49-F238E27FC236}">
                <a16:creationId xmlns:a16="http://schemas.microsoft.com/office/drawing/2014/main" id="{7DAC802E-2D2E-4BEE-8D17-440BB80B5560}"/>
              </a:ext>
            </a:extLst>
          </p:cNvPr>
          <p:cNvSpPr/>
          <p:nvPr/>
        </p:nvSpPr>
        <p:spPr>
          <a:xfrm>
            <a:off x="6590807" y="6234545"/>
            <a:ext cx="1767087"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Image source : google pic</a:t>
            </a:r>
          </a:p>
        </p:txBody>
      </p:sp>
      <p:pic>
        <p:nvPicPr>
          <p:cNvPr id="6" name="Picture 5">
            <a:hlinkClick r:id="rId4" action="ppaction://hlinksldjump"/>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42259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INITIAL VALUE THEOREM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8387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WHAT IS IVT? WHY IVT?</a:t>
            </a:r>
          </a:p>
        </p:txBody>
      </p:sp>
      <p:pic>
        <p:nvPicPr>
          <p:cNvPr id="5" name="Picture 4">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Content Placeholder 2">
            <a:extLst/>
          </p:cNvPr>
          <p:cNvSpPr>
            <a:spLocks noGrp="1"/>
          </p:cNvSpPr>
          <p:nvPr>
            <p:ph idx="1"/>
          </p:nvPr>
        </p:nvSpPr>
        <p:spPr>
          <a:xfrm>
            <a:off x="406400" y="889000"/>
            <a:ext cx="6269608" cy="5422705"/>
          </a:xfrm>
        </p:spPr>
        <p:txBody>
          <a:bodyPr/>
          <a:lstStyle/>
          <a:p>
            <a:pPr marL="0" indent="0" algn="just">
              <a:buNone/>
            </a:pPr>
            <a:r>
              <a:rPr lang="en-US" dirty="0"/>
              <a:t>WHAT?</a:t>
            </a:r>
          </a:p>
          <a:p>
            <a:pPr algn="just"/>
            <a:r>
              <a:rPr lang="en-US" dirty="0"/>
              <a:t>Value of the function at t=0.</a:t>
            </a:r>
          </a:p>
          <a:p>
            <a:pPr algn="just"/>
            <a:r>
              <a:rPr lang="en-US" dirty="0">
                <a:latin typeface="Times New Roman" panose="02020603050405020304" pitchFamily="18" charset="0"/>
                <a:cs typeface="Times New Roman" panose="02020603050405020304" pitchFamily="18" charset="0"/>
              </a:rPr>
              <a:t>It was given by prominent French Mathematical Physicist Pierre De Laplace.</a:t>
            </a:r>
          </a:p>
          <a:p>
            <a:pPr algn="just"/>
            <a:r>
              <a:rPr lang="en-US" dirty="0"/>
              <a:t>Initial value theorem and Final value theorem are together called as Limiting Theorems.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WHY?</a:t>
            </a:r>
          </a:p>
          <a:p>
            <a:pPr algn="just"/>
            <a:r>
              <a:rPr lang="en-US" dirty="0">
                <a:latin typeface="Times New Roman" panose="02020603050405020304" pitchFamily="18" charset="0"/>
                <a:cs typeface="Times New Roman" panose="02020603050405020304" pitchFamily="18" charset="0"/>
              </a:rPr>
              <a:t>Gives us the ease of not needing to convert back to time domain.</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792" y="971060"/>
            <a:ext cx="3482267" cy="4640121"/>
          </a:xfrm>
          <a:prstGeom prst="rect">
            <a:avLst/>
          </a:prstGeom>
        </p:spPr>
      </p:pic>
    </p:spTree>
    <p:extLst>
      <p:ext uri="{BB962C8B-B14F-4D97-AF65-F5344CB8AC3E}">
        <p14:creationId xmlns:p14="http://schemas.microsoft.com/office/powerpoint/2010/main" val="411451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CONDITION FOR IVT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Applicable only when f(t)=0 for t&lt;0.</a:t>
            </a:r>
          </a:p>
          <a:p>
            <a:r>
              <a:rPr lang="en-US" dirty="0">
                <a:latin typeface="Times New Roman" panose="02020603050405020304" pitchFamily="18" charset="0"/>
                <a:cs typeface="Times New Roman" panose="02020603050405020304" pitchFamily="18" charset="0"/>
              </a:rPr>
              <a:t>f(t) must not contain any impulse or higher order singularities at t=0.</a:t>
            </a:r>
          </a:p>
          <a:p>
            <a:r>
              <a:rPr lang="en-US" dirty="0">
                <a:latin typeface="Times New Roman" panose="02020603050405020304" pitchFamily="18" charset="0"/>
                <a:cs typeface="Times New Roman" panose="02020603050405020304" pitchFamily="18" charset="0"/>
              </a:rPr>
              <a:t>If above 2 are satisfied, then IVT can be used:</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653" y="2707611"/>
            <a:ext cx="8531801" cy="3000729"/>
          </a:xfrm>
          <a:prstGeom prst="rect">
            <a:avLst/>
          </a:prstGeom>
        </p:spPr>
      </p:pic>
    </p:spTree>
    <p:extLst>
      <p:ext uri="{BB962C8B-B14F-4D97-AF65-F5344CB8AC3E}">
        <p14:creationId xmlns:p14="http://schemas.microsoft.com/office/powerpoint/2010/main" val="3650489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 FOR IVT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60" y="2179539"/>
            <a:ext cx="11462040" cy="2437995"/>
          </a:xfrm>
        </p:spPr>
      </p:pic>
    </p:spTree>
    <p:extLst>
      <p:ext uri="{BB962C8B-B14F-4D97-AF65-F5344CB8AC3E}">
        <p14:creationId xmlns:p14="http://schemas.microsoft.com/office/powerpoint/2010/main" val="3765800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FINAL VALUE THEOREM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3046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 VALUE THEOREM </a:t>
            </a:r>
          </a:p>
        </p:txBody>
      </p:sp>
      <p:sp>
        <p:nvSpPr>
          <p:cNvPr id="3" name="Content Placeholder 2"/>
          <p:cNvSpPr>
            <a:spLocks noGrp="1"/>
          </p:cNvSpPr>
          <p:nvPr>
            <p:ph idx="1"/>
          </p:nvPr>
        </p:nvSpPr>
        <p:spPr>
          <a:xfrm>
            <a:off x="406400" y="533893"/>
            <a:ext cx="11785600" cy="5969000"/>
          </a:xfrm>
        </p:spPr>
        <p:txBody>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WHAT</a:t>
            </a:r>
          </a:p>
          <a:p>
            <a:r>
              <a:rPr lang="en-US" sz="1600" dirty="0">
                <a:latin typeface="Times New Roman" panose="02020603050405020304" pitchFamily="18" charset="0"/>
                <a:cs typeface="Times New Roman" panose="02020603050405020304" pitchFamily="18" charset="0"/>
              </a:rPr>
              <a:t>IT IS PROPERTY OF LAPLACE TRANSFORM.</a:t>
            </a:r>
          </a:p>
          <a:p>
            <a:r>
              <a:rPr lang="en-US" sz="1600" dirty="0">
                <a:latin typeface="Times New Roman" panose="02020603050405020304" pitchFamily="18" charset="0"/>
                <a:cs typeface="Times New Roman" panose="02020603050405020304" pitchFamily="18" charset="0"/>
              </a:rPr>
              <a:t>It  is used to find out the final value of time domain signal f(t) when we are available  with the spectrum of that function F(s).</a:t>
            </a:r>
          </a:p>
          <a:p>
            <a:pPr marL="0" indent="0">
              <a:buNone/>
            </a:pPr>
            <a:r>
              <a:rPr lang="en-US" sz="1600" dirty="0">
                <a:latin typeface="Times New Roman" panose="02020603050405020304" pitchFamily="18" charset="0"/>
                <a:cs typeface="Times New Roman" panose="02020603050405020304" pitchFamily="18" charset="0"/>
              </a:rPr>
              <a:t>CONDITIONS </a:t>
            </a:r>
          </a:p>
          <a:p>
            <a:r>
              <a:rPr lang="en-US" sz="1600" dirty="0">
                <a:latin typeface="Times New Roman" panose="02020603050405020304" pitchFamily="18" charset="0"/>
                <a:cs typeface="Times New Roman" panose="02020603050405020304" pitchFamily="18" charset="0"/>
              </a:rPr>
              <a:t>It is applicable If and only if f(t) and its first derivative must be Laplace transformable.</a:t>
            </a:r>
          </a:p>
          <a:p>
            <a:r>
              <a:rPr lang="en-US" sz="1600" dirty="0">
                <a:latin typeface="Times New Roman" panose="02020603050405020304" pitchFamily="18" charset="0"/>
                <a:cs typeface="Times New Roman" panose="02020603050405020304" pitchFamily="18" charset="0"/>
              </a:rPr>
              <a:t>Applicable only when f(t)= 0,t&lt;0 (when ROC is given)</a:t>
            </a:r>
          </a:p>
          <a:p>
            <a:r>
              <a:rPr lang="en-US" sz="1600" dirty="0">
                <a:latin typeface="Times New Roman" panose="02020603050405020304" pitchFamily="18" charset="0"/>
                <a:cs typeface="Times New Roman" panose="02020603050405020304" pitchFamily="18" charset="0"/>
              </a:rPr>
              <a:t>SF(S) must have poles in the left half of the S plane.</a:t>
            </a:r>
          </a:p>
          <a:p>
            <a:endParaRPr lang="en-US" sz="16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Property :</a:t>
            </a:r>
          </a:p>
          <a:p>
            <a:pPr marL="0" indent="0">
              <a:buNone/>
            </a:pP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018" y="4011152"/>
            <a:ext cx="8225590" cy="2417445"/>
          </a:xfrm>
          <a:prstGeom prst="rect">
            <a:avLst/>
          </a:prstGeom>
        </p:spPr>
      </p:pic>
    </p:spTree>
    <p:extLst>
      <p:ext uri="{BB962C8B-B14F-4D97-AF65-F5344CB8AC3E}">
        <p14:creationId xmlns:p14="http://schemas.microsoft.com/office/powerpoint/2010/main" val="220617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719" y="46917"/>
            <a:ext cx="12191999" cy="673820"/>
          </a:xfrm>
        </p:spPr>
        <p:txBody>
          <a:bodyPr/>
          <a:lstStyle/>
          <a:p>
            <a:r>
              <a:rPr lang="en-US" b="1" dirty="0">
                <a:latin typeface="Times New Roman" panose="02020603050405020304" pitchFamily="18" charset="0"/>
                <a:cs typeface="Times New Roman" panose="02020603050405020304" pitchFamily="18" charset="0"/>
              </a:rPr>
              <a:t>PROOF OF FVT AND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719" y="1057561"/>
            <a:ext cx="6268968" cy="5005888"/>
          </a:xfrm>
        </p:spPr>
      </p:pic>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394" y="1252870"/>
            <a:ext cx="4289393" cy="2849803"/>
          </a:xfrm>
          <a:prstGeom prst="rect">
            <a:avLst/>
          </a:prstGeom>
        </p:spPr>
      </p:pic>
      <p:sp>
        <p:nvSpPr>
          <p:cNvPr id="8" name="TextBox 7"/>
          <p:cNvSpPr txBox="1"/>
          <p:nvPr/>
        </p:nvSpPr>
        <p:spPr>
          <a:xfrm>
            <a:off x="7798342" y="4237603"/>
            <a:ext cx="3041293" cy="369332"/>
          </a:xfrm>
          <a:prstGeom prst="rect">
            <a:avLst/>
          </a:prstGeom>
          <a:noFill/>
        </p:spPr>
        <p:txBody>
          <a:bodyPr wrap="square" rtlCol="0">
            <a:spAutoFit/>
          </a:bodyPr>
          <a:lstStyle/>
          <a:p>
            <a:r>
              <a:rPr lang="en-US" dirty="0"/>
              <a:t>Final Value of  This system is 1</a:t>
            </a:r>
          </a:p>
        </p:txBody>
      </p:sp>
      <p:sp>
        <p:nvSpPr>
          <p:cNvPr id="9" name="TextBox 8"/>
          <p:cNvSpPr txBox="1"/>
          <p:nvPr/>
        </p:nvSpPr>
        <p:spPr>
          <a:xfrm>
            <a:off x="1047565" y="6383045"/>
            <a:ext cx="6684886" cy="246221"/>
          </a:xfrm>
          <a:prstGeom prst="rect">
            <a:avLst/>
          </a:prstGeom>
          <a:noFill/>
        </p:spPr>
        <p:txBody>
          <a:bodyPr wrap="square" rtlCol="0">
            <a:spAutoFit/>
          </a:bodyPr>
          <a:lstStyle/>
          <a:p>
            <a:r>
              <a:rPr lang="en-US" sz="1000" dirty="0"/>
              <a:t>Example source: https://www.youtube.com/watch?v=wjfjuridTEs</a:t>
            </a:r>
          </a:p>
        </p:txBody>
      </p:sp>
    </p:spTree>
    <p:extLst>
      <p:ext uri="{BB962C8B-B14F-4D97-AF65-F5344CB8AC3E}">
        <p14:creationId xmlns:p14="http://schemas.microsoft.com/office/powerpoint/2010/main" val="88612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 AND LIMITATIONS</a:t>
            </a:r>
          </a:p>
        </p:txBody>
      </p:sp>
      <p:sp>
        <p:nvSpPr>
          <p:cNvPr id="9" name="TextBox 8"/>
          <p:cNvSpPr txBox="1"/>
          <p:nvPr/>
        </p:nvSpPr>
        <p:spPr>
          <a:xfrm>
            <a:off x="219969" y="6072327"/>
            <a:ext cx="11853662" cy="677108"/>
          </a:xfrm>
          <a:prstGeom prst="rect">
            <a:avLst/>
          </a:prstGeom>
          <a:noFill/>
        </p:spPr>
        <p:txBody>
          <a:bodyPr wrap="square" rtlCol="0">
            <a:spAutoFit/>
          </a:bodyPr>
          <a:lstStyle/>
          <a:p>
            <a:r>
              <a:rPr lang="en-US" sz="1400" dirty="0"/>
              <a:t>References: </a:t>
            </a:r>
            <a:r>
              <a:rPr lang="en-US" sz="800" dirty="0"/>
              <a:t>https://www.google.com/search?q=REAL+TIME+applications+and+uses+of+Final+Value+Theorem+&amp;rlz=1C1GCEU_enIN940IN940&amp;sxsrf=ALeKk03IuM0FudytDjZ65Ll9jrqRVoWgWg%3A1616398402054&amp;ei=QkhYYKP0AojAz7sP5tyl6Aw&amp;oq=REAL+TIME+applications+and+uses+of+Final+Value+Theorem+&amp;gs_lcp=Cgdnd3Mtd2l6EAM6BwgjELADECc6BwgAEEcQsAM6BwgjEK4CECc6BQgAEM0CULoMWKhtYOtxaARwAngAgAGhAogBrxmSAQYwLjE1LjKYAQCgAQGqAQdnd3Mtd2l6yAEJwAEB&amp;sclient=gws-wiz&amp;ved=0ahUKEwijncekscPvAhUI4HMBHWZuCc0Q4dUDCA0&amp;uact=5</a:t>
            </a:r>
          </a:p>
        </p:txBody>
      </p:sp>
      <p:sp>
        <p:nvSpPr>
          <p:cNvPr id="10" name="Content Placeholder 9"/>
          <p:cNvSpPr>
            <a:spLocks noGrp="1"/>
          </p:cNvSpPr>
          <p:nvPr>
            <p:ph idx="1"/>
          </p:nvPr>
        </p:nvSpPr>
        <p:spPr>
          <a:xfrm>
            <a:off x="219969" y="889000"/>
            <a:ext cx="11565631" cy="490811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 APPLICATIONS:</a:t>
            </a:r>
          </a:p>
          <a:p>
            <a:r>
              <a:rPr lang="en-US" sz="2000" dirty="0">
                <a:latin typeface="Times New Roman" panose="02020603050405020304" pitchFamily="18" charset="0"/>
                <a:cs typeface="Times New Roman" panose="02020603050405020304" pitchFamily="18" charset="0"/>
              </a:rPr>
              <a:t>       Steady state gain can be found by applying Final Value Theorem without inverse Laplace Transform.</a:t>
            </a:r>
          </a:p>
          <a:p>
            <a:r>
              <a:rPr lang="en-US" sz="2000" dirty="0">
                <a:latin typeface="Times New Roman" panose="02020603050405020304" pitchFamily="18" charset="0"/>
                <a:cs typeface="Times New Roman" panose="02020603050405020304" pitchFamily="18" charset="0"/>
              </a:rPr>
              <a:t>        Steady State Gain = </a:t>
            </a:r>
            <a:r>
              <a:rPr lang="en-US" sz="2000" dirty="0" err="1">
                <a:latin typeface="Times New Roman" panose="02020603050405020304" pitchFamily="18" charset="0"/>
                <a:cs typeface="Times New Roman" panose="02020603050405020304" pitchFamily="18" charset="0"/>
              </a:rPr>
              <a:t>lim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 (1+sT)]</a:t>
            </a:r>
          </a:p>
          <a:p>
            <a:pPr marL="0" indent="0">
              <a:buNone/>
            </a:pPr>
            <a:r>
              <a:rPr lang="en-US" sz="2000" dirty="0">
                <a:latin typeface="Times New Roman" panose="02020603050405020304" pitchFamily="18" charset="0"/>
                <a:cs typeface="Times New Roman" panose="02020603050405020304" pitchFamily="18" charset="0"/>
              </a:rPr>
              <a:t>                                                s</a:t>
            </a:r>
            <a:r>
              <a:rPr lang="en-US" altLang="zh-TW"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0</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lim</a:t>
            </a:r>
            <a:r>
              <a:rPr lang="en-US" sz="2000" dirty="0">
                <a:latin typeface="Times New Roman" panose="02020603050405020304" pitchFamily="18" charset="0"/>
                <a:cs typeface="Times New Roman" panose="02020603050405020304" pitchFamily="18" charset="0"/>
              </a:rPr>
              <a:t> [T / (1/</a:t>
            </a:r>
            <a:r>
              <a:rPr lang="en-US" sz="2000" dirty="0" err="1">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s</a:t>
            </a:r>
            <a:r>
              <a:rPr lang="en-US" altLang="zh-TW"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0 </a:t>
            </a:r>
          </a:p>
          <a:p>
            <a:pPr marL="0" indent="0">
              <a:buNone/>
            </a:pPr>
            <a:r>
              <a:rPr lang="en-US" sz="2000" dirty="0">
                <a:latin typeface="Times New Roman" panose="02020603050405020304" pitchFamily="18" charset="0"/>
                <a:cs typeface="Times New Roman" panose="02020603050405020304" pitchFamily="18" charset="0"/>
              </a:rPr>
              <a:t>                                              = 0</a:t>
            </a:r>
          </a:p>
          <a:p>
            <a:r>
              <a:rPr lang="en-US" sz="2000" dirty="0">
                <a:latin typeface="Times New Roman" panose="02020603050405020304" pitchFamily="18" charset="0"/>
                <a:cs typeface="Times New Roman" panose="02020603050405020304" pitchFamily="18" charset="0"/>
              </a:rPr>
              <a:t>To find out the final value of  a spectrum</a:t>
            </a:r>
            <a:r>
              <a:rPr lang="en-US" sz="32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LIMITATIONS:</a:t>
            </a:r>
          </a:p>
          <a:p>
            <a:r>
              <a:rPr lang="en-US" sz="2000" dirty="0">
                <a:latin typeface="Times New Roman" panose="02020603050405020304" pitchFamily="18" charset="0"/>
                <a:cs typeface="Times New Roman" panose="02020603050405020304" pitchFamily="18" charset="0"/>
              </a:rPr>
              <a:t> It cannot be applicable for unstable system.</a:t>
            </a:r>
          </a:p>
          <a:p>
            <a:r>
              <a:rPr lang="en-US" sz="2000" dirty="0">
                <a:latin typeface="Times New Roman" panose="02020603050405020304" pitchFamily="18" charset="0"/>
                <a:cs typeface="Times New Roman" panose="02020603050405020304" pitchFamily="18" charset="0"/>
              </a:rPr>
              <a:t> systems without damping.</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38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FOURIER TRANSFORM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44318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title"/>
          </p:nvPr>
        </p:nvSpPr>
        <p:spPr>
          <a:xfrm>
            <a:off x="274083" y="1"/>
            <a:ext cx="11379200" cy="673820"/>
          </a:xfrm>
        </p:spPr>
        <p:txBody>
          <a:bodyPr/>
          <a:lstStyle/>
          <a:p>
            <a:r>
              <a:rPr lang="en-IN" b="1" dirty="0"/>
              <a:t>Contents</a:t>
            </a:r>
          </a:p>
        </p:txBody>
      </p:sp>
      <p:sp>
        <p:nvSpPr>
          <p:cNvPr id="4" name="Text Placeholder 3"/>
          <p:cNvSpPr>
            <a:spLocks noGrp="1"/>
          </p:cNvSpPr>
          <p:nvPr>
            <p:ph type="body" sz="quarter" idx="12"/>
          </p:nvPr>
        </p:nvSpPr>
        <p:spPr/>
        <p:txBody>
          <a:bodyPr/>
          <a:lstStyle/>
          <a:p>
            <a:r>
              <a:rPr lang="en-IN" sz="2400" dirty="0"/>
              <a:t>DIFFERENTIAL EQUATIONS</a:t>
            </a:r>
            <a:endParaRPr lang="en-IN" sz="2400" dirty="0">
              <a:hlinkClick r:id="" action="ppaction://noaction"/>
            </a:endParaRPr>
          </a:p>
        </p:txBody>
      </p:sp>
      <p:sp>
        <p:nvSpPr>
          <p:cNvPr id="5" name="Text Placeholder 4"/>
          <p:cNvSpPr>
            <a:spLocks noGrp="1"/>
          </p:cNvSpPr>
          <p:nvPr>
            <p:ph type="body" sz="quarter" idx="13"/>
          </p:nvPr>
        </p:nvSpPr>
        <p:spPr/>
        <p:txBody>
          <a:bodyPr/>
          <a:lstStyle/>
          <a:p>
            <a:r>
              <a:rPr lang="en-IN" sz="2400" dirty="0"/>
              <a:t>LAPLACE TRANSFORM</a:t>
            </a:r>
            <a:endParaRPr lang="en-IN" sz="2400" dirty="0">
              <a:hlinkClick r:id="" action="ppaction://noaction"/>
            </a:endParaRPr>
          </a:p>
        </p:txBody>
      </p:sp>
      <p:sp>
        <p:nvSpPr>
          <p:cNvPr id="6" name="Text Placeholder 5"/>
          <p:cNvSpPr>
            <a:spLocks noGrp="1"/>
          </p:cNvSpPr>
          <p:nvPr>
            <p:ph type="body" sz="quarter" idx="14"/>
          </p:nvPr>
        </p:nvSpPr>
        <p:spPr/>
        <p:txBody>
          <a:bodyPr/>
          <a:lstStyle/>
          <a:p>
            <a:r>
              <a:rPr lang="en-US" sz="2400" dirty="0"/>
              <a:t>INITIAL VALUE THEOREM</a:t>
            </a:r>
          </a:p>
        </p:txBody>
      </p:sp>
      <p:sp>
        <p:nvSpPr>
          <p:cNvPr id="12" name="Text Placeholder 11"/>
          <p:cNvSpPr>
            <a:spLocks noGrp="1"/>
          </p:cNvSpPr>
          <p:nvPr>
            <p:ph type="body" sz="quarter" idx="20"/>
          </p:nvPr>
        </p:nvSpPr>
        <p:spPr/>
        <p:txBody>
          <a:bodyPr/>
          <a:lstStyle/>
          <a:p>
            <a:r>
              <a:rPr lang="en-IN" dirty="0"/>
              <a:t>1</a:t>
            </a:r>
          </a:p>
        </p:txBody>
      </p:sp>
      <p:sp>
        <p:nvSpPr>
          <p:cNvPr id="13" name="Text Placeholder 12"/>
          <p:cNvSpPr>
            <a:spLocks noGrp="1"/>
          </p:cNvSpPr>
          <p:nvPr>
            <p:ph type="body" sz="quarter" idx="21"/>
          </p:nvPr>
        </p:nvSpPr>
        <p:spPr/>
        <p:txBody>
          <a:bodyPr/>
          <a:lstStyle/>
          <a:p>
            <a:r>
              <a:rPr lang="en-IN" dirty="0"/>
              <a:t>2</a:t>
            </a:r>
          </a:p>
        </p:txBody>
      </p:sp>
      <p:sp>
        <p:nvSpPr>
          <p:cNvPr id="14" name="Text Placeholder 13"/>
          <p:cNvSpPr>
            <a:spLocks noGrp="1"/>
          </p:cNvSpPr>
          <p:nvPr>
            <p:ph type="body" sz="quarter" idx="22"/>
          </p:nvPr>
        </p:nvSpPr>
        <p:spPr/>
        <p:txBody>
          <a:bodyPr/>
          <a:lstStyle/>
          <a:p>
            <a:r>
              <a:rPr lang="en-IN" dirty="0"/>
              <a:t>3</a:t>
            </a:r>
          </a:p>
        </p:txBody>
      </p:sp>
      <p:sp>
        <p:nvSpPr>
          <p:cNvPr id="15" name="Text Placeholder 14"/>
          <p:cNvSpPr>
            <a:spLocks noGrp="1"/>
          </p:cNvSpPr>
          <p:nvPr>
            <p:ph type="body" sz="quarter" idx="23"/>
          </p:nvPr>
        </p:nvSpPr>
        <p:spPr/>
        <p:txBody>
          <a:bodyPr/>
          <a:lstStyle/>
          <a:p>
            <a:r>
              <a:rPr lang="en-IN" dirty="0"/>
              <a:t>4</a:t>
            </a:r>
          </a:p>
        </p:txBody>
      </p:sp>
      <p:sp>
        <p:nvSpPr>
          <p:cNvPr id="16" name="Text Placeholder 15"/>
          <p:cNvSpPr>
            <a:spLocks noGrp="1"/>
          </p:cNvSpPr>
          <p:nvPr>
            <p:ph type="body" sz="quarter" idx="24"/>
          </p:nvPr>
        </p:nvSpPr>
        <p:spPr/>
        <p:txBody>
          <a:bodyPr/>
          <a:lstStyle/>
          <a:p>
            <a:r>
              <a:rPr lang="en-IN" dirty="0"/>
              <a:t>5</a:t>
            </a:r>
          </a:p>
        </p:txBody>
      </p:sp>
      <p:sp>
        <p:nvSpPr>
          <p:cNvPr id="11" name="Text Placeholder 10"/>
          <p:cNvSpPr>
            <a:spLocks noGrp="1"/>
          </p:cNvSpPr>
          <p:nvPr>
            <p:ph type="body" sz="quarter" idx="15"/>
          </p:nvPr>
        </p:nvSpPr>
        <p:spPr/>
        <p:txBody>
          <a:bodyPr/>
          <a:lstStyle/>
          <a:p>
            <a:r>
              <a:rPr lang="en-IN" sz="2400" dirty="0"/>
              <a:t>FINAL VALUE THEOREM</a:t>
            </a:r>
            <a:endParaRPr lang="en-IN" sz="2400" dirty="0">
              <a:hlinkClick r:id="" action="ppaction://noaction"/>
            </a:endParaRPr>
          </a:p>
        </p:txBody>
      </p:sp>
      <p:sp>
        <p:nvSpPr>
          <p:cNvPr id="22" name="Text Placeholder 5"/>
          <p:cNvSpPr>
            <a:spLocks noGrp="1"/>
          </p:cNvSpPr>
          <p:nvPr>
            <p:ph type="body" sz="quarter" idx="14"/>
          </p:nvPr>
        </p:nvSpPr>
        <p:spPr>
          <a:xfrm>
            <a:off x="911424" y="3854189"/>
            <a:ext cx="4704523" cy="384043"/>
          </a:xfrm>
        </p:spPr>
        <p:txBody>
          <a:bodyPr/>
          <a:lstStyle/>
          <a:p>
            <a:r>
              <a:rPr lang="en-US" sz="2400" dirty="0"/>
              <a:t>FOURIER TRANSFORM</a:t>
            </a:r>
          </a:p>
        </p:txBody>
      </p:sp>
      <p:sp>
        <p:nvSpPr>
          <p:cNvPr id="2" name="Text Placeholder 1"/>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93680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406400" y="889000"/>
            <a:ext cx="11214985" cy="5588000"/>
          </a:xfrm>
        </p:spPr>
        <p:txBody>
          <a:bodyPr vert="horz" lIns="91439" tIns="45719" rIns="91439" bIns="45719" rtlCol="0" anchor="t">
            <a:normAutofit/>
          </a:bodyPr>
          <a:lstStyle/>
          <a:p>
            <a:pPr marL="0" indent="0">
              <a:buNone/>
            </a:pPr>
            <a:r>
              <a:rPr lang="en-US" dirty="0">
                <a:latin typeface="Times New Roman" panose="02020603050405020304" pitchFamily="18" charset="0"/>
                <a:cs typeface="Times New Roman" panose="02020603050405020304" pitchFamily="18" charset="0"/>
              </a:rPr>
              <a:t>Why do we need Fourier analysis?</a:t>
            </a:r>
          </a:p>
          <a:p>
            <a:pPr marL="457200" lvl="1" indent="0" algn="just">
              <a:buNone/>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transformation</a:t>
            </a:r>
            <a:r>
              <a:rPr lang="en-US" sz="2400" dirty="0">
                <a:latin typeface="Times New Roman" panose="02020603050405020304" pitchFamily="18" charset="0"/>
                <a:cs typeface="Times New Roman" panose="02020603050405020304" pitchFamily="18" charset="0"/>
              </a:rPr>
              <a:t> is an operation that translates one mathematical representation of a signal into another. Ideally, you would want your transformation to be a one-to-one mapping, meaning you can translate back and forth between your starting signal and your transformed signal without losing too much information</a:t>
            </a:r>
          </a:p>
          <a:p>
            <a:r>
              <a:rPr lang="en-US" dirty="0">
                <a:latin typeface="Times New Roman" panose="02020603050405020304" pitchFamily="18" charset="0"/>
                <a:cs typeface="Times New Roman" panose="02020603050405020304" pitchFamily="18" charset="0"/>
              </a:rPr>
              <a:t>The Fourier Transform is used to break a time-domain signal into its frequency domain components. The Fourier Transform is very closely related to the Laplace Transform, and is only used in place of the Laplace transform when the system is being analyzed in a frequency context.</a:t>
            </a:r>
          </a:p>
          <a:p>
            <a:r>
              <a:rPr lang="en-US" dirty="0">
                <a:latin typeface="Times New Roman" panose="02020603050405020304" pitchFamily="18" charset="0"/>
                <a:cs typeface="Times New Roman" panose="02020603050405020304" pitchFamily="18" charset="0"/>
              </a:rPr>
              <a:t>Fourier Transform: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Inverse Fourier Transform: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66551" y="4667092"/>
            <a:ext cx="4432597" cy="600159"/>
          </a:xfrm>
          <a:prstGeom prst="rect">
            <a:avLst/>
          </a:prstGeom>
        </p:spPr>
      </p:pic>
      <p:pic>
        <p:nvPicPr>
          <p:cNvPr id="7" name="Picture 6"/>
          <p:cNvPicPr>
            <a:picLocks noChangeAspect="1"/>
          </p:cNvPicPr>
          <p:nvPr/>
        </p:nvPicPr>
        <p:blipFill>
          <a:blip r:embed="rId3"/>
          <a:stretch>
            <a:fillRect/>
          </a:stretch>
        </p:blipFill>
        <p:spPr>
          <a:xfrm>
            <a:off x="3571356" y="5914947"/>
            <a:ext cx="4432597" cy="562053"/>
          </a:xfrm>
          <a:prstGeom prst="rect">
            <a:avLst/>
          </a:prstGeom>
        </p:spPr>
      </p:pic>
      <p:sp>
        <p:nvSpPr>
          <p:cNvPr id="11" name="TextBox 10"/>
          <p:cNvSpPr txBox="1"/>
          <p:nvPr/>
        </p:nvSpPr>
        <p:spPr>
          <a:xfrm>
            <a:off x="406400" y="6477000"/>
            <a:ext cx="5026837" cy="261610"/>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Reference:https</a:t>
            </a:r>
            <a:r>
              <a:rPr lang="en-US" sz="1100" dirty="0">
                <a:latin typeface="Times New Roman" panose="02020603050405020304" pitchFamily="18" charset="0"/>
                <a:cs typeface="Times New Roman" panose="02020603050405020304" pitchFamily="18" charset="0"/>
              </a:rPr>
              <a:t>://en.wikipedia.org/wiki/</a:t>
            </a:r>
            <a:r>
              <a:rPr lang="en-US" sz="1100" dirty="0" err="1">
                <a:latin typeface="Times New Roman" panose="02020603050405020304" pitchFamily="18" charset="0"/>
                <a:cs typeface="Times New Roman" panose="02020603050405020304" pitchFamily="18" charset="0"/>
              </a:rPr>
              <a:t>Fourier_transform</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45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PROPERTIES OF FOURIER TRANSFORM</a:t>
            </a:r>
          </a:p>
        </p:txBody>
      </p:sp>
      <p:sp>
        <p:nvSpPr>
          <p:cNvPr id="3" name="Content Placeholder 2"/>
          <p:cNvSpPr>
            <a:spLocks noGrp="1"/>
          </p:cNvSpPr>
          <p:nvPr>
            <p:ph idx="1"/>
          </p:nvPr>
        </p:nvSpPr>
        <p:spPr>
          <a:xfrm>
            <a:off x="406400" y="889000"/>
            <a:ext cx="11379199" cy="5588000"/>
          </a:xfrm>
        </p:spPr>
        <p:txBody>
          <a:bodyPr vert="horz" lIns="91439" tIns="45719" rIns="91439" bIns="45719" rtlCol="0" anchor="t">
            <a:normAutofit/>
          </a:bodyPr>
          <a:lstStyle/>
          <a:p>
            <a:r>
              <a:rPr lang="en-US" dirty="0">
                <a:latin typeface="Times New Roman" panose="02020603050405020304" pitchFamily="18" charset="0"/>
                <a:cs typeface="Times New Roman" panose="02020603050405020304" pitchFamily="18" charset="0"/>
              </a:rPr>
              <a:t>They are:</a:t>
            </a:r>
          </a:p>
          <a:p>
            <a:pPr lvl="1"/>
            <a:r>
              <a:rPr lang="en-US" sz="2000" dirty="0">
                <a:latin typeface="Times New Roman" panose="02020603050405020304" pitchFamily="18" charset="0"/>
                <a:cs typeface="Times New Roman" panose="02020603050405020304" pitchFamily="18" charset="0"/>
              </a:rPr>
              <a:t>Linearity</a:t>
            </a:r>
          </a:p>
          <a:p>
            <a:pPr lvl="1"/>
            <a:r>
              <a:rPr lang="en-US" sz="2000" dirty="0">
                <a:latin typeface="Times New Roman" panose="02020603050405020304" pitchFamily="18" charset="0"/>
                <a:cs typeface="Times New Roman" panose="02020603050405020304" pitchFamily="18" charset="0"/>
              </a:rPr>
              <a:t>Translation/ time shifting</a:t>
            </a:r>
          </a:p>
          <a:p>
            <a:pPr lvl="1"/>
            <a:r>
              <a:rPr lang="en-US" sz="2000" dirty="0">
                <a:latin typeface="Times New Roman" panose="02020603050405020304" pitchFamily="18" charset="0"/>
                <a:cs typeface="Times New Roman" panose="02020603050405020304" pitchFamily="18" charset="0"/>
              </a:rPr>
              <a:t>Modulation/ frequency shifting</a:t>
            </a:r>
          </a:p>
          <a:p>
            <a:pPr lvl="1"/>
            <a:r>
              <a:rPr lang="en-US" sz="2000" dirty="0">
                <a:latin typeface="Times New Roman" panose="02020603050405020304" pitchFamily="18" charset="0"/>
                <a:cs typeface="Times New Roman" panose="02020603050405020304" pitchFamily="18" charset="0"/>
              </a:rPr>
              <a:t>Time scaling</a:t>
            </a:r>
          </a:p>
          <a:p>
            <a:pPr lvl="1"/>
            <a:r>
              <a:rPr lang="en-US" sz="2000" dirty="0">
                <a:latin typeface="Times New Roman" panose="02020603050405020304" pitchFamily="18" charset="0"/>
                <a:cs typeface="Times New Roman" panose="02020603050405020304" pitchFamily="18" charset="0"/>
              </a:rPr>
              <a:t>Parseval’s Theorem:</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Duality Principle:</a:t>
            </a:r>
          </a:p>
          <a:p>
            <a:pPr lvl="1"/>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631717" y="2958158"/>
            <a:ext cx="3200400" cy="929577"/>
          </a:xfrm>
          <a:prstGeom prst="rect">
            <a:avLst/>
          </a:prstGeom>
        </p:spPr>
      </p:pic>
      <p:pic>
        <p:nvPicPr>
          <p:cNvPr id="10" name="Picture 9"/>
          <p:cNvPicPr>
            <a:picLocks noChangeAspect="1"/>
          </p:cNvPicPr>
          <p:nvPr/>
        </p:nvPicPr>
        <p:blipFill>
          <a:blip r:embed="rId3"/>
          <a:stretch>
            <a:fillRect/>
          </a:stretch>
        </p:blipFill>
        <p:spPr>
          <a:xfrm>
            <a:off x="2800984" y="4484160"/>
            <a:ext cx="2524512" cy="529531"/>
          </a:xfrm>
          <a:prstGeom prst="rect">
            <a:avLst/>
          </a:prstGeom>
        </p:spPr>
      </p:pic>
      <p:sp>
        <p:nvSpPr>
          <p:cNvPr id="11" name="TextBox 10"/>
          <p:cNvSpPr txBox="1"/>
          <p:nvPr/>
        </p:nvSpPr>
        <p:spPr>
          <a:xfrm>
            <a:off x="733647" y="6453963"/>
            <a:ext cx="6007395" cy="538609"/>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Reference:https</a:t>
            </a:r>
            <a:r>
              <a:rPr lang="en-US" sz="1100" dirty="0">
                <a:latin typeface="Times New Roman" panose="02020603050405020304" pitchFamily="18" charset="0"/>
                <a:cs typeface="Times New Roman" panose="02020603050405020304" pitchFamily="18" charset="0"/>
              </a:rPr>
              <a:t>://en.wikipedia.org/wiki/</a:t>
            </a:r>
            <a:r>
              <a:rPr lang="en-US" sz="1100" dirty="0" err="1">
                <a:latin typeface="Times New Roman" panose="02020603050405020304" pitchFamily="18" charset="0"/>
                <a:cs typeface="Times New Roman" panose="02020603050405020304" pitchFamily="18" charset="0"/>
              </a:rPr>
              <a:t>Fourier_transform</a:t>
            </a:r>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0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 OF FOURIER TRANSFORM</a:t>
            </a:r>
          </a:p>
        </p:txBody>
      </p:sp>
      <p:sp>
        <p:nvSpPr>
          <p:cNvPr id="3" name="Content Placeholder 2"/>
          <p:cNvSpPr>
            <a:spLocks noGrp="1"/>
          </p:cNvSpPr>
          <p:nvPr>
            <p:ph idx="1"/>
          </p:nvPr>
        </p:nvSpPr>
        <p:spPr>
          <a:xfrm>
            <a:off x="406401" y="889000"/>
            <a:ext cx="11459534" cy="5588000"/>
          </a:xfrm>
        </p:spPr>
        <p:txBody>
          <a:bodyPr vert="horz" lIns="91439" tIns="45719" rIns="91439" bIns="45719" rtlCol="0" anchor="t">
            <a:normAutofit/>
          </a:bodyPr>
          <a:lstStyle/>
          <a:p>
            <a:r>
              <a:rPr lang="en-US" dirty="0">
                <a:latin typeface="Times New Roman" panose="02020603050405020304" pitchFamily="18" charset="0"/>
                <a:cs typeface="Times New Roman" panose="02020603050405020304" pitchFamily="18" charset="0"/>
              </a:rPr>
              <a:t>They are:</a:t>
            </a:r>
          </a:p>
          <a:p>
            <a:pPr lvl="1"/>
            <a:r>
              <a:rPr lang="en-US" dirty="0">
                <a:latin typeface="Times New Roman" panose="02020603050405020304" pitchFamily="18" charset="0"/>
                <a:cs typeface="Times New Roman" panose="02020603050405020304" pitchFamily="18" charset="0"/>
              </a:rPr>
              <a:t>Analysis of differential equations</a:t>
            </a:r>
          </a:p>
          <a:p>
            <a:pPr lvl="1"/>
            <a:r>
              <a:rPr lang="en-US" dirty="0">
                <a:latin typeface="Times New Roman" panose="02020603050405020304" pitchFamily="18" charset="0"/>
                <a:cs typeface="Times New Roman" panose="02020603050405020304" pitchFamily="18" charset="0"/>
              </a:rPr>
              <a:t>Fourier transform spectroscopy</a:t>
            </a:r>
          </a:p>
          <a:p>
            <a:pPr lvl="1"/>
            <a:r>
              <a:rPr lang="en-US" dirty="0">
                <a:latin typeface="Times New Roman" panose="02020603050405020304" pitchFamily="18" charset="0"/>
                <a:cs typeface="Times New Roman" panose="02020603050405020304" pitchFamily="18" charset="0"/>
              </a:rPr>
              <a:t>Quantum mechanics</a:t>
            </a:r>
          </a:p>
          <a:p>
            <a:pPr lvl="1"/>
            <a:r>
              <a:rPr lang="en-US" dirty="0">
                <a:latin typeface="Times New Roman" panose="02020603050405020304" pitchFamily="18" charset="0"/>
                <a:cs typeface="Times New Roman" panose="02020603050405020304" pitchFamily="18" charset="0"/>
              </a:rPr>
              <a:t>Signal Processing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06400" y="6153834"/>
            <a:ext cx="3594254" cy="538609"/>
          </a:xfrm>
          <a:prstGeom prst="rect">
            <a:avLst/>
          </a:prstGeom>
          <a:noFill/>
        </p:spPr>
        <p:txBody>
          <a:bodyPr wrap="none" rtlCol="0">
            <a:spAutoFit/>
          </a:bodyPr>
          <a:lstStyle/>
          <a:p>
            <a:r>
              <a:rPr lang="en-US" sz="1100" dirty="0" err="1">
                <a:latin typeface="Times New Roman" panose="02020603050405020304" pitchFamily="18" charset="0"/>
                <a:cs typeface="Times New Roman" panose="02020603050405020304" pitchFamily="18" charset="0"/>
              </a:rPr>
              <a:t>Reference:https</a:t>
            </a:r>
            <a:r>
              <a:rPr lang="en-US" sz="1100" dirty="0">
                <a:latin typeface="Times New Roman" panose="02020603050405020304" pitchFamily="18" charset="0"/>
                <a:cs typeface="Times New Roman" panose="02020603050405020304" pitchFamily="18" charset="0"/>
              </a:rPr>
              <a:t>://en.wikipedia.org/wiki/</a:t>
            </a:r>
            <a:r>
              <a:rPr lang="en-US" sz="1100" dirty="0" err="1">
                <a:latin typeface="Times New Roman" panose="02020603050405020304" pitchFamily="18" charset="0"/>
                <a:cs typeface="Times New Roman" panose="02020603050405020304" pitchFamily="18" charset="0"/>
              </a:rPr>
              <a:t>Fourier_transform</a:t>
            </a:r>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757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TEAM MEMBERS</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3954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TEAM MEMBERS</a:t>
            </a:r>
          </a:p>
        </p:txBody>
      </p:sp>
      <p:pic>
        <p:nvPicPr>
          <p:cNvPr id="5" name="Picture 4">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6" name="Table 5"/>
          <p:cNvGraphicFramePr>
            <a:graphicFrameLocks noGrp="1"/>
          </p:cNvGraphicFramePr>
          <p:nvPr>
            <p:extLst>
              <p:ext uri="{D42A27DB-BD31-4B8C-83A1-F6EECF244321}">
                <p14:modId xmlns:p14="http://schemas.microsoft.com/office/powerpoint/2010/main" val="919996549"/>
              </p:ext>
            </p:extLst>
          </p:nvPr>
        </p:nvGraphicFramePr>
        <p:xfrm>
          <a:off x="870154" y="1044131"/>
          <a:ext cx="10312905" cy="4506050"/>
        </p:xfrm>
        <a:graphic>
          <a:graphicData uri="http://schemas.openxmlformats.org/drawingml/2006/table">
            <a:tbl>
              <a:tblPr firstRow="1" bandRow="1">
                <a:tableStyleId>{5C22544A-7EE6-4342-B048-85BDC9FD1C3A}</a:tableStyleId>
              </a:tblPr>
              <a:tblGrid>
                <a:gridCol w="1917291">
                  <a:extLst>
                    <a:ext uri="{9D8B030D-6E8A-4147-A177-3AD203B41FA5}">
                      <a16:colId xmlns:a16="http://schemas.microsoft.com/office/drawing/2014/main" val="1381183619"/>
                    </a:ext>
                  </a:extLst>
                </a:gridCol>
                <a:gridCol w="3996813">
                  <a:extLst>
                    <a:ext uri="{9D8B030D-6E8A-4147-A177-3AD203B41FA5}">
                      <a16:colId xmlns:a16="http://schemas.microsoft.com/office/drawing/2014/main" val="845996298"/>
                    </a:ext>
                  </a:extLst>
                </a:gridCol>
                <a:gridCol w="4398801">
                  <a:extLst>
                    <a:ext uri="{9D8B030D-6E8A-4147-A177-3AD203B41FA5}">
                      <a16:colId xmlns:a16="http://schemas.microsoft.com/office/drawing/2014/main" val="3923682011"/>
                    </a:ext>
                  </a:extLst>
                </a:gridCol>
              </a:tblGrid>
              <a:tr h="929032">
                <a:tc>
                  <a:txBody>
                    <a:bodyPr/>
                    <a:lstStyle/>
                    <a:p>
                      <a:pPr algn="ctr"/>
                      <a:r>
                        <a:rPr lang="en-IN" sz="3200" dirty="0">
                          <a:latin typeface="Times New Roman" panose="02020603050405020304" pitchFamily="18" charset="0"/>
                          <a:cs typeface="Times New Roman" panose="02020603050405020304" pitchFamily="18" charset="0"/>
                        </a:rPr>
                        <a:t>PS:NO</a:t>
                      </a:r>
                    </a:p>
                  </a:txBody>
                  <a:tcPr/>
                </a:tc>
                <a:tc>
                  <a:txBody>
                    <a:bodyPr/>
                    <a:lstStyle/>
                    <a:p>
                      <a:pPr algn="ctr"/>
                      <a:r>
                        <a:rPr lang="en-IN" sz="3200" dirty="0">
                          <a:latin typeface="Times New Roman" panose="02020603050405020304" pitchFamily="18" charset="0"/>
                          <a:cs typeface="Times New Roman" panose="02020603050405020304" pitchFamily="18" charset="0"/>
                        </a:rPr>
                        <a:t>NAME</a:t>
                      </a:r>
                    </a:p>
                  </a:txBody>
                  <a:tcPr/>
                </a:tc>
                <a:tc>
                  <a:txBody>
                    <a:bodyPr/>
                    <a:lstStyle/>
                    <a:p>
                      <a:pPr algn="ctr"/>
                      <a:r>
                        <a:rPr lang="en-IN" sz="3200"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628647523"/>
                  </a:ext>
                </a:extLst>
              </a:tr>
              <a:tr h="697750">
                <a:tc>
                  <a:txBody>
                    <a:bodyPr/>
                    <a:lstStyle/>
                    <a:p>
                      <a:pPr algn="ctr"/>
                      <a:r>
                        <a:rPr lang="en-IN" sz="2400" dirty="0">
                          <a:latin typeface="Times New Roman" panose="02020603050405020304" pitchFamily="18" charset="0"/>
                          <a:cs typeface="Times New Roman" panose="02020603050405020304" pitchFamily="18" charset="0"/>
                        </a:rPr>
                        <a:t>99003725</a:t>
                      </a:r>
                    </a:p>
                  </a:txBody>
                  <a:tcPr/>
                </a:tc>
                <a:tc>
                  <a:txBody>
                    <a:bodyPr/>
                    <a:lstStyle/>
                    <a:p>
                      <a:pPr lvl="0" algn="ctr">
                        <a:lnSpc>
                          <a:spcPct val="100000"/>
                        </a:lnSpc>
                        <a:spcBef>
                          <a:spcPts val="0"/>
                        </a:spcBef>
                        <a:spcAft>
                          <a:spcPts val="0"/>
                        </a:spcAft>
                        <a:buNone/>
                      </a:pPr>
                      <a:r>
                        <a:rPr lang="en-IN" sz="2400" b="0" i="0" u="none" strike="noStrike" noProof="0" dirty="0">
                          <a:latin typeface="Times New Roman"/>
                        </a:rPr>
                        <a:t>Sai Kalki </a:t>
                      </a:r>
                      <a:r>
                        <a:rPr lang="en-IN" sz="2400" dirty="0" err="1">
                          <a:latin typeface="Times New Roman"/>
                          <a:cs typeface="Times New Roman"/>
                        </a:rPr>
                        <a:t>Patamsetti</a:t>
                      </a:r>
                      <a:r>
                        <a:rPr lang="en-IN" sz="2400" baseline="0" dirty="0">
                          <a:latin typeface="Times New Roman"/>
                          <a:cs typeface="Times New Roman"/>
                        </a:rPr>
                        <a:t> </a:t>
                      </a:r>
                      <a:endParaRPr lang="en-IN" sz="2400" dirty="0">
                        <a:latin typeface="Times New Roman"/>
                        <a:cs typeface="Times New Roman"/>
                      </a:endParaRPr>
                    </a:p>
                  </a:txBody>
                  <a:tcPr/>
                </a:tc>
                <a:tc>
                  <a:txBody>
                    <a:bodyPr/>
                    <a:lstStyle/>
                    <a:p>
                      <a:pPr algn="ctr"/>
                      <a:r>
                        <a:rPr lang="en-IN" sz="2400" dirty="0">
                          <a:latin typeface="Times New Roman"/>
                          <a:cs typeface="Times New Roman"/>
                        </a:rPr>
                        <a:t>FINAL VALUE THEOREM</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187283"/>
                  </a:ext>
                </a:extLst>
              </a:tr>
              <a:tr h="685436">
                <a:tc>
                  <a:txBody>
                    <a:bodyPr/>
                    <a:lstStyle/>
                    <a:p>
                      <a:pPr algn="ctr"/>
                      <a:r>
                        <a:rPr lang="en-IN" sz="2400" dirty="0">
                          <a:latin typeface="Times New Roman" panose="02020603050405020304" pitchFamily="18" charset="0"/>
                          <a:cs typeface="Times New Roman" panose="02020603050405020304" pitchFamily="18" charset="0"/>
                        </a:rPr>
                        <a:t>99003727</a:t>
                      </a:r>
                    </a:p>
                  </a:txBody>
                  <a:tcPr/>
                </a:tc>
                <a:tc>
                  <a:txBody>
                    <a:bodyPr/>
                    <a:lstStyle/>
                    <a:p>
                      <a:pPr algn="ctr"/>
                      <a:r>
                        <a:rPr lang="en-IN" sz="2400" dirty="0">
                          <a:latin typeface="Times New Roman"/>
                          <a:cs typeface="Times New Roman"/>
                        </a:rPr>
                        <a:t>Shivakumar Naga </a:t>
                      </a:r>
                      <a:r>
                        <a:rPr lang="en-IN" sz="2400" dirty="0" err="1">
                          <a:latin typeface="Times New Roman"/>
                          <a:cs typeface="Times New Roman"/>
                        </a:rPr>
                        <a:t>Vankadhara</a:t>
                      </a:r>
                    </a:p>
                  </a:txBody>
                  <a:tcPr/>
                </a:tc>
                <a:tc>
                  <a:txBody>
                    <a:bodyPr/>
                    <a:lstStyle/>
                    <a:p>
                      <a:pPr algn="ctr"/>
                      <a:r>
                        <a:rPr lang="en-IN" sz="2400" dirty="0">
                          <a:latin typeface="Times New Roman" panose="02020603050405020304" pitchFamily="18" charset="0"/>
                          <a:cs typeface="Times New Roman" panose="02020603050405020304" pitchFamily="18" charset="0"/>
                        </a:rPr>
                        <a:t>FOURIER TRANSFORM</a:t>
                      </a:r>
                    </a:p>
                  </a:txBody>
                  <a:tcPr/>
                </a:tc>
                <a:extLst>
                  <a:ext uri="{0D108BD9-81ED-4DB2-BD59-A6C34878D82A}">
                    <a16:rowId xmlns:a16="http://schemas.microsoft.com/office/drawing/2014/main" val="852630569"/>
                  </a:ext>
                </a:extLst>
              </a:tr>
              <a:tr h="685436">
                <a:tc>
                  <a:txBody>
                    <a:bodyPr/>
                    <a:lstStyle/>
                    <a:p>
                      <a:pPr algn="ctr"/>
                      <a:r>
                        <a:rPr lang="en-IN" sz="2400" dirty="0">
                          <a:latin typeface="Times New Roman" panose="02020603050405020304" pitchFamily="18" charset="0"/>
                          <a:cs typeface="Times New Roman" panose="02020603050405020304" pitchFamily="18" charset="0"/>
                        </a:rPr>
                        <a:t>99003729</a:t>
                      </a:r>
                    </a:p>
                  </a:txBody>
                  <a:tcPr/>
                </a:tc>
                <a:tc>
                  <a:txBody>
                    <a:bodyPr/>
                    <a:lstStyle/>
                    <a:p>
                      <a:pPr algn="ctr"/>
                      <a:r>
                        <a:rPr lang="en-IN" sz="2400" dirty="0">
                          <a:latin typeface="Times New Roman" panose="02020603050405020304" pitchFamily="18" charset="0"/>
                          <a:cs typeface="Times New Roman" panose="02020603050405020304" pitchFamily="18" charset="0"/>
                        </a:rPr>
                        <a:t>Pushkar Antony</a:t>
                      </a:r>
                    </a:p>
                  </a:txBody>
                  <a:tcPr/>
                </a:tc>
                <a:tc>
                  <a:txBody>
                    <a:bodyPr/>
                    <a:lstStyle/>
                    <a:p>
                      <a:pPr algn="ctr"/>
                      <a:r>
                        <a:rPr lang="en-IN" sz="2400" dirty="0">
                          <a:latin typeface="Times New Roman" panose="02020603050405020304" pitchFamily="18" charset="0"/>
                          <a:cs typeface="Times New Roman" panose="02020603050405020304" pitchFamily="18" charset="0"/>
                        </a:rPr>
                        <a:t>INITIAL VALUE THEOREM</a:t>
                      </a:r>
                    </a:p>
                  </a:txBody>
                  <a:tcPr/>
                </a:tc>
                <a:extLst>
                  <a:ext uri="{0D108BD9-81ED-4DB2-BD59-A6C34878D82A}">
                    <a16:rowId xmlns:a16="http://schemas.microsoft.com/office/drawing/2014/main" val="745291981"/>
                  </a:ext>
                </a:extLst>
              </a:tr>
              <a:tr h="685436">
                <a:tc>
                  <a:txBody>
                    <a:bodyPr/>
                    <a:lstStyle/>
                    <a:p>
                      <a:pPr algn="ctr"/>
                      <a:r>
                        <a:rPr lang="en-IN" sz="2400" dirty="0">
                          <a:latin typeface="Times New Roman" panose="02020603050405020304" pitchFamily="18" charset="0"/>
                          <a:cs typeface="Times New Roman" panose="02020603050405020304" pitchFamily="18" charset="0"/>
                        </a:rPr>
                        <a:t>99003759</a:t>
                      </a:r>
                    </a:p>
                  </a:txBody>
                  <a:tcPr/>
                </a:tc>
                <a:tc>
                  <a:txBody>
                    <a:bodyPr/>
                    <a:lstStyle/>
                    <a:p>
                      <a:pPr algn="ctr"/>
                      <a:r>
                        <a:rPr lang="en-IN" sz="2400" dirty="0">
                          <a:latin typeface="Times New Roman"/>
                          <a:cs typeface="Times New Roman"/>
                        </a:rPr>
                        <a:t>Rama Subba Reddy</a:t>
                      </a:r>
                    </a:p>
                  </a:txBody>
                  <a:tcPr/>
                </a:tc>
                <a:tc>
                  <a:txBody>
                    <a:bodyPr/>
                    <a:lstStyle/>
                    <a:p>
                      <a:pPr algn="ctr"/>
                      <a:r>
                        <a:rPr lang="en-IN" sz="2400" dirty="0">
                          <a:latin typeface="Times New Roman"/>
                          <a:cs typeface="Times New Roman"/>
                        </a:rPr>
                        <a:t>LAPLACE TRANSFORM</a:t>
                      </a:r>
                    </a:p>
                  </a:txBody>
                  <a:tcPr/>
                </a:tc>
                <a:extLst>
                  <a:ext uri="{0D108BD9-81ED-4DB2-BD59-A6C34878D82A}">
                    <a16:rowId xmlns:a16="http://schemas.microsoft.com/office/drawing/2014/main" val="3110754822"/>
                  </a:ext>
                </a:extLst>
              </a:tr>
              <a:tr h="685436">
                <a:tc>
                  <a:txBody>
                    <a:bodyPr/>
                    <a:lstStyle/>
                    <a:p>
                      <a:pPr algn="ctr"/>
                      <a:r>
                        <a:rPr lang="en-IN" sz="2400" dirty="0">
                          <a:latin typeface="Times New Roman" panose="02020603050405020304" pitchFamily="18" charset="0"/>
                          <a:cs typeface="Times New Roman" panose="02020603050405020304" pitchFamily="18" charset="0"/>
                        </a:rPr>
                        <a:t>99003778</a:t>
                      </a:r>
                    </a:p>
                  </a:txBody>
                  <a:tcPr/>
                </a:tc>
                <a:tc>
                  <a:txBody>
                    <a:bodyPr/>
                    <a:lstStyle/>
                    <a:p>
                      <a:pPr algn="ctr"/>
                      <a:r>
                        <a:rPr lang="en-IN" sz="2400" dirty="0">
                          <a:latin typeface="Times New Roman"/>
                          <a:cs typeface="Times New Roman"/>
                        </a:rPr>
                        <a:t>Jyothi</a:t>
                      </a:r>
                      <a:r>
                        <a:rPr lang="en-IN" sz="2400" baseline="0" dirty="0">
                          <a:latin typeface="Times New Roman"/>
                          <a:cs typeface="Times New Roman"/>
                        </a:rPr>
                        <a:t> Swaroopa Rani</a:t>
                      </a:r>
                      <a:endParaRPr lang="en-IN" sz="2400" dirty="0">
                        <a:latin typeface="Times New Roman"/>
                        <a:cs typeface="Times New Roman"/>
                      </a:endParaRPr>
                    </a:p>
                  </a:txBody>
                  <a:tcPr/>
                </a:tc>
                <a:tc>
                  <a:txBody>
                    <a:bodyPr/>
                    <a:lstStyle/>
                    <a:p>
                      <a:pPr lvl="0" algn="ctr">
                        <a:lnSpc>
                          <a:spcPct val="100000"/>
                        </a:lnSpc>
                        <a:spcBef>
                          <a:spcPts val="0"/>
                        </a:spcBef>
                        <a:spcAft>
                          <a:spcPts val="0"/>
                        </a:spcAft>
                        <a:buNone/>
                      </a:pPr>
                      <a:r>
                        <a:rPr lang="en-IN" sz="2400" b="0" i="0" u="none" strike="noStrike" noProof="0" dirty="0">
                          <a:latin typeface="Times New Roman"/>
                        </a:rPr>
                        <a:t>DIFFERENTIAL EQUATIONS</a:t>
                      </a:r>
                      <a:endParaRPr lang="en-IN" sz="2400" b="0" i="0" u="none" strike="noStrike" noProof="0" dirty="0"/>
                    </a:p>
                    <a:p>
                      <a:pPr lvl="0" algn="ctr">
                        <a:buNone/>
                      </a:pPr>
                      <a:endParaRPr lang="en-IN" sz="2400" dirty="0">
                        <a:latin typeface="Times New Roman"/>
                        <a:cs typeface="Times New Roman"/>
                      </a:endParaRPr>
                    </a:p>
                  </a:txBody>
                  <a:tcPr/>
                </a:tc>
                <a:extLst>
                  <a:ext uri="{0D108BD9-81ED-4DB2-BD59-A6C34878D82A}">
                    <a16:rowId xmlns:a16="http://schemas.microsoft.com/office/drawing/2014/main" val="456091496"/>
                  </a:ext>
                </a:extLst>
              </a:tr>
            </a:tbl>
          </a:graphicData>
        </a:graphic>
      </p:graphicFrame>
    </p:spTree>
    <p:extLst>
      <p:ext uri="{BB962C8B-B14F-4D97-AF65-F5344CB8AC3E}">
        <p14:creationId xmlns:p14="http://schemas.microsoft.com/office/powerpoint/2010/main" val="378797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THANK YOU!</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219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DIFFERENTIAL EQUATIONS</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6785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2C6B-2059-4D9A-B1A1-16F37A907B5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MATHEMATICAL MODELLING?</a:t>
            </a:r>
          </a:p>
        </p:txBody>
      </p:sp>
      <p:sp>
        <p:nvSpPr>
          <p:cNvPr id="3" name="Content Placeholder 2">
            <a:extLst>
              <a:ext uri="{FF2B5EF4-FFF2-40B4-BE49-F238E27FC236}">
                <a16:creationId xmlns:a16="http://schemas.microsoft.com/office/drawing/2014/main" id="{41998EF4-C0D1-4D4C-B0DD-E9ECB353F9E3}"/>
              </a:ext>
            </a:extLst>
          </p:cNvPr>
          <p:cNvSpPr>
            <a:spLocks noGrp="1"/>
          </p:cNvSpPr>
          <p:nvPr>
            <p:ph idx="1"/>
          </p:nvPr>
        </p:nvSpPr>
        <p:spPr>
          <a:xfrm>
            <a:off x="406399" y="889000"/>
            <a:ext cx="6825673" cy="5369296"/>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To represent a physical system in the form of mathematical equations and this is done by applying the fundamental physical laws of science and engineering.</a:t>
            </a:r>
          </a:p>
          <a:p>
            <a:pPr algn="just">
              <a:lnSpc>
                <a:spcPct val="150000"/>
              </a:lnSpc>
            </a:pPr>
            <a:r>
              <a:rPr lang="en-US" dirty="0">
                <a:latin typeface="Times New Roman" panose="02020603050405020304" pitchFamily="18" charset="0"/>
                <a:cs typeface="Times New Roman" panose="02020603050405020304" pitchFamily="18" charset="0"/>
              </a:rPr>
              <a:t>The first and foremost modelling is the differential equation modelling.</a:t>
            </a:r>
          </a:p>
          <a:p>
            <a:pPr>
              <a:lnSpc>
                <a:spcPct val="150000"/>
              </a:lnSpc>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latin typeface="Times New Roman" panose="02020603050405020304" pitchFamily="18" charset="0"/>
                <a:cs typeface="Times New Roman" panose="02020603050405020304" pitchFamily="18" charset="0"/>
              </a:rPr>
              <a:t>Image Reference: https://www.google.com/search?q=image+of+converting+physical+system+in+the+form+of+mathematical+equation&amp;rlz=1C1GCEU_enIN940IN940&amp;sxsrf=ALeKk0149A_hQDud0HpMRU-k40ijqfPlSQ:1616396493044&amp;source=lnms&amp;tbm=isch&amp;sa=X&amp;ved=2ahUKEwj3oaKWqsPvAhWt63MBHfTrCr4Q_AUoAXoECAEQAw&amp;biw=1280&amp;bih=913</a:t>
            </a:r>
          </a:p>
        </p:txBody>
      </p:sp>
      <p:pic>
        <p:nvPicPr>
          <p:cNvPr id="4" name="Picture 3">
            <a:extLst>
              <a:ext uri="{FF2B5EF4-FFF2-40B4-BE49-F238E27FC236}">
                <a16:creationId xmlns:a16="http://schemas.microsoft.com/office/drawing/2014/main" id="{04654EE1-FBC6-48D0-8BD0-829EECC82E9D}"/>
              </a:ext>
            </a:extLst>
          </p:cNvPr>
          <p:cNvPicPr>
            <a:picLocks noChangeAspect="1"/>
          </p:cNvPicPr>
          <p:nvPr/>
        </p:nvPicPr>
        <p:blipFill>
          <a:blip r:embed="rId2"/>
          <a:stretch>
            <a:fillRect/>
          </a:stretch>
        </p:blipFill>
        <p:spPr>
          <a:xfrm>
            <a:off x="7148944" y="1520226"/>
            <a:ext cx="4846743" cy="2996020"/>
          </a:xfrm>
          <a:prstGeom prst="rect">
            <a:avLst/>
          </a:prstGeom>
        </p:spPr>
      </p:pic>
      <p:pic>
        <p:nvPicPr>
          <p:cNvPr id="5" name="Picture 4">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64204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4770-ECBD-48C4-B43C-7271F857590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DIFFERENTIAL EQUATION MODEL</a:t>
            </a:r>
          </a:p>
        </p:txBody>
      </p:sp>
      <p:sp>
        <p:nvSpPr>
          <p:cNvPr id="3" name="Content Placeholder 2">
            <a:extLst>
              <a:ext uri="{FF2B5EF4-FFF2-40B4-BE49-F238E27FC236}">
                <a16:creationId xmlns:a16="http://schemas.microsoft.com/office/drawing/2014/main" id="{E51CBC01-B43E-46BC-9B96-5FF47CCB23A0}"/>
              </a:ext>
            </a:extLst>
          </p:cNvPr>
          <p:cNvSpPr>
            <a:spLocks noGrp="1"/>
          </p:cNvSpPr>
          <p:nvPr>
            <p:ph idx="1"/>
          </p:nvPr>
        </p:nvSpPr>
        <p:spPr>
          <a:xfrm>
            <a:off x="406400" y="889000"/>
            <a:ext cx="7141275" cy="5588000"/>
          </a:xfrm>
        </p:spPr>
        <p:txBody>
          <a:bodyPr/>
          <a:lstStyle/>
          <a:p>
            <a:pPr marL="0" indent="0">
              <a:buNone/>
            </a:pPr>
            <a:r>
              <a:rPr lang="en-US" dirty="0">
                <a:latin typeface="Times New Roman" panose="02020603050405020304" pitchFamily="18" charset="0"/>
                <a:cs typeface="Times New Roman" panose="02020603050405020304" pitchFamily="18" charset="0"/>
              </a:rPr>
              <a:t>Let us consider a simple RLC Circuit</a:t>
            </a:r>
          </a:p>
          <a:p>
            <a:pPr marL="0" indent="0">
              <a:buNone/>
            </a:pPr>
            <a:r>
              <a:rPr lang="en-US" dirty="0">
                <a:latin typeface="Times New Roman" panose="02020603050405020304" pitchFamily="18" charset="0"/>
                <a:cs typeface="Times New Roman" panose="02020603050405020304" pitchFamily="18" charset="0"/>
              </a:rPr>
              <a:t>Using Kirchhoff's Voltage Law</a:t>
            </a:r>
          </a:p>
          <a:p>
            <a:pPr marL="0" indent="0">
              <a:buNone/>
            </a:pPr>
            <a:r>
              <a:rPr lang="en-US" b="1" dirty="0">
                <a:latin typeface="Times New Roman" panose="02020603050405020304" pitchFamily="18" charset="0"/>
                <a:cs typeface="Times New Roman" panose="02020603050405020304" pitchFamily="18" charset="0"/>
              </a:rPr>
              <a:t>Kirchhoff’s Voltage Law</a:t>
            </a:r>
            <a:r>
              <a:rPr lang="en-US" dirty="0">
                <a:latin typeface="Times New Roman" panose="02020603050405020304" pitchFamily="18" charset="0"/>
                <a:cs typeface="Times New Roman" panose="02020603050405020304" pitchFamily="18" charset="0"/>
              </a:rPr>
              <a:t> or KVL, states that “in any closed loop network, the total voltage around the loop is equal to the sum of all the voltage drops within the same loop”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Vi = Ri+ L(di/dt) + Vo……………………(1)</a:t>
            </a:r>
          </a:p>
          <a:p>
            <a:pPr marL="0" indent="0">
              <a:buNone/>
            </a:pPr>
            <a:r>
              <a:rPr lang="en-US" dirty="0">
                <a:latin typeface="Times New Roman" panose="02020603050405020304" pitchFamily="18" charset="0"/>
                <a:cs typeface="Times New Roman" panose="02020603050405020304" pitchFamily="18" charset="0"/>
              </a:rPr>
              <a:t>Converting Current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in terms of voltage</a:t>
            </a:r>
          </a:p>
          <a:p>
            <a:pPr marL="0" indent="0">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C(</a:t>
            </a:r>
            <a:r>
              <a:rPr lang="en-US" dirty="0" err="1">
                <a:latin typeface="Times New Roman" panose="02020603050405020304" pitchFamily="18" charset="0"/>
                <a:cs typeface="Times New Roman" panose="02020603050405020304" pitchFamily="18" charset="0"/>
              </a:rPr>
              <a:t>dVo</a:t>
            </a:r>
            <a:r>
              <a:rPr lang="en-US" dirty="0">
                <a:latin typeface="Times New Roman" panose="02020603050405020304" pitchFamily="18" charset="0"/>
                <a:cs typeface="Times New Roman" panose="02020603050405020304" pitchFamily="18" charset="0"/>
              </a:rPr>
              <a:t>/dt)</a:t>
            </a:r>
          </a:p>
          <a:p>
            <a:pPr marL="0" indent="0">
              <a:buNone/>
            </a:pPr>
            <a:r>
              <a:rPr lang="en-US" dirty="0">
                <a:latin typeface="Times New Roman" panose="02020603050405020304" pitchFamily="18" charset="0"/>
                <a:cs typeface="Times New Roman" panose="02020603050405020304" pitchFamily="18" charset="0"/>
              </a:rPr>
              <a:t>Vi = RC(</a:t>
            </a:r>
            <a:r>
              <a:rPr lang="en-US" dirty="0" err="1">
                <a:latin typeface="Times New Roman" panose="02020603050405020304" pitchFamily="18" charset="0"/>
                <a:cs typeface="Times New Roman" panose="02020603050405020304" pitchFamily="18" charset="0"/>
              </a:rPr>
              <a:t>dVo</a:t>
            </a:r>
            <a:r>
              <a:rPr lang="en-US" dirty="0">
                <a:latin typeface="Times New Roman" panose="02020603050405020304" pitchFamily="18" charset="0"/>
                <a:cs typeface="Times New Roman" panose="02020603050405020304" pitchFamily="18" charset="0"/>
              </a:rPr>
              <a:t>/dt) + LC (d^2Vo/dt^2) +Vo</a:t>
            </a:r>
          </a:p>
          <a:p>
            <a:pPr marL="0" indent="0">
              <a:buNone/>
            </a:pPr>
            <a:r>
              <a:rPr lang="en-US" dirty="0">
                <a:latin typeface="Times New Roman" panose="02020603050405020304" pitchFamily="18" charset="0"/>
                <a:cs typeface="Times New Roman" panose="02020603050405020304" pitchFamily="18" charset="0"/>
              </a:rPr>
              <a:t>(1/LC) = (R/L)(</a:t>
            </a:r>
            <a:r>
              <a:rPr lang="en-US" dirty="0" err="1">
                <a:latin typeface="Times New Roman" panose="02020603050405020304" pitchFamily="18" charset="0"/>
                <a:cs typeface="Times New Roman" panose="02020603050405020304" pitchFamily="18" charset="0"/>
              </a:rPr>
              <a:t>dVo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dt</a:t>
            </a:r>
            <a:r>
              <a:rPr lang="en-US" dirty="0">
                <a:latin typeface="Times New Roman" panose="02020603050405020304" pitchFamily="18" charset="0"/>
                <a:cs typeface="Times New Roman" panose="02020603050405020304" pitchFamily="18" charset="0"/>
              </a:rPr>
              <a:t>) + d^2Vo/dt^2 + (1/LC)Vo</a:t>
            </a:r>
          </a:p>
        </p:txBody>
      </p:sp>
      <p:pic>
        <p:nvPicPr>
          <p:cNvPr id="4" name="Picture 3">
            <a:extLst>
              <a:ext uri="{FF2B5EF4-FFF2-40B4-BE49-F238E27FC236}">
                <a16:creationId xmlns:a16="http://schemas.microsoft.com/office/drawing/2014/main" id="{97A13BCA-1D4E-4076-919B-8F891C7E3C07}"/>
              </a:ext>
            </a:extLst>
          </p:cNvPr>
          <p:cNvPicPr>
            <a:picLocks noChangeAspect="1"/>
          </p:cNvPicPr>
          <p:nvPr/>
        </p:nvPicPr>
        <p:blipFill>
          <a:blip r:embed="rId2"/>
          <a:stretch>
            <a:fillRect/>
          </a:stretch>
        </p:blipFill>
        <p:spPr>
          <a:xfrm>
            <a:off x="7826643" y="1798626"/>
            <a:ext cx="3863437" cy="2866364"/>
          </a:xfrm>
          <a:prstGeom prst="rect">
            <a:avLst/>
          </a:prstGeom>
        </p:spPr>
      </p:pic>
      <p:pic>
        <p:nvPicPr>
          <p:cNvPr id="5" name="Picture 4">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5095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C64DA-ACFC-4BD8-932D-E9DE67A53F5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THIRD ORDER DIFFERENTIAL EQUATION</a:t>
            </a:r>
          </a:p>
        </p:txBody>
      </p:sp>
      <p:sp>
        <p:nvSpPr>
          <p:cNvPr id="6" name="Content Placeholder 5">
            <a:extLst>
              <a:ext uri="{FF2B5EF4-FFF2-40B4-BE49-F238E27FC236}">
                <a16:creationId xmlns:a16="http://schemas.microsoft.com/office/drawing/2014/main" id="{CB41A513-0DF6-4625-AAB6-A73ACC534E94}"/>
              </a:ext>
            </a:extLst>
          </p:cNvPr>
          <p:cNvSpPr>
            <a:spLocks noGrp="1"/>
          </p:cNvSpPr>
          <p:nvPr>
            <p:ph idx="1"/>
          </p:nvPr>
        </p:nvSpPr>
        <p:spPr>
          <a:xfrm>
            <a:off x="413288" y="739690"/>
            <a:ext cx="5212597" cy="5588000"/>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It is very difficult to solve higher order differential equations </a:t>
            </a:r>
          </a:p>
          <a:p>
            <a:pPr>
              <a:lnSpc>
                <a:spcPct val="150000"/>
              </a:lnSpc>
            </a:pPr>
            <a:r>
              <a:rPr lang="en-US" dirty="0">
                <a:latin typeface="Times New Roman" panose="02020603050405020304" pitchFamily="18" charset="0"/>
                <a:cs typeface="Times New Roman" panose="02020603050405020304" pitchFamily="18" charset="0"/>
              </a:rPr>
              <a:t>So, to overcome this Laplace transform and Fourier transform came into picture.</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r(t)                          c(t)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Image Reference: https://www.youtube.com/watch?v=jy6Fro2K9QY</a:t>
            </a:r>
          </a:p>
        </p:txBody>
      </p:sp>
      <p:pic>
        <p:nvPicPr>
          <p:cNvPr id="7" name="Picture 6">
            <a:extLst>
              <a:ext uri="{FF2B5EF4-FFF2-40B4-BE49-F238E27FC236}">
                <a16:creationId xmlns:a16="http://schemas.microsoft.com/office/drawing/2014/main" id="{745050BD-EFFB-4E10-954A-6923844F51EF}"/>
              </a:ext>
            </a:extLst>
          </p:cNvPr>
          <p:cNvPicPr>
            <a:picLocks noChangeAspect="1"/>
          </p:cNvPicPr>
          <p:nvPr/>
        </p:nvPicPr>
        <p:blipFill>
          <a:blip r:embed="rId2"/>
          <a:stretch>
            <a:fillRect/>
          </a:stretch>
        </p:blipFill>
        <p:spPr>
          <a:xfrm>
            <a:off x="5842861" y="739690"/>
            <a:ext cx="5942739" cy="3615334"/>
          </a:xfrm>
          <a:prstGeom prst="rect">
            <a:avLst/>
          </a:prstGeom>
        </p:spPr>
      </p:pic>
      <p:sp>
        <p:nvSpPr>
          <p:cNvPr id="10" name="Rectangle: Rounded Corners 9">
            <a:extLst>
              <a:ext uri="{FF2B5EF4-FFF2-40B4-BE49-F238E27FC236}">
                <a16:creationId xmlns:a16="http://schemas.microsoft.com/office/drawing/2014/main" id="{50AB2F49-667B-4A49-B0BA-14799631D488}"/>
              </a:ext>
            </a:extLst>
          </p:cNvPr>
          <p:cNvSpPr/>
          <p:nvPr/>
        </p:nvSpPr>
        <p:spPr>
          <a:xfrm>
            <a:off x="2054431" y="3954483"/>
            <a:ext cx="1401288" cy="724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System</a:t>
            </a:r>
          </a:p>
        </p:txBody>
      </p:sp>
      <p:cxnSp>
        <p:nvCxnSpPr>
          <p:cNvPr id="12" name="Straight Arrow Connector 11">
            <a:extLst>
              <a:ext uri="{FF2B5EF4-FFF2-40B4-BE49-F238E27FC236}">
                <a16:creationId xmlns:a16="http://schemas.microsoft.com/office/drawing/2014/main" id="{6F2551A5-E32C-4F9F-B985-AACA375E6FCD}"/>
              </a:ext>
            </a:extLst>
          </p:cNvPr>
          <p:cNvCxnSpPr/>
          <p:nvPr/>
        </p:nvCxnSpPr>
        <p:spPr>
          <a:xfrm>
            <a:off x="1330036" y="4355024"/>
            <a:ext cx="724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6FC01E-957F-46B0-B8FF-08FF6FDBEE02}"/>
              </a:ext>
            </a:extLst>
          </p:cNvPr>
          <p:cNvCxnSpPr>
            <a:cxnSpLocks/>
          </p:cNvCxnSpPr>
          <p:nvPr/>
        </p:nvCxnSpPr>
        <p:spPr>
          <a:xfrm>
            <a:off x="3455719" y="4355024"/>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4257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10212" y="2167283"/>
            <a:ext cx="8414933" cy="1576916"/>
          </a:xfrm>
        </p:spPr>
        <p:txBody>
          <a:bodyPr/>
          <a:lstStyle/>
          <a:p>
            <a:r>
              <a:rPr lang="en-IN" b="1" dirty="0">
                <a:latin typeface="Times New Roman" panose="02020603050405020304" pitchFamily="18" charset="0"/>
                <a:cs typeface="Times New Roman" panose="02020603050405020304" pitchFamily="18" charset="0"/>
              </a:rPr>
              <a:t>LAPLACE TRANSFORM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2042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D590-1122-47EA-A8DF-6EDDF6251F6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LAPLACE TRANSFORM?</a:t>
            </a:r>
          </a:p>
        </p:txBody>
      </p:sp>
      <p:sp>
        <p:nvSpPr>
          <p:cNvPr id="3" name="Content Placeholder 2">
            <a:extLst>
              <a:ext uri="{FF2B5EF4-FFF2-40B4-BE49-F238E27FC236}">
                <a16:creationId xmlns:a16="http://schemas.microsoft.com/office/drawing/2014/main" id="{7ED954F9-C83D-493F-8710-D409E68AC0CE}"/>
              </a:ext>
            </a:extLst>
          </p:cNvPr>
          <p:cNvSpPr>
            <a:spLocks noGrp="1"/>
          </p:cNvSpPr>
          <p:nvPr>
            <p:ph idx="1"/>
          </p:nvPr>
        </p:nvSpPr>
        <p:spPr>
          <a:xfrm>
            <a:off x="406400" y="889000"/>
            <a:ext cx="4783117" cy="5588000"/>
          </a:xfrm>
        </p:spPr>
        <p:txBody>
          <a:bodyPr/>
          <a:lstStyle/>
          <a:p>
            <a:pPr algn="just"/>
            <a:r>
              <a:rPr lang="en-US" dirty="0">
                <a:latin typeface="Times New Roman" panose="02020603050405020304" pitchFamily="18" charset="0"/>
                <a:cs typeface="Times New Roman" panose="02020603050405020304" pitchFamily="18" charset="0"/>
              </a:rPr>
              <a:t>It is more difficulty in solving the differential equations.</a:t>
            </a:r>
          </a:p>
          <a:p>
            <a:pPr algn="just"/>
            <a:r>
              <a:rPr lang="en-US" dirty="0">
                <a:latin typeface="Times New Roman" panose="02020603050405020304" pitchFamily="18" charset="0"/>
                <a:cs typeface="Times New Roman" panose="02020603050405020304" pitchFamily="18" charset="0"/>
              </a:rPr>
              <a:t>Change the differential equations  to other transform which can be solved easily.</a:t>
            </a:r>
          </a:p>
          <a:p>
            <a:pPr algn="just"/>
            <a:r>
              <a:rPr lang="en-US" dirty="0">
                <a:latin typeface="Times New Roman" panose="02020603050405020304" pitchFamily="18" charset="0"/>
                <a:cs typeface="Times New Roman" panose="02020603050405020304" pitchFamily="18" charset="0"/>
              </a:rPr>
              <a:t>So Laplace is used to convert differential to  algebraic equations.</a:t>
            </a:r>
          </a:p>
          <a:p>
            <a:pPr algn="just"/>
            <a:r>
              <a:rPr lang="en-US" dirty="0">
                <a:latin typeface="Times New Roman" panose="02020603050405020304" pitchFamily="18" charset="0"/>
                <a:cs typeface="Times New Roman" panose="02020603050405020304" pitchFamily="18" charset="0"/>
              </a:rPr>
              <a:t>Algebraic equations can be easily solved compared to differential equations.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CECE11-649A-4FD4-99AD-6ECBB630BCB1}"/>
              </a:ext>
            </a:extLst>
          </p:cNvPr>
          <p:cNvPicPr>
            <a:picLocks noChangeAspect="1"/>
          </p:cNvPicPr>
          <p:nvPr/>
        </p:nvPicPr>
        <p:blipFill rotWithShape="1">
          <a:blip r:embed="rId2"/>
          <a:srcRect l="24378" t="30320" r="24352" b="29428"/>
          <a:stretch/>
        </p:blipFill>
        <p:spPr>
          <a:xfrm>
            <a:off x="6250379" y="1183059"/>
            <a:ext cx="5419241" cy="4122549"/>
          </a:xfrm>
          <a:prstGeom prst="rect">
            <a:avLst/>
          </a:prstGeom>
        </p:spPr>
      </p:pic>
      <p:sp>
        <p:nvSpPr>
          <p:cNvPr id="6" name="Rectangle 5">
            <a:extLst>
              <a:ext uri="{FF2B5EF4-FFF2-40B4-BE49-F238E27FC236}">
                <a16:creationId xmlns:a16="http://schemas.microsoft.com/office/drawing/2014/main" id="{55F2B166-CA56-47BD-A5CF-401FEB375092}"/>
              </a:ext>
            </a:extLst>
          </p:cNvPr>
          <p:cNvSpPr/>
          <p:nvPr/>
        </p:nvSpPr>
        <p:spPr>
          <a:xfrm>
            <a:off x="7227590" y="5630179"/>
            <a:ext cx="1767087"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Image source : google pic</a:t>
            </a:r>
          </a:p>
        </p:txBody>
      </p:sp>
      <p:pic>
        <p:nvPicPr>
          <p:cNvPr id="7" name="Picture 6">
            <a:hlinkClick r:id="rId3" action="ppaction://hlinksldjump"/>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9736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A38D-5326-4101-9797-96F6237884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FORMULA AND PROPERTIES OF LT</a:t>
            </a:r>
          </a:p>
        </p:txBody>
      </p:sp>
      <p:sp>
        <p:nvSpPr>
          <p:cNvPr id="3" name="Content Placeholder 2">
            <a:extLst>
              <a:ext uri="{FF2B5EF4-FFF2-40B4-BE49-F238E27FC236}">
                <a16:creationId xmlns:a16="http://schemas.microsoft.com/office/drawing/2014/main" id="{63FCEA2C-5B4F-459A-860C-21814CA8DCFE}"/>
              </a:ext>
            </a:extLst>
          </p:cNvPr>
          <p:cNvSpPr>
            <a:spLocks noGrp="1"/>
          </p:cNvSpPr>
          <p:nvPr>
            <p:ph idx="1"/>
          </p:nvPr>
        </p:nvSpPr>
        <p:spPr>
          <a:xfrm>
            <a:off x="406400" y="889000"/>
            <a:ext cx="4431930" cy="5588000"/>
          </a:xfrm>
        </p:spPr>
        <p:txBody>
          <a:bodyPr/>
          <a:lstStyle/>
          <a:p>
            <a:pPr algn="just"/>
            <a:r>
              <a:rPr lang="en-US" dirty="0">
                <a:latin typeface="Times New Roman" panose="02020603050405020304" pitchFamily="18" charset="0"/>
                <a:cs typeface="Times New Roman" panose="02020603050405020304" pitchFamily="18" charset="0"/>
              </a:rPr>
              <a:t>Laplace transform is the integral transform of the given derivative function with real variable t to convert into a complex function with variable s.</a:t>
            </a:r>
          </a:p>
          <a:p>
            <a:pPr algn="just"/>
            <a:r>
              <a:rPr lang="en-US" dirty="0">
                <a:latin typeface="Times New Roman" panose="02020603050405020304" pitchFamily="18" charset="0"/>
                <a:cs typeface="Times New Roman" panose="02020603050405020304" pitchFamily="18" charset="0"/>
              </a:rPr>
              <a:t>The Laplace transform of f(t), that is denoted by L{</a:t>
            </a:r>
            <a:r>
              <a:rPr lang="en-US" b="1" dirty="0">
                <a:latin typeface="Times New Roman" panose="02020603050405020304" pitchFamily="18" charset="0"/>
                <a:cs typeface="Times New Roman" panose="02020603050405020304" pitchFamily="18" charset="0"/>
              </a:rPr>
              <a:t>f(t)} or F(s)</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A84C3EDE-8DBF-410D-A48A-AE2802369278}"/>
              </a:ext>
            </a:extLst>
          </p:cNvPr>
          <p:cNvPicPr>
            <a:picLocks noChangeAspect="1"/>
          </p:cNvPicPr>
          <p:nvPr/>
        </p:nvPicPr>
        <p:blipFill rotWithShape="1">
          <a:blip r:embed="rId2"/>
          <a:srcRect l="21475" t="40278" r="20321" b="36983"/>
          <a:stretch/>
        </p:blipFill>
        <p:spPr>
          <a:xfrm>
            <a:off x="7679378" y="889000"/>
            <a:ext cx="2628404" cy="1270660"/>
          </a:xfrm>
          <a:prstGeom prst="rect">
            <a:avLst/>
          </a:prstGeom>
        </p:spPr>
      </p:pic>
      <p:pic>
        <p:nvPicPr>
          <p:cNvPr id="5" name="Picture 4">
            <a:extLst>
              <a:ext uri="{FF2B5EF4-FFF2-40B4-BE49-F238E27FC236}">
                <a16:creationId xmlns:a16="http://schemas.microsoft.com/office/drawing/2014/main" id="{629FBDE5-C7B1-4E3D-988B-638005A3A478}"/>
              </a:ext>
            </a:extLst>
          </p:cNvPr>
          <p:cNvPicPr>
            <a:picLocks noChangeAspect="1"/>
          </p:cNvPicPr>
          <p:nvPr/>
        </p:nvPicPr>
        <p:blipFill rotWithShape="1">
          <a:blip r:embed="rId3"/>
          <a:srcRect l="6455" t="9826" r="37302" b="54979"/>
          <a:stretch/>
        </p:blipFill>
        <p:spPr>
          <a:xfrm>
            <a:off x="5106390" y="2697461"/>
            <a:ext cx="6819677" cy="3779539"/>
          </a:xfrm>
          <a:prstGeom prst="rect">
            <a:avLst/>
          </a:prstGeom>
        </p:spPr>
      </p:pic>
      <p:pic>
        <p:nvPicPr>
          <p:cNvPr id="6" name="Picture 5">
            <a:hlinkClick r:id="rId4" action="ppaction://hlinksldjump"/>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303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806</Words>
  <Application>Microsoft Office PowerPoint</Application>
  <PresentationFormat>Widescreen</PresentationFormat>
  <Paragraphs>164</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新細明體</vt:lpstr>
      <vt:lpstr>Times New Roman</vt:lpstr>
      <vt:lpstr>Office Theme</vt:lpstr>
      <vt:lpstr>PowerPoint Presentation</vt:lpstr>
      <vt:lpstr>Contents</vt:lpstr>
      <vt:lpstr>PowerPoint Presentation</vt:lpstr>
      <vt:lpstr>WHY MATHEMATICAL MODELLING?</vt:lpstr>
      <vt:lpstr>DIFFERENTIAL EQUATION MODEL</vt:lpstr>
      <vt:lpstr>THIRD ORDER DIFFERENTIAL EQUATION</vt:lpstr>
      <vt:lpstr>PowerPoint Presentation</vt:lpstr>
      <vt:lpstr>WHY LAPLACE TRANSFORM?</vt:lpstr>
      <vt:lpstr>FORMULA AND PROPERTIES OF LT</vt:lpstr>
      <vt:lpstr>APPLICATIONS AND EXAMPLE</vt:lpstr>
      <vt:lpstr>PowerPoint Presentation</vt:lpstr>
      <vt:lpstr>WHAT IS IVT? WHY IVT?</vt:lpstr>
      <vt:lpstr>CONDITION FOR IVT</vt:lpstr>
      <vt:lpstr>EXAMPLE FOR IVT</vt:lpstr>
      <vt:lpstr>PowerPoint Presentation</vt:lpstr>
      <vt:lpstr>FINAL VALUE THEOREM </vt:lpstr>
      <vt:lpstr>PROOF OF FVT AND EXAMPLE</vt:lpstr>
      <vt:lpstr>APPLICATIONS AND LIMITATIONS</vt:lpstr>
      <vt:lpstr>PowerPoint Presentation</vt:lpstr>
      <vt:lpstr>INTRODUCTION</vt:lpstr>
      <vt:lpstr>PROPERTIES OF FOURIER TRANSFORM</vt:lpstr>
      <vt:lpstr>APPLICATIONS OF FOURIER TRANSFORM</vt:lpstr>
      <vt:lpstr>PowerPoint Presentation</vt:lpstr>
      <vt:lpstr>TEAM MEMBERS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Antony</dc:creator>
  <cp:lastModifiedBy>Pushkar Antony</cp:lastModifiedBy>
  <cp:revision>210</cp:revision>
  <dcterms:created xsi:type="dcterms:W3CDTF">2021-03-17T10:38:29Z</dcterms:created>
  <dcterms:modified xsi:type="dcterms:W3CDTF">2021-03-22T08:40:40Z</dcterms:modified>
</cp:coreProperties>
</file>