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sldIdLst>
    <p:sldId id="1993" r:id="rId5"/>
    <p:sldId id="1979" r:id="rId6"/>
    <p:sldId id="1995" r:id="rId7"/>
    <p:sldId id="2020" r:id="rId8"/>
    <p:sldId id="2021" r:id="rId9"/>
    <p:sldId id="2022" r:id="rId10"/>
    <p:sldId id="2002" r:id="rId11"/>
    <p:sldId id="2016" r:id="rId12"/>
    <p:sldId id="2017" r:id="rId13"/>
    <p:sldId id="2014" r:id="rId14"/>
    <p:sldId id="2008" r:id="rId15"/>
    <p:sldId id="2015" r:id="rId16"/>
    <p:sldId id="1971" r:id="rId17"/>
    <p:sldId id="2013" r:id="rId18"/>
    <p:sldId id="2007" r:id="rId19"/>
    <p:sldId id="1996" r:id="rId20"/>
    <p:sldId id="2005" r:id="rId21"/>
    <p:sldId id="2011" r:id="rId22"/>
    <p:sldId id="1997" r:id="rId23"/>
    <p:sldId id="2006" r:id="rId24"/>
    <p:sldId id="2009" r:id="rId25"/>
    <p:sldId id="1972" r:id="rId26"/>
    <p:sldId id="2024" r:id="rId27"/>
    <p:sldId id="2025" r:id="rId28"/>
    <p:sldId id="2026" r:id="rId29"/>
    <p:sldId id="1998" r:id="rId30"/>
    <p:sldId id="2018" r:id="rId31"/>
    <p:sldId id="2029" r:id="rId32"/>
    <p:sldId id="2027" r:id="rId33"/>
    <p:sldId id="2028" r:id="rId34"/>
    <p:sldId id="2019" r:id="rId35"/>
    <p:sldId id="2030" r:id="rId36"/>
    <p:sldId id="2031" r:id="rId37"/>
    <p:sldId id="2000" r:id="rId38"/>
    <p:sldId id="2032" r:id="rId39"/>
    <p:sldId id="2012" r:id="rId40"/>
    <p:sldId id="269" r:id="rId41"/>
  </p:sldIdLst>
  <p:sldSz cx="9144000" cy="5143500" type="screen16x9"/>
  <p:notesSz cx="7010400" cy="92964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CF0C2E-7C6C-4945-B436-2E2529B806FB}">
          <p14:sldIdLst>
            <p14:sldId id="1993"/>
            <p14:sldId id="1979"/>
            <p14:sldId id="1995"/>
            <p14:sldId id="2020"/>
            <p14:sldId id="2021"/>
            <p14:sldId id="2022"/>
            <p14:sldId id="2002"/>
            <p14:sldId id="2016"/>
            <p14:sldId id="2017"/>
            <p14:sldId id="2014"/>
            <p14:sldId id="2008"/>
            <p14:sldId id="2015"/>
            <p14:sldId id="1971"/>
            <p14:sldId id="2013"/>
            <p14:sldId id="2007"/>
            <p14:sldId id="1996"/>
            <p14:sldId id="2005"/>
            <p14:sldId id="2011"/>
            <p14:sldId id="1997"/>
            <p14:sldId id="2006"/>
            <p14:sldId id="2009"/>
            <p14:sldId id="1972"/>
            <p14:sldId id="2024"/>
            <p14:sldId id="2025"/>
            <p14:sldId id="2026"/>
            <p14:sldId id="1998"/>
            <p14:sldId id="2018"/>
            <p14:sldId id="2029"/>
            <p14:sldId id="2027"/>
            <p14:sldId id="2028"/>
            <p14:sldId id="2019"/>
            <p14:sldId id="2030"/>
            <p14:sldId id="2031"/>
            <p14:sldId id="2000"/>
            <p14:sldId id="2032"/>
            <p14:sldId id="2012"/>
          </p14:sldIdLst>
        </p14:section>
        <p14:section name="Project Detailing" id="{AE277C95-68F2-4D3F-BE70-E85082A6F729}">
          <p14:sldIdLst>
            <p14:sldId id="269"/>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rutha S" initials="AS" lastIdx="2" clrIdx="0">
    <p:extLst>
      <p:ext uri="{19B8F6BF-5375-455C-9EA6-DF929625EA0E}">
        <p15:presenceInfo xmlns:p15="http://schemas.microsoft.com/office/powerpoint/2012/main" userId="S-1-5-21-1594105604-433220334-1481692675-42639" providerId="AD"/>
      </p:ext>
    </p:extLst>
  </p:cmAuthor>
  <p:cmAuthor id="2" name="Jagyan Prakash Mishra" initials="JPM" lastIdx="1" clrIdx="1">
    <p:extLst>
      <p:ext uri="{19B8F6BF-5375-455C-9EA6-DF929625EA0E}">
        <p15:presenceInfo xmlns:p15="http://schemas.microsoft.com/office/powerpoint/2012/main" userId="S::Jagyan.Mishra@Ltts.com::e9006520-dcc7-4ee7-b55f-4f75dfb5799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8EFF"/>
    <a:srgbClr val="CFD5EA"/>
    <a:srgbClr val="0077BD"/>
    <a:srgbClr val="003F72"/>
    <a:srgbClr val="F8C300"/>
    <a:srgbClr val="1F1A17"/>
    <a:srgbClr val="989898"/>
    <a:srgbClr val="3576D7"/>
    <a:srgbClr val="7F7F7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97" d="100"/>
          <a:sy n="97" d="100"/>
        </p:scale>
        <p:origin x="54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48"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IN"/>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24EFDFF-52FB-4AA1-8619-FE2EB8C25240}" type="datetimeFigureOut">
              <a:rPr lang="en-IN" smtClean="0"/>
              <a:pPr/>
              <a:t>12-05-2021</a:t>
            </a:fld>
            <a:endParaRPr lang="en-IN"/>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IN"/>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IN"/>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10A5A8A1-DC91-404B-B6EF-9243D3169412}" type="slidenum">
              <a:rPr lang="en-IN" smtClean="0"/>
              <a:pPr/>
              <a:t>‹#›</a:t>
            </a:fld>
            <a:endParaRPr lang="en-IN"/>
          </a:p>
        </p:txBody>
      </p:sp>
    </p:spTree>
    <p:extLst>
      <p:ext uri="{BB962C8B-B14F-4D97-AF65-F5344CB8AC3E}">
        <p14:creationId xmlns:p14="http://schemas.microsoft.com/office/powerpoint/2010/main" val="367011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13" name="Group 212"/>
          <p:cNvGrpSpPr/>
          <p:nvPr userDrawn="1"/>
        </p:nvGrpSpPr>
        <p:grpSpPr bwMode="gray">
          <a:xfrm>
            <a:off x="-1" y="0"/>
            <a:ext cx="9137515" cy="4914900"/>
            <a:chOff x="-1" y="0"/>
            <a:chExt cx="9137515" cy="4914900"/>
          </a:xfrm>
        </p:grpSpPr>
        <p:cxnSp>
          <p:nvCxnSpPr>
            <p:cNvPr id="63" name="Straight Connector 62"/>
            <p:cNvCxnSpPr/>
            <p:nvPr userDrawn="1"/>
          </p:nvCxnSpPr>
          <p:spPr bwMode="gray">
            <a:xfrm>
              <a:off x="14257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bwMode="gray">
            <a:xfrm>
              <a:off x="2953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bwMode="gray">
            <a:xfrm>
              <a:off x="44802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bwMode="gray">
            <a:xfrm>
              <a:off x="60075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bwMode="gray">
            <a:xfrm>
              <a:off x="7534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bwMode="gray">
            <a:xfrm>
              <a:off x="90621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bwMode="gray">
            <a:xfrm>
              <a:off x="105894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bwMode="gray">
            <a:xfrm>
              <a:off x="12116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bwMode="gray">
            <a:xfrm>
              <a:off x="136440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bwMode="gray">
            <a:xfrm>
              <a:off x="15171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bwMode="gray">
            <a:xfrm>
              <a:off x="166986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bwMode="gray">
            <a:xfrm>
              <a:off x="182259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bwMode="gray">
            <a:xfrm>
              <a:off x="19753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bwMode="gray">
            <a:xfrm>
              <a:off x="212805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bwMode="gray">
            <a:xfrm>
              <a:off x="22807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bwMode="gray">
            <a:xfrm>
              <a:off x="243351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bwMode="gray">
            <a:xfrm>
              <a:off x="258624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bwMode="gray">
            <a:xfrm>
              <a:off x="27389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bwMode="gray">
            <a:xfrm>
              <a:off x="289170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bwMode="gray">
            <a:xfrm>
              <a:off x="30444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bwMode="gray">
            <a:xfrm>
              <a:off x="319716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bwMode="gray">
            <a:xfrm>
              <a:off x="334989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bwMode="gray">
            <a:xfrm>
              <a:off x="35026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bwMode="gray">
            <a:xfrm>
              <a:off x="365535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bwMode="gray">
            <a:xfrm>
              <a:off x="38080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bwMode="gray">
            <a:xfrm>
              <a:off x="396081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bwMode="gray">
            <a:xfrm>
              <a:off x="411354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bwMode="gray">
            <a:xfrm>
              <a:off x="42662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bwMode="gray">
            <a:xfrm>
              <a:off x="441899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bwMode="gray">
            <a:xfrm>
              <a:off x="45717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bwMode="gray">
            <a:xfrm>
              <a:off x="472445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bwMode="gray">
            <a:xfrm>
              <a:off x="48771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bwMode="gray">
            <a:xfrm>
              <a:off x="502991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bwMode="gray">
            <a:xfrm>
              <a:off x="518264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bwMode="gray">
            <a:xfrm>
              <a:off x="53353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bwMode="gray">
            <a:xfrm>
              <a:off x="548810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bwMode="gray">
            <a:xfrm>
              <a:off x="56408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bwMode="gray">
            <a:xfrm>
              <a:off x="579356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a:off x="594629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a:off x="60990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a:off x="625175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a:off x="64044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a:off x="65572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a:off x="67099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a:off x="68626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a:off x="70154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71681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73208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a:off x="74735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a:off x="76263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a:off x="77790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a:off x="79317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a:off x="80845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a:off x="82372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a:off x="83899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a:off x="85426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a:off x="86954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a:off x="88481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a:off x="90008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gray">
            <a:xfrm flipH="1">
              <a:off x="-1"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gray">
            <a:xfrm flipH="1">
              <a:off x="-1"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flipH="1">
              <a:off x="-1"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flipH="1">
              <a:off x="-1"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flipH="1">
              <a:off x="-1"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flipH="1">
              <a:off x="-1"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flipH="1">
              <a:off x="-1"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bwMode="gray">
            <a:xfrm flipH="1">
              <a:off x="-1"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bwMode="gray">
            <a:xfrm flipH="1">
              <a:off x="-1"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flipH="1">
              <a:off x="-1"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flipH="1">
              <a:off x="-1"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flipH="1">
              <a:off x="-1"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flipH="1">
              <a:off x="-1"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flipH="1">
              <a:off x="-1"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flipH="1">
              <a:off x="-1"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flipH="1">
              <a:off x="-1"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flipH="1">
              <a:off x="-1"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flipH="1">
              <a:off x="-1"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flipH="1">
              <a:off x="-1"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bwMode="gray">
            <a:xfrm flipH="1">
              <a:off x="-1"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bwMode="gray">
            <a:xfrm flipH="1">
              <a:off x="-1"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flipH="1">
              <a:off x="-1"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flipH="1">
              <a:off x="-1"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flipH="1">
              <a:off x="-1"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flipH="1">
              <a:off x="-1"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flipH="1">
              <a:off x="-1"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flipH="1">
              <a:off x="-1"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flipH="1">
              <a:off x="-1"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flipH="1">
              <a:off x="-1"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flipH="1">
              <a:off x="-1"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flipH="1">
              <a:off x="-1"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bwMode="gray">
            <a:xfrm flipH="1">
              <a:off x="-1"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bwMode="gray">
            <a:xfrm flipH="1">
              <a:off x="-1"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userDrawn="1"/>
        </p:nvGrpSpPr>
        <p:grpSpPr bwMode="gray">
          <a:xfrm>
            <a:off x="200226" y="755329"/>
            <a:ext cx="799280" cy="844787"/>
            <a:chOff x="-3330575" y="3005138"/>
            <a:chExt cx="1533526" cy="1620837"/>
          </a:xfrm>
          <a:solidFill>
            <a:srgbClr val="003F72"/>
          </a:solidFill>
        </p:grpSpPr>
        <p:sp>
          <p:nvSpPr>
            <p:cNvPr id="9"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0"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11" name="Group 10"/>
          <p:cNvGrpSpPr/>
          <p:nvPr userDrawn="1"/>
        </p:nvGrpSpPr>
        <p:grpSpPr bwMode="gray">
          <a:xfrm>
            <a:off x="4981240" y="1861069"/>
            <a:ext cx="747544" cy="809246"/>
            <a:chOff x="2301081" y="6662108"/>
            <a:chExt cx="1500188" cy="1624012"/>
          </a:xfrm>
          <a:solidFill>
            <a:srgbClr val="003F72"/>
          </a:solidFill>
        </p:grpSpPr>
        <p:sp>
          <p:nvSpPr>
            <p:cNvPr id="12"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3"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4"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 name="Title 1"/>
          <p:cNvSpPr>
            <a:spLocks noGrp="1"/>
          </p:cNvSpPr>
          <p:nvPr userDrawn="1">
            <p:ph type="title" hasCustomPrompt="1"/>
          </p:nvPr>
        </p:nvSpPr>
        <p:spPr bwMode="gray">
          <a:xfrm>
            <a:off x="999506" y="755329"/>
            <a:ext cx="4052554" cy="1561151"/>
          </a:xfrm>
          <a:prstGeom prst="rect">
            <a:avLst/>
          </a:prstGeom>
        </p:spPr>
        <p:txBody>
          <a:bodyPr/>
          <a:lstStyle>
            <a:lvl1pPr algn="ctr">
              <a:defRPr sz="3200"/>
            </a:lvl1pPr>
          </a:lstStyle>
          <a:p>
            <a:r>
              <a:rPr lang="en-US"/>
              <a:t>Title Text</a:t>
            </a:r>
            <a:endParaRPr lang="en-IN"/>
          </a:p>
        </p:txBody>
      </p:sp>
      <p:sp>
        <p:nvSpPr>
          <p:cNvPr id="17" name="Freeform 17"/>
          <p:cNvSpPr>
            <a:spLocks/>
          </p:cNvSpPr>
          <p:nvPr userDrawn="1"/>
        </p:nvSpPr>
        <p:spPr bwMode="gray">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rgbClr val="003F72"/>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18" name="Group 5"/>
          <p:cNvGrpSpPr>
            <a:grpSpLocks noChangeAspect="1"/>
          </p:cNvGrpSpPr>
          <p:nvPr userDrawn="1"/>
        </p:nvGrpSpPr>
        <p:grpSpPr bwMode="gray">
          <a:xfrm>
            <a:off x="299349" y="2798386"/>
            <a:ext cx="1680364" cy="252286"/>
            <a:chOff x="119" y="2341"/>
            <a:chExt cx="1805" cy="271"/>
          </a:xfrm>
        </p:grpSpPr>
        <p:sp>
          <p:nvSpPr>
            <p:cNvPr id="19"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23" name="Text Placeholder 1030"/>
          <p:cNvSpPr>
            <a:spLocks noGrp="1"/>
          </p:cNvSpPr>
          <p:nvPr userDrawn="1">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a:t>Name</a:t>
            </a:r>
            <a:endParaRPr lang="en-IN"/>
          </a:p>
        </p:txBody>
      </p:sp>
      <p:sp>
        <p:nvSpPr>
          <p:cNvPr id="24" name="Text Placeholder 1030"/>
          <p:cNvSpPr>
            <a:spLocks noGrp="1"/>
          </p:cNvSpPr>
          <p:nvPr userDrawn="1">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a:t>Designation </a:t>
            </a:r>
            <a:endParaRPr lang="en-IN"/>
          </a:p>
        </p:txBody>
      </p:sp>
      <p:sp>
        <p:nvSpPr>
          <p:cNvPr id="26" name="Parallelogram 25"/>
          <p:cNvSpPr/>
          <p:nvPr userDrawn="1"/>
        </p:nvSpPr>
        <p:spPr bwMode="gray">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rgbClr val="0077BD"/>
          </a:solidFill>
          <a:ln>
            <a:noFill/>
          </a:ln>
        </p:spPr>
        <p:txBody>
          <a:bodyPr vert="horz" wrap="square" lIns="91440" tIns="45720" rIns="91440" bIns="45720" numCol="1" anchor="t" anchorCtr="0" compatLnSpc="1">
            <a:prstTxWarp prst="textNoShape">
              <a:avLst/>
            </a:prstTxWarp>
          </a:bodyPr>
          <a:lstStyle/>
          <a:p>
            <a:pPr lvl="0"/>
            <a:endParaRPr lang="en-IN">
              <a:solidFill>
                <a:schemeClr val="tx1"/>
              </a:solidFill>
            </a:endParaRPr>
          </a:p>
        </p:txBody>
      </p:sp>
      <p:sp>
        <p:nvSpPr>
          <p:cNvPr id="28" name="Picture Placeholder 3"/>
          <p:cNvSpPr>
            <a:spLocks noGrp="1"/>
          </p:cNvSpPr>
          <p:nvPr userDrawn="1">
            <p:ph type="pic" sz="quarter" idx="14" hasCustomPrompt="1"/>
          </p:nvPr>
        </p:nvSpPr>
        <p:spPr bwMode="gray">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648000" bIns="0" anchor="ctr">
            <a:noAutofit/>
          </a:bodyPr>
          <a:lstStyle>
            <a:lvl1pPr marL="0" indent="0" algn="r">
              <a:buFont typeface="Arial" panose="020B0604020202020204" pitchFamily="34" charset="0"/>
              <a:buNone/>
              <a:defRPr lang="en-IN" sz="1200" i="1" dirty="0"/>
            </a:lvl1pPr>
          </a:lstStyle>
          <a:p>
            <a:r>
              <a:rPr lang="en-IN"/>
              <a:t>Click icon to add image</a:t>
            </a:r>
          </a:p>
        </p:txBody>
      </p:sp>
      <p:sp>
        <p:nvSpPr>
          <p:cNvPr id="123" name="TextBox 122"/>
          <p:cNvSpPr txBox="1"/>
          <p:nvPr userDrawn="1"/>
        </p:nvSpPr>
        <p:spPr bwMode="gray">
          <a:xfrm>
            <a:off x="2968706" y="4936035"/>
            <a:ext cx="3229087" cy="207747"/>
          </a:xfrm>
          <a:prstGeom prst="rect">
            <a:avLst/>
          </a:prstGeom>
          <a:noFill/>
        </p:spPr>
        <p:txBody>
          <a:bodyPr wrap="none" lIns="68579" tIns="34289" rIns="68579" bIns="34289" rtlCol="0">
            <a:spAutoFit/>
          </a:bodyPr>
          <a:lstStyle/>
          <a:p>
            <a:pPr algn="ctr" defTabSz="914354">
              <a:defRPr/>
            </a:pPr>
            <a:r>
              <a:rPr lang="en-US" sz="90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530563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grpSp>
        <p:nvGrpSpPr>
          <p:cNvPr id="108" name="Group 107"/>
          <p:cNvGrpSpPr/>
          <p:nvPr userDrawn="1"/>
        </p:nvGrpSpPr>
        <p:grpSpPr bwMode="gray">
          <a:xfrm>
            <a:off x="-1" y="596901"/>
            <a:ext cx="9137515" cy="4375150"/>
            <a:chOff x="-1" y="596901"/>
            <a:chExt cx="9137515" cy="4375150"/>
          </a:xfrm>
        </p:grpSpPr>
        <p:cxnSp>
          <p:nvCxnSpPr>
            <p:cNvPr id="109" name="Straight Connector 108"/>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IN"/>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200" i="1" dirty="0" smtClean="0"/>
            </a:lvl1pPr>
          </a:lstStyle>
          <a:p>
            <a:r>
              <a:rPr lang="en-IN"/>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Solution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Text Placeholder 7"/>
          <p:cNvSpPr>
            <a:spLocks noGrp="1"/>
          </p:cNvSpPr>
          <p:nvPr>
            <p:ph type="body" sz="quarter" idx="12" hasCustomPrompt="1"/>
          </p:nvPr>
        </p:nvSpPr>
        <p:spPr bwMode="gray">
          <a:xfrm>
            <a:off x="203070" y="697998"/>
            <a:ext cx="5198302" cy="254000"/>
          </a:xfrm>
          <a:prstGeom prst="rect">
            <a:avLst/>
          </a:prstGeom>
        </p:spPr>
        <p:txBody>
          <a:bodyPr anchor="ctr">
            <a:noAutofit/>
          </a:bodyPr>
          <a:lstStyle>
            <a:lvl1pPr marL="0" indent="0">
              <a:buNone/>
              <a:defRPr sz="1200" b="1" i="0">
                <a:solidFill>
                  <a:schemeClr val="tx1">
                    <a:lumMod val="75000"/>
                    <a:lumOff val="25000"/>
                  </a:schemeClr>
                </a:solidFill>
              </a:defRPr>
            </a:lvl1pPr>
          </a:lstStyle>
          <a:p>
            <a:pPr lvl="0"/>
            <a:r>
              <a:rPr lang="en-IN"/>
              <a:t>SOLUTION DESCRIPTION</a:t>
            </a:r>
          </a:p>
        </p:txBody>
      </p:sp>
      <p:sp>
        <p:nvSpPr>
          <p:cNvPr id="12" name="Text Placeholder 20"/>
          <p:cNvSpPr>
            <a:spLocks noGrp="1"/>
          </p:cNvSpPr>
          <p:nvPr>
            <p:ph type="body" sz="quarter" idx="13" hasCustomPrompt="1"/>
          </p:nvPr>
        </p:nvSpPr>
        <p:spPr bwMode="gray">
          <a:xfrm>
            <a:off x="202351" y="1055847"/>
            <a:ext cx="5199044" cy="474074"/>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a:t>Enter Description</a:t>
            </a:r>
          </a:p>
        </p:txBody>
      </p:sp>
      <p:sp>
        <p:nvSpPr>
          <p:cNvPr id="14" name="Text Placeholder 7"/>
          <p:cNvSpPr>
            <a:spLocks noGrp="1"/>
          </p:cNvSpPr>
          <p:nvPr>
            <p:ph type="body" sz="quarter" idx="14" hasCustomPrompt="1"/>
          </p:nvPr>
        </p:nvSpPr>
        <p:spPr bwMode="gray">
          <a:xfrm>
            <a:off x="196405" y="1712149"/>
            <a:ext cx="5217786" cy="2253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a:t>CHALLENGES SOLVED</a:t>
            </a:r>
          </a:p>
        </p:txBody>
      </p:sp>
      <p:sp>
        <p:nvSpPr>
          <p:cNvPr id="17" name="Text Placeholder 20"/>
          <p:cNvSpPr>
            <a:spLocks noGrp="1"/>
          </p:cNvSpPr>
          <p:nvPr>
            <p:ph type="body" sz="quarter" idx="15" hasCustomPrompt="1"/>
          </p:nvPr>
        </p:nvSpPr>
        <p:spPr bwMode="gray">
          <a:xfrm>
            <a:off x="192989" y="2031795"/>
            <a:ext cx="5199044" cy="64064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a:t>Description</a:t>
            </a:r>
          </a:p>
          <a:p>
            <a:pPr marL="571480" lvl="1" indent="-228589" defTabSz="685800" eaLnBrk="0" fontAlgn="base" hangingPunct="0">
              <a:spcBef>
                <a:spcPct val="0"/>
              </a:spcBef>
              <a:spcAft>
                <a:spcPts val="400"/>
              </a:spcAft>
              <a:buSzPct val="115000"/>
              <a:buBlip>
                <a:blip r:embed="rId2"/>
              </a:buBlip>
            </a:pPr>
            <a:endParaRPr lang="en-US"/>
          </a:p>
        </p:txBody>
      </p:sp>
      <p:sp>
        <p:nvSpPr>
          <p:cNvPr id="22" name="Text Placeholder 7"/>
          <p:cNvSpPr>
            <a:spLocks noGrp="1"/>
          </p:cNvSpPr>
          <p:nvPr>
            <p:ph type="body" sz="quarter" idx="16" hasCustomPrompt="1"/>
          </p:nvPr>
        </p:nvSpPr>
        <p:spPr bwMode="gray">
          <a:xfrm>
            <a:off x="206690" y="2846456"/>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a:t>BUSINESS VALUE DELIVERED</a:t>
            </a:r>
          </a:p>
        </p:txBody>
      </p:sp>
      <p:sp>
        <p:nvSpPr>
          <p:cNvPr id="23" name="Text Placeholder 20"/>
          <p:cNvSpPr>
            <a:spLocks noGrp="1"/>
          </p:cNvSpPr>
          <p:nvPr>
            <p:ph type="body" sz="quarter" idx="17" hasCustomPrompt="1"/>
          </p:nvPr>
        </p:nvSpPr>
        <p:spPr bwMode="gray">
          <a:xfrm>
            <a:off x="202374" y="3210527"/>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a:t>Description</a:t>
            </a:r>
          </a:p>
          <a:p>
            <a:pPr marL="571480" lvl="1" indent="-228589" defTabSz="685800" eaLnBrk="0" fontAlgn="base" hangingPunct="0">
              <a:spcBef>
                <a:spcPct val="0"/>
              </a:spcBef>
              <a:spcAft>
                <a:spcPts val="400"/>
              </a:spcAft>
              <a:buSzPct val="115000"/>
              <a:buBlip>
                <a:blip r:embed="rId2"/>
              </a:buBlip>
            </a:pPr>
            <a:endParaRPr lang="en-US"/>
          </a:p>
        </p:txBody>
      </p:sp>
      <p:sp>
        <p:nvSpPr>
          <p:cNvPr id="106" name="Text Placeholder 7"/>
          <p:cNvSpPr>
            <a:spLocks noGrp="1"/>
          </p:cNvSpPr>
          <p:nvPr>
            <p:ph type="body" sz="quarter" idx="18" hasCustomPrompt="1"/>
          </p:nvPr>
        </p:nvSpPr>
        <p:spPr bwMode="gray">
          <a:xfrm>
            <a:off x="191236" y="3926845"/>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a:t>CASE SCENARIOS</a:t>
            </a:r>
          </a:p>
        </p:txBody>
      </p:sp>
      <p:sp>
        <p:nvSpPr>
          <p:cNvPr id="107" name="Text Placeholder 20"/>
          <p:cNvSpPr>
            <a:spLocks noGrp="1"/>
          </p:cNvSpPr>
          <p:nvPr>
            <p:ph type="body" sz="quarter" idx="19" hasCustomPrompt="1"/>
          </p:nvPr>
        </p:nvSpPr>
        <p:spPr bwMode="gray">
          <a:xfrm>
            <a:off x="187897" y="4311258"/>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a:t>Description</a:t>
            </a:r>
          </a:p>
          <a:p>
            <a:pPr marL="571480" lvl="1" indent="-228589" defTabSz="685800" eaLnBrk="0" fontAlgn="base" hangingPunct="0">
              <a:spcBef>
                <a:spcPct val="0"/>
              </a:spcBef>
              <a:spcAft>
                <a:spcPts val="400"/>
              </a:spcAft>
              <a:buSzPct val="115000"/>
              <a:buBlip>
                <a:blip r:embed="rId2"/>
              </a:buBlip>
            </a:pPr>
            <a:endParaRPr lang="en-US"/>
          </a:p>
        </p:txBody>
      </p:sp>
    </p:spTree>
    <p:extLst>
      <p:ext uri="{BB962C8B-B14F-4D97-AF65-F5344CB8AC3E}">
        <p14:creationId xmlns:p14="http://schemas.microsoft.com/office/powerpoint/2010/main" val="24893158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grpSp>
        <p:nvGrpSpPr>
          <p:cNvPr id="101" name="Group 100"/>
          <p:cNvGrpSpPr/>
          <p:nvPr userDrawn="1"/>
        </p:nvGrpSpPr>
        <p:grpSpPr bwMode="gray">
          <a:xfrm>
            <a:off x="-1" y="596901"/>
            <a:ext cx="9137515" cy="4375150"/>
            <a:chOff x="-1" y="596901"/>
            <a:chExt cx="9137515" cy="4375150"/>
          </a:xfrm>
        </p:grpSpPr>
        <p:cxnSp>
          <p:nvCxnSpPr>
            <p:cNvPr id="102" name="Straight Connector 101"/>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IN"/>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400" i="1" dirty="0" smtClean="0"/>
            </a:lvl1pPr>
          </a:lstStyle>
          <a:p>
            <a:r>
              <a:rPr lang="en-IN"/>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Vertical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Content Placeholder 3"/>
          <p:cNvSpPr>
            <a:spLocks noGrp="1"/>
          </p:cNvSpPr>
          <p:nvPr>
            <p:ph sz="quarter" idx="12"/>
          </p:nvPr>
        </p:nvSpPr>
        <p:spPr bwMode="gray">
          <a:xfrm>
            <a:off x="249238" y="762000"/>
            <a:ext cx="5154612" cy="41735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7494523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grpSp>
        <p:nvGrpSpPr>
          <p:cNvPr id="101" name="Group 100"/>
          <p:cNvGrpSpPr/>
          <p:nvPr userDrawn="1"/>
        </p:nvGrpSpPr>
        <p:grpSpPr bwMode="gray">
          <a:xfrm>
            <a:off x="-1" y="596901"/>
            <a:ext cx="9137515" cy="4375150"/>
            <a:chOff x="-1" y="596901"/>
            <a:chExt cx="9137515" cy="4375150"/>
          </a:xfrm>
        </p:grpSpPr>
        <p:cxnSp>
          <p:nvCxnSpPr>
            <p:cNvPr id="102" name="Straight Connector 101"/>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Parallelogram 15"/>
          <p:cNvSpPr/>
          <p:nvPr userDrawn="1"/>
        </p:nvSpPr>
        <p:spPr bwMode="gray">
          <a:xfrm>
            <a:off x="632460" y="692058"/>
            <a:ext cx="8069580" cy="2822667"/>
          </a:xfrm>
          <a:prstGeom prst="parallelogram">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IN"/>
          </a:p>
        </p:txBody>
      </p:sp>
      <p:sp>
        <p:nvSpPr>
          <p:cNvPr id="15" name="Picture Placeholder 3"/>
          <p:cNvSpPr>
            <a:spLocks noGrp="1"/>
          </p:cNvSpPr>
          <p:nvPr>
            <p:ph type="pic" sz="quarter" idx="11" hasCustomPrompt="1"/>
          </p:nvPr>
        </p:nvSpPr>
        <p:spPr bwMode="gray">
          <a:xfrm>
            <a:off x="584836" y="644432"/>
            <a:ext cx="8069580" cy="2822667"/>
          </a:xfrm>
          <a:prstGeom prst="parallelogram">
            <a:avLst/>
          </a:pr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mj-lt"/>
              <a:buNone/>
              <a:tabLst>
                <a:tab pos="180975" algn="l"/>
              </a:tabLst>
              <a:defRPr lang="en-IN" sz="1400" i="1" dirty="0"/>
            </a:lvl1pPr>
          </a:lstStyle>
          <a:p>
            <a:r>
              <a:rPr lang="en-IN"/>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Horizontal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0" name="Text Placeholder 20"/>
          <p:cNvSpPr>
            <a:spLocks noGrp="1"/>
          </p:cNvSpPr>
          <p:nvPr>
            <p:ph type="body" sz="quarter" idx="13" hasCustomPrompt="1"/>
          </p:nvPr>
        </p:nvSpPr>
        <p:spPr bwMode="gray">
          <a:xfrm>
            <a:off x="597996" y="3655695"/>
            <a:ext cx="7403004" cy="1049656"/>
          </a:xfrm>
          <a:prstGeom prst="rect">
            <a:avLst/>
          </a:prstGeom>
        </p:spPr>
        <p:txBody>
          <a:bodyPr>
            <a:noAutofit/>
          </a:bodyPr>
          <a:lstStyle>
            <a:lvl1pPr marL="0" indent="0">
              <a:buNone/>
              <a:defRPr sz="1400"/>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a:t>Enter Text</a:t>
            </a:r>
          </a:p>
        </p:txBody>
      </p:sp>
    </p:spTree>
    <p:extLst>
      <p:ext uri="{BB962C8B-B14F-4D97-AF65-F5344CB8AC3E}">
        <p14:creationId xmlns:p14="http://schemas.microsoft.com/office/powerpoint/2010/main" val="37030342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627535"/>
            <a:ext cx="9144000" cy="4308500"/>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sz="1400" i="1" dirty="0"/>
            </a:lvl1pPr>
          </a:lstStyle>
          <a:p>
            <a:r>
              <a:rPr lang="en-IN"/>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Agenda with Image Background</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8</a:t>
            </a:r>
          </a:p>
        </p:txBody>
      </p:sp>
    </p:spTree>
    <p:extLst>
      <p:ext uri="{BB962C8B-B14F-4D97-AF65-F5344CB8AC3E}">
        <p14:creationId xmlns:p14="http://schemas.microsoft.com/office/powerpoint/2010/main" val="1143966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grpSp>
        <p:nvGrpSpPr>
          <p:cNvPr id="114" name="Group 113"/>
          <p:cNvGrpSpPr/>
          <p:nvPr userDrawn="1"/>
        </p:nvGrpSpPr>
        <p:grpSpPr bwMode="gray">
          <a:xfrm>
            <a:off x="-1" y="596901"/>
            <a:ext cx="9137515" cy="4375150"/>
            <a:chOff x="-1" y="596901"/>
            <a:chExt cx="9137515" cy="4375150"/>
          </a:xfrm>
        </p:grpSpPr>
        <p:cxnSp>
          <p:nvCxnSpPr>
            <p:cNvPr id="115" name="Straight Connector 114"/>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Agenda Without Image Background</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bwMode="gray">
          <a:xfrm>
            <a:off x="683568" y="915566"/>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2" name="Text Placeholder 7"/>
          <p:cNvSpPr>
            <a:spLocks noGrp="1"/>
          </p:cNvSpPr>
          <p:nvPr>
            <p:ph type="body" sz="quarter" idx="13" hasCustomPrompt="1"/>
          </p:nvPr>
        </p:nvSpPr>
        <p:spPr bwMode="gray">
          <a:xfrm>
            <a:off x="683568" y="1409335"/>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3" name="Text Placeholder 7"/>
          <p:cNvSpPr>
            <a:spLocks noGrp="1"/>
          </p:cNvSpPr>
          <p:nvPr>
            <p:ph type="body" sz="quarter" idx="14" hasCustomPrompt="1"/>
          </p:nvPr>
        </p:nvSpPr>
        <p:spPr bwMode="gray">
          <a:xfrm>
            <a:off x="683568" y="1903104"/>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4" name="Text Placeholder 7"/>
          <p:cNvSpPr>
            <a:spLocks noGrp="1"/>
          </p:cNvSpPr>
          <p:nvPr>
            <p:ph type="body" sz="quarter" idx="15" hasCustomPrompt="1"/>
          </p:nvPr>
        </p:nvSpPr>
        <p:spPr bwMode="gray">
          <a:xfrm>
            <a:off x="683568" y="2396873"/>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5" name="Text Placeholder 7"/>
          <p:cNvSpPr>
            <a:spLocks noGrp="1"/>
          </p:cNvSpPr>
          <p:nvPr>
            <p:ph type="body" sz="quarter" idx="16" hasCustomPrompt="1"/>
          </p:nvPr>
        </p:nvSpPr>
        <p:spPr bwMode="gray">
          <a:xfrm>
            <a:off x="683568" y="2890642"/>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6" name="Text Placeholder 7"/>
          <p:cNvSpPr>
            <a:spLocks noGrp="1"/>
          </p:cNvSpPr>
          <p:nvPr>
            <p:ph type="body" sz="quarter" idx="17" hasCustomPrompt="1"/>
          </p:nvPr>
        </p:nvSpPr>
        <p:spPr bwMode="gray">
          <a:xfrm>
            <a:off x="683568" y="3384411"/>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7" name="Text Placeholder 7"/>
          <p:cNvSpPr>
            <a:spLocks noGrp="1"/>
          </p:cNvSpPr>
          <p:nvPr>
            <p:ph type="body" sz="quarter" idx="18" hasCustomPrompt="1"/>
          </p:nvPr>
        </p:nvSpPr>
        <p:spPr bwMode="gray">
          <a:xfrm>
            <a:off x="683568" y="387818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8" name="Text Placeholder 7"/>
          <p:cNvSpPr>
            <a:spLocks noGrp="1"/>
          </p:cNvSpPr>
          <p:nvPr>
            <p:ph type="body" sz="quarter" idx="19" hasCustomPrompt="1"/>
          </p:nvPr>
        </p:nvSpPr>
        <p:spPr bwMode="gray">
          <a:xfrm>
            <a:off x="683568" y="437195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9" name="Text Placeholder 7"/>
          <p:cNvSpPr>
            <a:spLocks noGrp="1"/>
          </p:cNvSpPr>
          <p:nvPr>
            <p:ph type="body" sz="quarter" idx="20" hasCustomPrompt="1"/>
          </p:nvPr>
        </p:nvSpPr>
        <p:spPr bwMode="gray">
          <a:xfrm>
            <a:off x="279686" y="915566"/>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1</a:t>
            </a:r>
          </a:p>
        </p:txBody>
      </p:sp>
      <p:sp>
        <p:nvSpPr>
          <p:cNvPr id="30" name="Text Placeholder 7"/>
          <p:cNvSpPr>
            <a:spLocks noGrp="1"/>
          </p:cNvSpPr>
          <p:nvPr>
            <p:ph type="body" sz="quarter" idx="21" hasCustomPrompt="1"/>
          </p:nvPr>
        </p:nvSpPr>
        <p:spPr bwMode="gray">
          <a:xfrm>
            <a:off x="279686" y="1409335"/>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2</a:t>
            </a:r>
          </a:p>
        </p:txBody>
      </p:sp>
      <p:sp>
        <p:nvSpPr>
          <p:cNvPr id="31" name="Text Placeholder 7"/>
          <p:cNvSpPr>
            <a:spLocks noGrp="1"/>
          </p:cNvSpPr>
          <p:nvPr>
            <p:ph type="body" sz="quarter" idx="22" hasCustomPrompt="1"/>
          </p:nvPr>
        </p:nvSpPr>
        <p:spPr bwMode="gray">
          <a:xfrm>
            <a:off x="279686" y="1903104"/>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3</a:t>
            </a:r>
          </a:p>
        </p:txBody>
      </p:sp>
      <p:sp>
        <p:nvSpPr>
          <p:cNvPr id="32" name="Text Placeholder 7"/>
          <p:cNvSpPr>
            <a:spLocks noGrp="1"/>
          </p:cNvSpPr>
          <p:nvPr>
            <p:ph type="body" sz="quarter" idx="23" hasCustomPrompt="1"/>
          </p:nvPr>
        </p:nvSpPr>
        <p:spPr bwMode="gray">
          <a:xfrm>
            <a:off x="279686" y="2396873"/>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4</a:t>
            </a:r>
          </a:p>
        </p:txBody>
      </p:sp>
      <p:sp>
        <p:nvSpPr>
          <p:cNvPr id="33" name="Text Placeholder 7"/>
          <p:cNvSpPr>
            <a:spLocks noGrp="1"/>
          </p:cNvSpPr>
          <p:nvPr>
            <p:ph type="body" sz="quarter" idx="24" hasCustomPrompt="1"/>
          </p:nvPr>
        </p:nvSpPr>
        <p:spPr bwMode="gray">
          <a:xfrm>
            <a:off x="279686" y="2890642"/>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5</a:t>
            </a:r>
          </a:p>
        </p:txBody>
      </p:sp>
      <p:sp>
        <p:nvSpPr>
          <p:cNvPr id="34" name="Text Placeholder 7"/>
          <p:cNvSpPr>
            <a:spLocks noGrp="1"/>
          </p:cNvSpPr>
          <p:nvPr>
            <p:ph type="body" sz="quarter" idx="25" hasCustomPrompt="1"/>
          </p:nvPr>
        </p:nvSpPr>
        <p:spPr bwMode="gray">
          <a:xfrm>
            <a:off x="279686" y="3384411"/>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6</a:t>
            </a:r>
          </a:p>
        </p:txBody>
      </p:sp>
      <p:sp>
        <p:nvSpPr>
          <p:cNvPr id="35" name="Text Placeholder 7"/>
          <p:cNvSpPr>
            <a:spLocks noGrp="1"/>
          </p:cNvSpPr>
          <p:nvPr>
            <p:ph type="body" sz="quarter" idx="26" hasCustomPrompt="1"/>
          </p:nvPr>
        </p:nvSpPr>
        <p:spPr bwMode="gray">
          <a:xfrm>
            <a:off x="279686" y="387818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7</a:t>
            </a:r>
          </a:p>
        </p:txBody>
      </p:sp>
      <p:sp>
        <p:nvSpPr>
          <p:cNvPr id="36" name="Text Placeholder 7"/>
          <p:cNvSpPr>
            <a:spLocks noGrp="1"/>
          </p:cNvSpPr>
          <p:nvPr>
            <p:ph type="body" sz="quarter" idx="27" hasCustomPrompt="1"/>
          </p:nvPr>
        </p:nvSpPr>
        <p:spPr bwMode="gray">
          <a:xfrm>
            <a:off x="279686" y="43719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8</a:t>
            </a:r>
          </a:p>
        </p:txBody>
      </p:sp>
    </p:spTree>
    <p:extLst>
      <p:ext uri="{BB962C8B-B14F-4D97-AF65-F5344CB8AC3E}">
        <p14:creationId xmlns:p14="http://schemas.microsoft.com/office/powerpoint/2010/main" val="15496114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Two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bwMode="gray">
          <a:xfrm>
            <a:off x="683568"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1</a:t>
            </a:r>
          </a:p>
        </p:txBody>
      </p:sp>
      <p:sp>
        <p:nvSpPr>
          <p:cNvPr id="38" name="Text Placeholder 7"/>
          <p:cNvSpPr>
            <a:spLocks noGrp="1"/>
          </p:cNvSpPr>
          <p:nvPr>
            <p:ph type="body" sz="quarter" idx="21" hasCustomPrompt="1"/>
          </p:nvPr>
        </p:nvSpPr>
        <p:spPr bwMode="gray">
          <a:xfrm>
            <a:off x="5335922"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a:solidFill>
                  <a:schemeClr val="bg1"/>
                </a:solidFill>
              </a:defRPr>
            </a:lvl1pPr>
          </a:lstStyle>
          <a:p>
            <a:pPr lvl="0"/>
            <a:r>
              <a:rPr lang="en-IN"/>
              <a:t>Column 2 Title</a:t>
            </a:r>
          </a:p>
        </p:txBody>
      </p:sp>
      <p:sp>
        <p:nvSpPr>
          <p:cNvPr id="39" name="Text Placeholder 7"/>
          <p:cNvSpPr>
            <a:spLocks noGrp="1"/>
          </p:cNvSpPr>
          <p:nvPr>
            <p:ph type="body" sz="quarter" idx="22" hasCustomPrompt="1"/>
          </p:nvPr>
        </p:nvSpPr>
        <p:spPr bwMode="gray">
          <a:xfrm>
            <a:off x="4932040"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2</a:t>
            </a:r>
          </a:p>
        </p:txBody>
      </p:sp>
      <p:sp>
        <p:nvSpPr>
          <p:cNvPr id="102" name="Text Placeholder 7"/>
          <p:cNvSpPr>
            <a:spLocks noGrp="1"/>
          </p:cNvSpPr>
          <p:nvPr>
            <p:ph type="body" sz="quarter" idx="23" hasCustomPrompt="1"/>
          </p:nvPr>
        </p:nvSpPr>
        <p:spPr bwMode="gray">
          <a:xfrm>
            <a:off x="653880" y="29686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a:t>Column 1 Title</a:t>
            </a:r>
          </a:p>
        </p:txBody>
      </p:sp>
      <p:sp>
        <p:nvSpPr>
          <p:cNvPr id="103" name="Text Placeholder 7"/>
          <p:cNvSpPr>
            <a:spLocks noGrp="1"/>
          </p:cNvSpPr>
          <p:nvPr>
            <p:ph type="body" sz="quarter" idx="24" hasCustomPrompt="1"/>
          </p:nvPr>
        </p:nvSpPr>
        <p:spPr bwMode="gray">
          <a:xfrm>
            <a:off x="249998" y="29686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3</a:t>
            </a:r>
          </a:p>
        </p:txBody>
      </p:sp>
      <p:sp>
        <p:nvSpPr>
          <p:cNvPr id="113" name="Text Placeholder 7"/>
          <p:cNvSpPr>
            <a:spLocks noGrp="1"/>
          </p:cNvSpPr>
          <p:nvPr>
            <p:ph type="body" sz="quarter" idx="25" hasCustomPrompt="1"/>
          </p:nvPr>
        </p:nvSpPr>
        <p:spPr bwMode="gray">
          <a:xfrm>
            <a:off x="5306234" y="29686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a:solidFill>
                  <a:schemeClr val="bg1"/>
                </a:solidFill>
              </a:defRPr>
            </a:lvl1pPr>
          </a:lstStyle>
          <a:p>
            <a:pPr lvl="0"/>
            <a:r>
              <a:rPr lang="en-IN"/>
              <a:t>Column 2 Title</a:t>
            </a:r>
          </a:p>
        </p:txBody>
      </p:sp>
      <p:sp>
        <p:nvSpPr>
          <p:cNvPr id="114" name="Text Placeholder 7"/>
          <p:cNvSpPr>
            <a:spLocks noGrp="1"/>
          </p:cNvSpPr>
          <p:nvPr>
            <p:ph type="body" sz="quarter" idx="26" hasCustomPrompt="1"/>
          </p:nvPr>
        </p:nvSpPr>
        <p:spPr bwMode="gray">
          <a:xfrm>
            <a:off x="4902352" y="29686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4</a:t>
            </a:r>
          </a:p>
        </p:txBody>
      </p:sp>
    </p:spTree>
    <p:extLst>
      <p:ext uri="{BB962C8B-B14F-4D97-AF65-F5344CB8AC3E}">
        <p14:creationId xmlns:p14="http://schemas.microsoft.com/office/powerpoint/2010/main" val="9606137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grpSp>
        <p:nvGrpSpPr>
          <p:cNvPr id="107" name="Group 106"/>
          <p:cNvGrpSpPr/>
          <p:nvPr userDrawn="1"/>
        </p:nvGrpSpPr>
        <p:grpSpPr bwMode="gray">
          <a:xfrm>
            <a:off x="-1" y="596901"/>
            <a:ext cx="9137515" cy="4375150"/>
            <a:chOff x="-1" y="596901"/>
            <a:chExt cx="9137515" cy="4375150"/>
          </a:xfrm>
        </p:grpSpPr>
        <p:cxnSp>
          <p:nvCxnSpPr>
            <p:cNvPr id="108" name="Straight Connector 107"/>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Three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bwMode="gray">
          <a:xfrm>
            <a:off x="683568" y="771550"/>
            <a:ext cx="2160240" cy="288032"/>
          </a:xfrm>
          <a:prstGeom prst="parallelogram">
            <a:avLst/>
          </a:prstGeom>
          <a:solidFill>
            <a:srgbClr val="003F7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1</a:t>
            </a:r>
          </a:p>
        </p:txBody>
      </p:sp>
      <p:sp>
        <p:nvSpPr>
          <p:cNvPr id="40" name="Content Placeholder 2"/>
          <p:cNvSpPr>
            <a:spLocks noGrp="1"/>
          </p:cNvSpPr>
          <p:nvPr>
            <p:ph idx="1"/>
          </p:nvPr>
        </p:nvSpPr>
        <p:spPr bwMode="gray">
          <a:xfrm>
            <a:off x="251520"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sp>
        <p:nvSpPr>
          <p:cNvPr id="17" name="Text Placeholder 7"/>
          <p:cNvSpPr>
            <a:spLocks noGrp="1"/>
          </p:cNvSpPr>
          <p:nvPr>
            <p:ph type="body" sz="quarter" idx="24" hasCustomPrompt="1"/>
          </p:nvPr>
        </p:nvSpPr>
        <p:spPr bwMode="gray">
          <a:xfrm>
            <a:off x="3658603" y="771550"/>
            <a:ext cx="2160240"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a:t>Column 2 Title</a:t>
            </a:r>
          </a:p>
        </p:txBody>
      </p:sp>
      <p:sp>
        <p:nvSpPr>
          <p:cNvPr id="20" name="Text Placeholder 7"/>
          <p:cNvSpPr>
            <a:spLocks noGrp="1"/>
          </p:cNvSpPr>
          <p:nvPr>
            <p:ph type="body" sz="quarter" idx="25" hasCustomPrompt="1"/>
          </p:nvPr>
        </p:nvSpPr>
        <p:spPr bwMode="gray">
          <a:xfrm>
            <a:off x="3254721"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2</a:t>
            </a:r>
          </a:p>
        </p:txBody>
      </p:sp>
      <p:sp>
        <p:nvSpPr>
          <p:cNvPr id="22" name="Text Placeholder 7"/>
          <p:cNvSpPr>
            <a:spLocks noGrp="1"/>
          </p:cNvSpPr>
          <p:nvPr>
            <p:ph type="body" sz="quarter" idx="26" hasCustomPrompt="1"/>
          </p:nvPr>
        </p:nvSpPr>
        <p:spPr bwMode="gray">
          <a:xfrm>
            <a:off x="6674979" y="771550"/>
            <a:ext cx="2160240" cy="288032"/>
          </a:xfrm>
          <a:prstGeom prst="parallelogram">
            <a:avLst/>
          </a:prstGeom>
          <a:solidFill>
            <a:schemeClr val="accent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a:t>Column 3 Title</a:t>
            </a:r>
          </a:p>
        </p:txBody>
      </p:sp>
      <p:sp>
        <p:nvSpPr>
          <p:cNvPr id="23" name="Text Placeholder 7"/>
          <p:cNvSpPr>
            <a:spLocks noGrp="1"/>
          </p:cNvSpPr>
          <p:nvPr>
            <p:ph type="body" sz="quarter" idx="27" hasCustomPrompt="1"/>
          </p:nvPr>
        </p:nvSpPr>
        <p:spPr bwMode="gray">
          <a:xfrm>
            <a:off x="6271097"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3</a:t>
            </a:r>
          </a:p>
        </p:txBody>
      </p:sp>
      <p:sp>
        <p:nvSpPr>
          <p:cNvPr id="24" name="Content Placeholder 2"/>
          <p:cNvSpPr>
            <a:spLocks noGrp="1"/>
          </p:cNvSpPr>
          <p:nvPr>
            <p:ph idx="28"/>
          </p:nvPr>
        </p:nvSpPr>
        <p:spPr bwMode="gray">
          <a:xfrm>
            <a:off x="3275856"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sp>
        <p:nvSpPr>
          <p:cNvPr id="25" name="Content Placeholder 2"/>
          <p:cNvSpPr>
            <a:spLocks noGrp="1"/>
          </p:cNvSpPr>
          <p:nvPr>
            <p:ph idx="29"/>
          </p:nvPr>
        </p:nvSpPr>
        <p:spPr bwMode="gray">
          <a:xfrm>
            <a:off x="6281464"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spTree>
    <p:extLst>
      <p:ext uri="{BB962C8B-B14F-4D97-AF65-F5344CB8AC3E}">
        <p14:creationId xmlns:p14="http://schemas.microsoft.com/office/powerpoint/2010/main" val="2473685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Diagram Slide">
    <p:spTree>
      <p:nvGrpSpPr>
        <p:cNvPr id="1" name=""/>
        <p:cNvGrpSpPr/>
        <p:nvPr/>
      </p:nvGrpSpPr>
      <p:grpSpPr>
        <a:xfrm>
          <a:off x="0" y="0"/>
          <a:ext cx="0" cy="0"/>
          <a:chOff x="0" y="0"/>
          <a:chExt cx="0" cy="0"/>
        </a:xfrm>
      </p:grpSpPr>
      <p:grpSp>
        <p:nvGrpSpPr>
          <p:cNvPr id="99" name="Group 98"/>
          <p:cNvGrpSpPr/>
          <p:nvPr userDrawn="1"/>
        </p:nvGrpSpPr>
        <p:grpSpPr bwMode="gray">
          <a:xfrm>
            <a:off x="-1" y="596901"/>
            <a:ext cx="9137515" cy="4375150"/>
            <a:chOff x="-1" y="596901"/>
            <a:chExt cx="9137515" cy="4375150"/>
          </a:xfrm>
        </p:grpSpPr>
        <p:cxnSp>
          <p:nvCxnSpPr>
            <p:cNvPr id="100" name="Straight Connector 99"/>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Chart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Chart Placeholder 3"/>
          <p:cNvSpPr>
            <a:spLocks noGrp="1"/>
          </p:cNvSpPr>
          <p:nvPr>
            <p:ph type="chart" sz="quarter" idx="10" hasCustomPrompt="1"/>
          </p:nvPr>
        </p:nvSpPr>
        <p:spPr bwMode="gray">
          <a:xfrm>
            <a:off x="249238" y="582613"/>
            <a:ext cx="8645525" cy="4352925"/>
          </a:xfrm>
        </p:spPr>
        <p:txBody>
          <a:bodyPr/>
          <a:lstStyle>
            <a:lvl1pPr marL="0" indent="0">
              <a:buNone/>
              <a:defRPr baseline="0"/>
            </a:lvl1pPr>
          </a:lstStyle>
          <a:p>
            <a:r>
              <a:rPr lang="en-IN"/>
              <a:t>Click icon to add a chart</a:t>
            </a:r>
          </a:p>
        </p:txBody>
      </p:sp>
    </p:spTree>
    <p:extLst>
      <p:ext uri="{BB962C8B-B14F-4D97-AF65-F5344CB8AC3E}">
        <p14:creationId xmlns:p14="http://schemas.microsoft.com/office/powerpoint/2010/main" val="74984556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Diagram Slide">
    <p:spTree>
      <p:nvGrpSpPr>
        <p:cNvPr id="1" name=""/>
        <p:cNvGrpSpPr/>
        <p:nvPr/>
      </p:nvGrpSpPr>
      <p:grpSpPr>
        <a:xfrm>
          <a:off x="0" y="0"/>
          <a:ext cx="0" cy="0"/>
          <a:chOff x="0" y="0"/>
          <a:chExt cx="0" cy="0"/>
        </a:xfrm>
      </p:grpSpPr>
      <p:grpSp>
        <p:nvGrpSpPr>
          <p:cNvPr id="99" name="Group 98"/>
          <p:cNvGrpSpPr/>
          <p:nvPr userDrawn="1"/>
        </p:nvGrpSpPr>
        <p:grpSpPr bwMode="gray">
          <a:xfrm>
            <a:off x="-1" y="596901"/>
            <a:ext cx="9137515" cy="4375150"/>
            <a:chOff x="-1" y="596901"/>
            <a:chExt cx="9137515" cy="4375150"/>
          </a:xfrm>
        </p:grpSpPr>
        <p:cxnSp>
          <p:nvCxnSpPr>
            <p:cNvPr id="100" name="Straight Connector 99"/>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Table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Table Placeholder 4"/>
          <p:cNvSpPr>
            <a:spLocks noGrp="1"/>
          </p:cNvSpPr>
          <p:nvPr>
            <p:ph type="tbl" sz="quarter" idx="10" hasCustomPrompt="1"/>
          </p:nvPr>
        </p:nvSpPr>
        <p:spPr bwMode="gray">
          <a:xfrm>
            <a:off x="249238" y="693738"/>
            <a:ext cx="8645525" cy="4137025"/>
          </a:xfrm>
        </p:spPr>
        <p:txBody>
          <a:bodyPr/>
          <a:lstStyle>
            <a:lvl1pPr marL="0" marR="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lvl1pPr>
          </a:lstStyle>
          <a:p>
            <a:r>
              <a:rPr lang="en-IN"/>
              <a:t>Click icon to add a table</a:t>
            </a:r>
          </a:p>
        </p:txBody>
      </p:sp>
    </p:spTree>
    <p:extLst>
      <p:ext uri="{BB962C8B-B14F-4D97-AF65-F5344CB8AC3E}">
        <p14:creationId xmlns:p14="http://schemas.microsoft.com/office/powerpoint/2010/main" val="28829651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grpSp>
        <p:nvGrpSpPr>
          <p:cNvPr id="295" name="Group 294"/>
          <p:cNvGrpSpPr/>
          <p:nvPr userDrawn="1"/>
        </p:nvGrpSpPr>
        <p:grpSpPr bwMode="gray">
          <a:xfrm>
            <a:off x="-1" y="596901"/>
            <a:ext cx="9137515" cy="4375150"/>
            <a:chOff x="-1" y="596901"/>
            <a:chExt cx="9137515" cy="4375150"/>
          </a:xfrm>
        </p:grpSpPr>
        <p:cxnSp>
          <p:nvCxnSpPr>
            <p:cNvPr id="296" name="Straight Connector 295"/>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Tabular Data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289325" y="1342417"/>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13" name="Picture Placeholder 7"/>
          <p:cNvSpPr>
            <a:spLocks noGrp="1"/>
          </p:cNvSpPr>
          <p:nvPr>
            <p:ph type="pic" sz="quarter" idx="11"/>
          </p:nvPr>
        </p:nvSpPr>
        <p:spPr bwMode="gray">
          <a:xfrm>
            <a:off x="289325" y="2574588"/>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14" name="Picture Placeholder 7"/>
          <p:cNvSpPr>
            <a:spLocks noGrp="1"/>
          </p:cNvSpPr>
          <p:nvPr>
            <p:ph type="pic" sz="quarter" idx="12"/>
          </p:nvPr>
        </p:nvSpPr>
        <p:spPr bwMode="gray">
          <a:xfrm>
            <a:off x="289325" y="3806759"/>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10" name="Text Placeholder 9"/>
          <p:cNvSpPr>
            <a:spLocks noGrp="1"/>
          </p:cNvSpPr>
          <p:nvPr>
            <p:ph type="body" sz="quarter" idx="13"/>
          </p:nvPr>
        </p:nvSpPr>
        <p:spPr bwMode="gray">
          <a:xfrm>
            <a:off x="308781" y="648511"/>
            <a:ext cx="8526440" cy="343677"/>
          </a:xfrm>
          <a:prstGeom prst="parallelogram">
            <a:avLst/>
          </a:prstGeom>
          <a:solidFill>
            <a:srgbClr val="0077BD"/>
          </a:solidFill>
        </p:spPr>
        <p:txBody>
          <a:bodyPr anchor="ctr">
            <a:noAutofit/>
          </a:bodyPr>
          <a:lstStyle>
            <a:lvl1pPr marL="0" indent="0" algn="ctr">
              <a:buFont typeface="Arial" panose="020B0604020202020204" pitchFamily="34" charset="0"/>
              <a:buNone/>
              <a:defRPr sz="1800">
                <a:solidFill>
                  <a:schemeClr val="bg1"/>
                </a:solidFill>
              </a:defRPr>
            </a:lvl1pPr>
          </a:lstStyle>
          <a:p>
            <a:pPr lvl="0"/>
            <a:r>
              <a:rPr lang="en-US"/>
              <a:t>Edit Master text styles</a:t>
            </a:r>
          </a:p>
        </p:txBody>
      </p:sp>
      <p:sp>
        <p:nvSpPr>
          <p:cNvPr id="17" name="Text Placeholder 9"/>
          <p:cNvSpPr>
            <a:spLocks noGrp="1"/>
          </p:cNvSpPr>
          <p:nvPr>
            <p:ph type="body" sz="quarter" idx="14"/>
          </p:nvPr>
        </p:nvSpPr>
        <p:spPr bwMode="gray">
          <a:xfrm>
            <a:off x="2821631"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r>
              <a:rPr lang="en-US"/>
              <a:t>Edit Master text styles</a:t>
            </a:r>
          </a:p>
        </p:txBody>
      </p:sp>
      <p:sp>
        <p:nvSpPr>
          <p:cNvPr id="20" name="Text Placeholder 9"/>
          <p:cNvSpPr>
            <a:spLocks noGrp="1"/>
          </p:cNvSpPr>
          <p:nvPr>
            <p:ph type="body" sz="quarter" idx="15"/>
          </p:nvPr>
        </p:nvSpPr>
        <p:spPr bwMode="gray">
          <a:xfrm>
            <a:off x="5986362"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r>
              <a:rPr lang="en-US"/>
              <a:t>Edit Master text styles</a:t>
            </a:r>
          </a:p>
        </p:txBody>
      </p:sp>
      <p:sp>
        <p:nvSpPr>
          <p:cNvPr id="12" name="Text Placeholder 11"/>
          <p:cNvSpPr>
            <a:spLocks noGrp="1"/>
          </p:cNvSpPr>
          <p:nvPr>
            <p:ph type="body" sz="quarter" idx="16"/>
          </p:nvPr>
        </p:nvSpPr>
        <p:spPr bwMode="gray">
          <a:xfrm>
            <a:off x="2860675"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1" name="Text Placeholder 11"/>
          <p:cNvSpPr>
            <a:spLocks noGrp="1"/>
          </p:cNvSpPr>
          <p:nvPr>
            <p:ph type="body" sz="quarter" idx="17"/>
          </p:nvPr>
        </p:nvSpPr>
        <p:spPr bwMode="gray">
          <a:xfrm>
            <a:off x="6012436"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Text Placeholder 11"/>
          <p:cNvSpPr>
            <a:spLocks noGrp="1"/>
          </p:cNvSpPr>
          <p:nvPr>
            <p:ph type="body" sz="quarter" idx="18"/>
          </p:nvPr>
        </p:nvSpPr>
        <p:spPr bwMode="gray">
          <a:xfrm>
            <a:off x="2860675"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Text Placeholder 11"/>
          <p:cNvSpPr>
            <a:spLocks noGrp="1"/>
          </p:cNvSpPr>
          <p:nvPr>
            <p:ph type="body" sz="quarter" idx="19"/>
          </p:nvPr>
        </p:nvSpPr>
        <p:spPr bwMode="gray">
          <a:xfrm>
            <a:off x="6012436"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4" name="Text Placeholder 11"/>
          <p:cNvSpPr>
            <a:spLocks noGrp="1"/>
          </p:cNvSpPr>
          <p:nvPr>
            <p:ph type="body" sz="quarter" idx="20"/>
          </p:nvPr>
        </p:nvSpPr>
        <p:spPr bwMode="gray">
          <a:xfrm>
            <a:off x="2860675"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5" name="Text Placeholder 11"/>
          <p:cNvSpPr>
            <a:spLocks noGrp="1"/>
          </p:cNvSpPr>
          <p:nvPr>
            <p:ph type="body" sz="quarter" idx="21"/>
          </p:nvPr>
        </p:nvSpPr>
        <p:spPr bwMode="gray">
          <a:xfrm>
            <a:off x="6012436"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Text Placeholder 11"/>
          <p:cNvSpPr>
            <a:spLocks noGrp="1"/>
          </p:cNvSpPr>
          <p:nvPr>
            <p:ph type="body" sz="quarter" idx="22" hasCustomPrompt="1"/>
          </p:nvPr>
        </p:nvSpPr>
        <p:spPr bwMode="gray">
          <a:xfrm>
            <a:off x="328134" y="2055779"/>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28" name="Text Placeholder 11"/>
          <p:cNvSpPr>
            <a:spLocks noGrp="1"/>
          </p:cNvSpPr>
          <p:nvPr>
            <p:ph type="body" sz="quarter" idx="23" hasCustomPrompt="1"/>
          </p:nvPr>
        </p:nvSpPr>
        <p:spPr bwMode="gray">
          <a:xfrm>
            <a:off x="328134" y="33074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29" name="Text Placeholder 11"/>
          <p:cNvSpPr>
            <a:spLocks noGrp="1"/>
          </p:cNvSpPr>
          <p:nvPr>
            <p:ph type="body" sz="quarter" idx="24" hasCustomPrompt="1"/>
          </p:nvPr>
        </p:nvSpPr>
        <p:spPr bwMode="gray">
          <a:xfrm>
            <a:off x="328134" y="45266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Tree>
    <p:extLst>
      <p:ext uri="{BB962C8B-B14F-4D97-AF65-F5344CB8AC3E}">
        <p14:creationId xmlns:p14="http://schemas.microsoft.com/office/powerpoint/2010/main" val="307630504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6" name="Title 1"/>
          <p:cNvSpPr>
            <a:spLocks noGrp="1"/>
          </p:cNvSpPr>
          <p:nvPr userDrawn="1">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Click to edit Title Text</a:t>
            </a:r>
          </a:p>
        </p:txBody>
      </p:sp>
      <p:sp>
        <p:nvSpPr>
          <p:cNvPr id="7" name="Content Placeholder 2"/>
          <p:cNvSpPr>
            <a:spLocks noGrp="1"/>
          </p:cNvSpPr>
          <p:nvPr userDrawn="1">
            <p:ph idx="1"/>
          </p:nvPr>
        </p:nvSpPr>
        <p:spPr bwMode="gray">
          <a:xfrm>
            <a:off x="304800" y="666750"/>
            <a:ext cx="8534400" cy="419100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101928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grpSp>
        <p:nvGrpSpPr>
          <p:cNvPr id="290" name="Group 289"/>
          <p:cNvGrpSpPr/>
          <p:nvPr userDrawn="1"/>
        </p:nvGrpSpPr>
        <p:grpSpPr bwMode="gray">
          <a:xfrm>
            <a:off x="-1" y="596901"/>
            <a:ext cx="9137515" cy="4375150"/>
            <a:chOff x="-1" y="596901"/>
            <a:chExt cx="9137515" cy="4375150"/>
          </a:xfrm>
        </p:grpSpPr>
        <p:cxnSp>
          <p:nvCxnSpPr>
            <p:cNvPr id="291" name="Straight Connector 290"/>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Five Points Slide 1</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3503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7" name="Text Placeholder 11"/>
          <p:cNvSpPr>
            <a:spLocks noGrp="1"/>
          </p:cNvSpPr>
          <p:nvPr>
            <p:ph type="body" sz="quarter" idx="22" hasCustomPrompt="1"/>
          </p:nvPr>
        </p:nvSpPr>
        <p:spPr bwMode="gray">
          <a:xfrm>
            <a:off x="587040"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1" name="Picture Placeholder 7"/>
          <p:cNvSpPr>
            <a:spLocks noGrp="1"/>
          </p:cNvSpPr>
          <p:nvPr>
            <p:ph type="pic" sz="quarter" idx="24"/>
          </p:nvPr>
        </p:nvSpPr>
        <p:spPr bwMode="gray">
          <a:xfrm>
            <a:off x="20267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32" name="Picture Placeholder 7"/>
          <p:cNvSpPr>
            <a:spLocks noGrp="1"/>
          </p:cNvSpPr>
          <p:nvPr>
            <p:ph type="pic" sz="quarter" idx="25"/>
          </p:nvPr>
        </p:nvSpPr>
        <p:spPr bwMode="gray">
          <a:xfrm>
            <a:off x="37031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33" name="Picture Placeholder 7"/>
          <p:cNvSpPr>
            <a:spLocks noGrp="1"/>
          </p:cNvSpPr>
          <p:nvPr>
            <p:ph type="pic" sz="quarter" idx="26"/>
          </p:nvPr>
        </p:nvSpPr>
        <p:spPr bwMode="gray">
          <a:xfrm>
            <a:off x="53795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34" name="Picture Placeholder 7"/>
          <p:cNvSpPr>
            <a:spLocks noGrp="1"/>
          </p:cNvSpPr>
          <p:nvPr>
            <p:ph type="pic" sz="quarter" idx="27"/>
          </p:nvPr>
        </p:nvSpPr>
        <p:spPr bwMode="gray">
          <a:xfrm>
            <a:off x="70559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35" name="Text Placeholder 11"/>
          <p:cNvSpPr>
            <a:spLocks noGrp="1"/>
          </p:cNvSpPr>
          <p:nvPr>
            <p:ph type="body" sz="quarter" idx="28" hasCustomPrompt="1"/>
          </p:nvPr>
        </p:nvSpPr>
        <p:spPr bwMode="gray">
          <a:xfrm>
            <a:off x="2278680"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6" name="Text Placeholder 11"/>
          <p:cNvSpPr>
            <a:spLocks noGrp="1"/>
          </p:cNvSpPr>
          <p:nvPr>
            <p:ph type="body" sz="quarter" idx="29" hasCustomPrompt="1"/>
          </p:nvPr>
        </p:nvSpPr>
        <p:spPr bwMode="gray">
          <a:xfrm>
            <a:off x="396146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7" name="Text Placeholder 11"/>
          <p:cNvSpPr>
            <a:spLocks noGrp="1"/>
          </p:cNvSpPr>
          <p:nvPr>
            <p:ph type="body" sz="quarter" idx="30" hasCustomPrompt="1"/>
          </p:nvPr>
        </p:nvSpPr>
        <p:spPr bwMode="gray">
          <a:xfrm>
            <a:off x="5653101"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8" name="Text Placeholder 11"/>
          <p:cNvSpPr>
            <a:spLocks noGrp="1"/>
          </p:cNvSpPr>
          <p:nvPr>
            <p:ph type="body" sz="quarter" idx="31" hasCustomPrompt="1"/>
          </p:nvPr>
        </p:nvSpPr>
        <p:spPr bwMode="gray">
          <a:xfrm>
            <a:off x="732188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Tree>
    <p:extLst>
      <p:ext uri="{BB962C8B-B14F-4D97-AF65-F5344CB8AC3E}">
        <p14:creationId xmlns:p14="http://schemas.microsoft.com/office/powerpoint/2010/main" val="34467529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grpSp>
        <p:nvGrpSpPr>
          <p:cNvPr id="290" name="Group 289"/>
          <p:cNvGrpSpPr/>
          <p:nvPr userDrawn="1"/>
        </p:nvGrpSpPr>
        <p:grpSpPr bwMode="gray">
          <a:xfrm>
            <a:off x="-1" y="596901"/>
            <a:ext cx="9137515" cy="4375150"/>
            <a:chOff x="-1" y="596901"/>
            <a:chExt cx="9137515" cy="4375150"/>
          </a:xfrm>
        </p:grpSpPr>
        <p:cxnSp>
          <p:nvCxnSpPr>
            <p:cNvPr id="291" name="Straight Connector 290"/>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Five Points Slide 2</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223538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7" name="Text Placeholder 11"/>
          <p:cNvSpPr>
            <a:spLocks noGrp="1"/>
          </p:cNvSpPr>
          <p:nvPr>
            <p:ph type="body" sz="quarter" idx="22" hasCustomPrompt="1"/>
          </p:nvPr>
        </p:nvSpPr>
        <p:spPr bwMode="gray">
          <a:xfrm>
            <a:off x="233085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1" name="Picture Placeholder 7"/>
          <p:cNvSpPr>
            <a:spLocks noGrp="1"/>
          </p:cNvSpPr>
          <p:nvPr>
            <p:ph type="pic" sz="quarter" idx="24"/>
          </p:nvPr>
        </p:nvSpPr>
        <p:spPr bwMode="gray">
          <a:xfrm>
            <a:off x="302405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0" name="Picture Placeholder 7"/>
          <p:cNvSpPr>
            <a:spLocks noGrp="1"/>
          </p:cNvSpPr>
          <p:nvPr>
            <p:ph type="pic" sz="quarter" idx="29"/>
          </p:nvPr>
        </p:nvSpPr>
        <p:spPr bwMode="gray">
          <a:xfrm>
            <a:off x="381272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1" name="Picture Placeholder 7"/>
          <p:cNvSpPr>
            <a:spLocks noGrp="1"/>
          </p:cNvSpPr>
          <p:nvPr>
            <p:ph type="pic" sz="quarter" idx="30"/>
          </p:nvPr>
        </p:nvSpPr>
        <p:spPr bwMode="gray">
          <a:xfrm>
            <a:off x="460139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2" name="Picture Placeholder 7"/>
          <p:cNvSpPr>
            <a:spLocks noGrp="1"/>
          </p:cNvSpPr>
          <p:nvPr>
            <p:ph type="pic" sz="quarter" idx="31"/>
          </p:nvPr>
        </p:nvSpPr>
        <p:spPr bwMode="gray">
          <a:xfrm>
            <a:off x="539006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9" name="Text Placeholder 11"/>
          <p:cNvSpPr>
            <a:spLocks noGrp="1"/>
          </p:cNvSpPr>
          <p:nvPr>
            <p:ph type="body" sz="quarter" idx="36" hasCustomPrompt="1"/>
          </p:nvPr>
        </p:nvSpPr>
        <p:spPr bwMode="gray">
          <a:xfrm>
            <a:off x="390819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0" name="Text Placeholder 11"/>
          <p:cNvSpPr>
            <a:spLocks noGrp="1"/>
          </p:cNvSpPr>
          <p:nvPr>
            <p:ph type="body" sz="quarter" idx="37" hasCustomPrompt="1"/>
          </p:nvPr>
        </p:nvSpPr>
        <p:spPr bwMode="gray">
          <a:xfrm>
            <a:off x="548553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41" name="Text Placeholder 11"/>
          <p:cNvSpPr>
            <a:spLocks noGrp="1"/>
          </p:cNvSpPr>
          <p:nvPr>
            <p:ph type="body" sz="quarter" idx="40" hasCustomPrompt="1"/>
          </p:nvPr>
        </p:nvSpPr>
        <p:spPr bwMode="gray">
          <a:xfrm>
            <a:off x="312333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42" name="Text Placeholder 11"/>
          <p:cNvSpPr>
            <a:spLocks noGrp="1"/>
          </p:cNvSpPr>
          <p:nvPr>
            <p:ph type="body" sz="quarter" idx="41" hasCustomPrompt="1"/>
          </p:nvPr>
        </p:nvSpPr>
        <p:spPr bwMode="gray">
          <a:xfrm>
            <a:off x="470067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Tree>
    <p:extLst>
      <p:ext uri="{BB962C8B-B14F-4D97-AF65-F5344CB8AC3E}">
        <p14:creationId xmlns:p14="http://schemas.microsoft.com/office/powerpoint/2010/main" val="16750987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grpSp>
        <p:nvGrpSpPr>
          <p:cNvPr id="208" name="Group 207"/>
          <p:cNvGrpSpPr/>
          <p:nvPr userDrawn="1"/>
        </p:nvGrpSpPr>
        <p:grpSpPr bwMode="gray">
          <a:xfrm>
            <a:off x="-1" y="596901"/>
            <a:ext cx="9137515" cy="4375150"/>
            <a:chOff x="-1" y="596901"/>
            <a:chExt cx="9137515" cy="4375150"/>
          </a:xfrm>
        </p:grpSpPr>
        <p:cxnSp>
          <p:nvCxnSpPr>
            <p:cNvPr id="209" name="Straight Connector 208"/>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Steps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255440" y="1813709"/>
            <a:ext cx="3353390" cy="1546715"/>
          </a:xfrm>
          <a:prstGeom prst="homePlate">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31" name="Picture Placeholder 7"/>
          <p:cNvSpPr>
            <a:spLocks noGrp="1"/>
          </p:cNvSpPr>
          <p:nvPr>
            <p:ph type="pic" sz="quarter" idx="24"/>
          </p:nvPr>
        </p:nvSpPr>
        <p:spPr bwMode="gray">
          <a:xfrm>
            <a:off x="2915467" y="1813710"/>
            <a:ext cx="3353386" cy="1546710"/>
          </a:xfrm>
          <a:prstGeom prst="chevron">
            <a:avLst/>
          </a:prstGeom>
          <a:solidFill>
            <a:srgbClr val="0077BD"/>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2" name="Picture Placeholder 7"/>
          <p:cNvSpPr>
            <a:spLocks noGrp="1"/>
          </p:cNvSpPr>
          <p:nvPr>
            <p:ph type="pic" sz="quarter" idx="31"/>
          </p:nvPr>
        </p:nvSpPr>
        <p:spPr bwMode="gray">
          <a:xfrm>
            <a:off x="5575490" y="1813709"/>
            <a:ext cx="3353390" cy="1546715"/>
          </a:xfrm>
          <a:prstGeom prst="chevr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9" name="Text Placeholder 11"/>
          <p:cNvSpPr>
            <a:spLocks noGrp="1"/>
          </p:cNvSpPr>
          <p:nvPr>
            <p:ph type="body" sz="quarter" idx="36" hasCustomPrompt="1"/>
          </p:nvPr>
        </p:nvSpPr>
        <p:spPr bwMode="gray">
          <a:xfrm>
            <a:off x="3940778" y="35737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41" name="Text Placeholder 11"/>
          <p:cNvSpPr>
            <a:spLocks noGrp="1"/>
          </p:cNvSpPr>
          <p:nvPr>
            <p:ph type="body" sz="quarter" idx="40" hasCustomPrompt="1"/>
          </p:nvPr>
        </p:nvSpPr>
        <p:spPr bwMode="gray">
          <a:xfrm>
            <a:off x="104307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42" name="Text Placeholder 11"/>
          <p:cNvSpPr>
            <a:spLocks noGrp="1"/>
          </p:cNvSpPr>
          <p:nvPr>
            <p:ph type="body" sz="quarter" idx="41" hasCustomPrompt="1"/>
          </p:nvPr>
        </p:nvSpPr>
        <p:spPr bwMode="gray">
          <a:xfrm>
            <a:off x="651423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24" name="Text Placeholder 11"/>
          <p:cNvSpPr>
            <a:spLocks noGrp="1"/>
          </p:cNvSpPr>
          <p:nvPr>
            <p:ph type="body" sz="quarter" idx="42" hasCustomPrompt="1"/>
          </p:nvPr>
        </p:nvSpPr>
        <p:spPr bwMode="gray">
          <a:xfrm>
            <a:off x="752346"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25" name="Text Placeholder 11"/>
          <p:cNvSpPr>
            <a:spLocks noGrp="1"/>
          </p:cNvSpPr>
          <p:nvPr>
            <p:ph type="body" sz="quarter" idx="43" hasCustomPrompt="1"/>
          </p:nvPr>
        </p:nvSpPr>
        <p:spPr bwMode="gray">
          <a:xfrm>
            <a:off x="370339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28" name="Text Placeholder 11"/>
          <p:cNvSpPr>
            <a:spLocks noGrp="1"/>
          </p:cNvSpPr>
          <p:nvPr>
            <p:ph type="body" sz="quarter" idx="44" hasCustomPrompt="1"/>
          </p:nvPr>
        </p:nvSpPr>
        <p:spPr bwMode="gray">
          <a:xfrm>
            <a:off x="635515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Tree>
    <p:extLst>
      <p:ext uri="{BB962C8B-B14F-4D97-AF65-F5344CB8AC3E}">
        <p14:creationId xmlns:p14="http://schemas.microsoft.com/office/powerpoint/2010/main" val="2418081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grpSp>
        <p:nvGrpSpPr>
          <p:cNvPr id="129" name="Group 128"/>
          <p:cNvGrpSpPr/>
          <p:nvPr userDrawn="1"/>
        </p:nvGrpSpPr>
        <p:grpSpPr bwMode="gray">
          <a:xfrm>
            <a:off x="-1" y="-12970"/>
            <a:ext cx="9137515" cy="4914900"/>
            <a:chOff x="-1" y="0"/>
            <a:chExt cx="9137515" cy="4914900"/>
          </a:xfrm>
        </p:grpSpPr>
        <p:cxnSp>
          <p:nvCxnSpPr>
            <p:cNvPr id="130" name="Straight Connector 129"/>
            <p:cNvCxnSpPr/>
            <p:nvPr userDrawn="1"/>
          </p:nvCxnSpPr>
          <p:spPr bwMode="gray">
            <a:xfrm>
              <a:off x="14257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a:off x="2953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a:off x="44802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a:off x="60075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a:off x="7534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90621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105894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12116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136440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15171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166986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182259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19753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212805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22807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243351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258624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27389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289170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30444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319716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334989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35026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365535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38080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396081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411354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42662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441899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45717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472445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48771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502991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518264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53353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548810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56408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579356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594629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60990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625175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64044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65572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67099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68626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70154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71681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73208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a:off x="74735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a:off x="76263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a:off x="77790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a:off x="79317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a:off x="80845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a:off x="82372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a:off x="83899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a:off x="85426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a:off x="86954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a:off x="88481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a:off x="90008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flipH="1">
              <a:off x="-1"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flipH="1">
              <a:off x="-1"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flipH="1">
              <a:off x="-1"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flipH="1">
              <a:off x="-1"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flipH="1">
              <a:off x="-1"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flipH="1">
              <a:off x="-1"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flipH="1">
              <a:off x="-1"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flipH="1">
              <a:off x="-1"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flipH="1">
              <a:off x="-1"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flipH="1">
              <a:off x="-1"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flipH="1">
              <a:off x="-1"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flipH="1">
              <a:off x="-1"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flipH="1">
              <a:off x="-1"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flipH="1">
              <a:off x="-1"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flipH="1">
              <a:off x="-1"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flipH="1">
              <a:off x="-1"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flipH="1">
              <a:off x="-1"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flipH="1">
              <a:off x="-1"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flipH="1">
              <a:off x="-1"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flipH="1">
              <a:off x="-1"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flipH="1">
              <a:off x="-1"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flipH="1">
              <a:off x="-1"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flipH="1">
              <a:off x="-1"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flipH="1">
              <a:off x="-1"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flipH="1">
              <a:off x="-1"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flipH="1">
              <a:off x="-1"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flipH="1">
              <a:off x="-1"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flipH="1">
              <a:off x="-1"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flipH="1">
              <a:off x="-1"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flipH="1">
              <a:off x="-1"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flipH="1">
              <a:off x="-1"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flipH="1">
              <a:off x="-1"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flipH="1">
              <a:off x="-1"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hasCustomPrompt="1"/>
          </p:nvPr>
        </p:nvSpPr>
        <p:spPr bwMode="gray">
          <a:xfrm>
            <a:off x="1476355" y="992954"/>
            <a:ext cx="2646065" cy="994172"/>
          </a:xfrm>
          <a:prstGeom prst="rect">
            <a:avLst/>
          </a:prstGeom>
        </p:spPr>
        <p:txBody>
          <a:bodyPr/>
          <a:lstStyle>
            <a:lvl1pPr algn="ctr">
              <a:defRPr sz="3200"/>
            </a:lvl1pPr>
          </a:lstStyle>
          <a:p>
            <a:r>
              <a:rPr lang="en-US"/>
              <a:t>Thank you.</a:t>
            </a:r>
            <a:endParaRPr lang="en-IN"/>
          </a:p>
        </p:txBody>
      </p:sp>
      <p:sp>
        <p:nvSpPr>
          <p:cNvPr id="23" name="Text Placeholder 1030"/>
          <p:cNvSpPr>
            <a:spLocks noGrp="1"/>
          </p:cNvSpPr>
          <p:nvPr>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a:t>Name</a:t>
            </a:r>
            <a:endParaRPr lang="en-IN"/>
          </a:p>
        </p:txBody>
      </p:sp>
      <p:sp>
        <p:nvSpPr>
          <p:cNvPr id="24" name="Text Placeholder 1030"/>
          <p:cNvSpPr>
            <a:spLocks noGrp="1"/>
          </p:cNvSpPr>
          <p:nvPr>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a:t>Designation </a:t>
            </a:r>
            <a:endParaRPr lang="en-IN"/>
          </a:p>
        </p:txBody>
      </p:sp>
      <p:sp>
        <p:nvSpPr>
          <p:cNvPr id="26" name="Parallelogram 25"/>
          <p:cNvSpPr/>
          <p:nvPr userDrawn="1"/>
        </p:nvSpPr>
        <p:spPr bwMode="gray">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rgbClr val="0077BD"/>
          </a:solidFill>
          <a:ln>
            <a:noFill/>
          </a:ln>
        </p:spPr>
        <p:txBody>
          <a:bodyPr vert="horz" wrap="square" lIns="91440" tIns="45720" rIns="91440" bIns="45720" numCol="1" anchor="t" anchorCtr="0" compatLnSpc="1">
            <a:prstTxWarp prst="textNoShape">
              <a:avLst/>
            </a:prstTxWarp>
          </a:bodyPr>
          <a:lstStyle/>
          <a:p>
            <a:pPr lvl="0"/>
            <a:endParaRPr lang="en-IN">
              <a:solidFill>
                <a:schemeClr val="tx1"/>
              </a:solidFill>
            </a:endParaRPr>
          </a:p>
        </p:txBody>
      </p:sp>
      <p:sp>
        <p:nvSpPr>
          <p:cNvPr id="28" name="Picture Placeholder 3"/>
          <p:cNvSpPr>
            <a:spLocks noGrp="1"/>
          </p:cNvSpPr>
          <p:nvPr>
            <p:ph type="pic" sz="quarter" idx="14" hasCustomPrompt="1"/>
          </p:nvPr>
        </p:nvSpPr>
        <p:spPr bwMode="gray">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468000" bIns="0" anchor="ctr">
            <a:noAutofit/>
          </a:bodyPr>
          <a:lstStyle>
            <a:lvl1pPr marL="0" indent="0" algn="r">
              <a:buFont typeface="Arial" panose="020B0604020202020204" pitchFamily="34" charset="0"/>
              <a:buNone/>
              <a:defRPr lang="en-IN" sz="1400" i="1" dirty="0"/>
            </a:lvl1pPr>
          </a:lstStyle>
          <a:p>
            <a:r>
              <a:rPr lang="en-IN"/>
              <a:t>Click icon to add image</a:t>
            </a:r>
          </a:p>
        </p:txBody>
      </p:sp>
      <p:grpSp>
        <p:nvGrpSpPr>
          <p:cNvPr id="25" name="Group 24"/>
          <p:cNvGrpSpPr/>
          <p:nvPr userDrawn="1"/>
        </p:nvGrpSpPr>
        <p:grpSpPr bwMode="gray">
          <a:xfrm>
            <a:off x="787275" y="755329"/>
            <a:ext cx="799280" cy="844787"/>
            <a:chOff x="-3330575" y="3005138"/>
            <a:chExt cx="1533526" cy="1620837"/>
          </a:xfrm>
          <a:solidFill>
            <a:srgbClr val="003F72"/>
          </a:solidFill>
        </p:grpSpPr>
        <p:sp>
          <p:nvSpPr>
            <p:cNvPr id="27"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30" name="Group 29"/>
          <p:cNvGrpSpPr/>
          <p:nvPr userDrawn="1"/>
        </p:nvGrpSpPr>
        <p:grpSpPr bwMode="gray">
          <a:xfrm>
            <a:off x="4059220" y="1649549"/>
            <a:ext cx="747544" cy="809246"/>
            <a:chOff x="2301081" y="6662108"/>
            <a:chExt cx="1500188" cy="1624012"/>
          </a:xfrm>
          <a:solidFill>
            <a:srgbClr val="003F72"/>
          </a:solidFill>
        </p:grpSpPr>
        <p:sp>
          <p:nvSpPr>
            <p:cNvPr id="3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3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3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112" name="Freeform 17"/>
          <p:cNvSpPr>
            <a:spLocks/>
          </p:cNvSpPr>
          <p:nvPr userDrawn="1"/>
        </p:nvSpPr>
        <p:spPr bwMode="gray">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rgbClr val="003F72"/>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113" name="Group 5"/>
          <p:cNvGrpSpPr>
            <a:grpSpLocks noChangeAspect="1"/>
          </p:cNvGrpSpPr>
          <p:nvPr userDrawn="1"/>
        </p:nvGrpSpPr>
        <p:grpSpPr bwMode="gray">
          <a:xfrm>
            <a:off x="299349" y="2798386"/>
            <a:ext cx="1680364" cy="252286"/>
            <a:chOff x="119" y="2341"/>
            <a:chExt cx="1805" cy="271"/>
          </a:xfrm>
        </p:grpSpPr>
        <p:sp>
          <p:nvSpPr>
            <p:cNvPr id="114"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5"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5005381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rganization Chart ">
    <p:spTree>
      <p:nvGrpSpPr>
        <p:cNvPr id="1" name=""/>
        <p:cNvGrpSpPr/>
        <p:nvPr/>
      </p:nvGrpSpPr>
      <p:grpSpPr>
        <a:xfrm>
          <a:off x="0" y="0"/>
          <a:ext cx="0" cy="0"/>
          <a:chOff x="0" y="0"/>
          <a:chExt cx="0" cy="0"/>
        </a:xfrm>
      </p:grpSpPr>
      <p:grpSp>
        <p:nvGrpSpPr>
          <p:cNvPr id="203" name="Group 202"/>
          <p:cNvGrpSpPr/>
          <p:nvPr userDrawn="1"/>
        </p:nvGrpSpPr>
        <p:grpSpPr bwMode="gray">
          <a:xfrm>
            <a:off x="-1" y="596901"/>
            <a:ext cx="9137515" cy="4375150"/>
            <a:chOff x="-1" y="596901"/>
            <a:chExt cx="9137515" cy="4375150"/>
          </a:xfrm>
        </p:grpSpPr>
        <p:cxnSp>
          <p:nvCxnSpPr>
            <p:cNvPr id="204" name="Straight Connector 203"/>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userDrawn="1">
            <p:ph type="title" hasCustomPrompt="1"/>
          </p:nvPr>
        </p:nvSpPr>
        <p:spPr bwMode="gray">
          <a:xfrm>
            <a:off x="304800" y="1"/>
            <a:ext cx="8534400" cy="505365"/>
          </a:xfrm>
        </p:spPr>
        <p:txBody>
          <a:bodyPr anchor="b">
            <a:normAutofit/>
          </a:bodyPr>
          <a:lstStyle>
            <a:lvl1pPr>
              <a:defRPr sz="2397" baseline="0">
                <a:latin typeface="Calibri" charset="0"/>
                <a:ea typeface="Calibri" charset="0"/>
                <a:cs typeface="Calibri" charset="0"/>
              </a:defRPr>
            </a:lvl1pPr>
          </a:lstStyle>
          <a:p>
            <a:r>
              <a:rPr lang="en-US"/>
              <a:t>Organization Chart </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sp>
        <p:nvSpPr>
          <p:cNvPr id="103" name="Picture Placeholder 102"/>
          <p:cNvSpPr>
            <a:spLocks noGrp="1"/>
          </p:cNvSpPr>
          <p:nvPr>
            <p:ph type="pic" sz="quarter" idx="10"/>
          </p:nvPr>
        </p:nvSpPr>
        <p:spPr bwMode="gray">
          <a:xfrm>
            <a:off x="37338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00" name="Text Placeholder 199"/>
          <p:cNvSpPr>
            <a:spLocks noGrp="1"/>
          </p:cNvSpPr>
          <p:nvPr>
            <p:ph type="body" sz="quarter" idx="16" hasCustomPrompt="1"/>
          </p:nvPr>
        </p:nvSpPr>
        <p:spPr bwMode="gray">
          <a:xfrm>
            <a:off x="152401"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02" name="Text Placeholder 199"/>
          <p:cNvSpPr>
            <a:spLocks noGrp="1"/>
          </p:cNvSpPr>
          <p:nvPr>
            <p:ph type="body" sz="quarter" idx="17" hasCustomPrompt="1"/>
          </p:nvPr>
        </p:nvSpPr>
        <p:spPr bwMode="gray">
          <a:xfrm>
            <a:off x="152401"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109" name="Picture Placeholder 102"/>
          <p:cNvSpPr>
            <a:spLocks noGrp="1"/>
          </p:cNvSpPr>
          <p:nvPr>
            <p:ph type="pic" sz="quarter" idx="18"/>
          </p:nvPr>
        </p:nvSpPr>
        <p:spPr bwMode="gray">
          <a:xfrm>
            <a:off x="1891285"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110" name="Text Placeholder 199"/>
          <p:cNvSpPr>
            <a:spLocks noGrp="1"/>
          </p:cNvSpPr>
          <p:nvPr>
            <p:ph type="body" sz="quarter" idx="19" hasCustomPrompt="1"/>
          </p:nvPr>
        </p:nvSpPr>
        <p:spPr bwMode="gray">
          <a:xfrm>
            <a:off x="1670305"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111" name="Text Placeholder 199"/>
          <p:cNvSpPr>
            <a:spLocks noGrp="1"/>
          </p:cNvSpPr>
          <p:nvPr>
            <p:ph type="body" sz="quarter" idx="20" hasCustomPrompt="1"/>
          </p:nvPr>
        </p:nvSpPr>
        <p:spPr bwMode="gray">
          <a:xfrm>
            <a:off x="1670305"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01" name="Picture Placeholder 102"/>
          <p:cNvSpPr>
            <a:spLocks noGrp="1"/>
          </p:cNvSpPr>
          <p:nvPr>
            <p:ph type="pic" sz="quarter" idx="21"/>
          </p:nvPr>
        </p:nvSpPr>
        <p:spPr bwMode="gray">
          <a:xfrm>
            <a:off x="3409189"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07" name="Text Placeholder 199"/>
          <p:cNvSpPr>
            <a:spLocks noGrp="1"/>
          </p:cNvSpPr>
          <p:nvPr>
            <p:ph type="body" sz="quarter" idx="22" hasCustomPrompt="1"/>
          </p:nvPr>
        </p:nvSpPr>
        <p:spPr bwMode="gray">
          <a:xfrm>
            <a:off x="3188209"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08" name="Text Placeholder 199"/>
          <p:cNvSpPr>
            <a:spLocks noGrp="1"/>
          </p:cNvSpPr>
          <p:nvPr>
            <p:ph type="body" sz="quarter" idx="23" hasCustomPrompt="1"/>
          </p:nvPr>
        </p:nvSpPr>
        <p:spPr bwMode="gray">
          <a:xfrm>
            <a:off x="3188209"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09" name="Picture Placeholder 102"/>
          <p:cNvSpPr>
            <a:spLocks noGrp="1"/>
          </p:cNvSpPr>
          <p:nvPr>
            <p:ph type="pic" sz="quarter" idx="24"/>
          </p:nvPr>
        </p:nvSpPr>
        <p:spPr bwMode="gray">
          <a:xfrm>
            <a:off x="4927093"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10" name="Text Placeholder 199"/>
          <p:cNvSpPr>
            <a:spLocks noGrp="1"/>
          </p:cNvSpPr>
          <p:nvPr>
            <p:ph type="body" sz="quarter" idx="25" hasCustomPrompt="1"/>
          </p:nvPr>
        </p:nvSpPr>
        <p:spPr bwMode="gray">
          <a:xfrm>
            <a:off x="4706113"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11" name="Text Placeholder 199"/>
          <p:cNvSpPr>
            <a:spLocks noGrp="1"/>
          </p:cNvSpPr>
          <p:nvPr>
            <p:ph type="body" sz="quarter" idx="26" hasCustomPrompt="1"/>
          </p:nvPr>
        </p:nvSpPr>
        <p:spPr bwMode="gray">
          <a:xfrm>
            <a:off x="4706113"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12" name="Picture Placeholder 102"/>
          <p:cNvSpPr>
            <a:spLocks noGrp="1"/>
          </p:cNvSpPr>
          <p:nvPr>
            <p:ph type="pic" sz="quarter" idx="27"/>
          </p:nvPr>
        </p:nvSpPr>
        <p:spPr bwMode="gray">
          <a:xfrm>
            <a:off x="6444997"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13" name="Text Placeholder 199"/>
          <p:cNvSpPr>
            <a:spLocks noGrp="1"/>
          </p:cNvSpPr>
          <p:nvPr>
            <p:ph type="body" sz="quarter" idx="28" hasCustomPrompt="1"/>
          </p:nvPr>
        </p:nvSpPr>
        <p:spPr bwMode="gray">
          <a:xfrm>
            <a:off x="6224017"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14" name="Text Placeholder 199"/>
          <p:cNvSpPr>
            <a:spLocks noGrp="1"/>
          </p:cNvSpPr>
          <p:nvPr>
            <p:ph type="body" sz="quarter" idx="29" hasCustomPrompt="1"/>
          </p:nvPr>
        </p:nvSpPr>
        <p:spPr bwMode="gray">
          <a:xfrm>
            <a:off x="6224017"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15" name="Picture Placeholder 102"/>
          <p:cNvSpPr>
            <a:spLocks noGrp="1"/>
          </p:cNvSpPr>
          <p:nvPr>
            <p:ph type="pic" sz="quarter" idx="30"/>
          </p:nvPr>
        </p:nvSpPr>
        <p:spPr bwMode="gray">
          <a:xfrm>
            <a:off x="796290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16" name="Text Placeholder 199"/>
          <p:cNvSpPr>
            <a:spLocks noGrp="1"/>
          </p:cNvSpPr>
          <p:nvPr>
            <p:ph type="body" sz="quarter" idx="31" hasCustomPrompt="1"/>
          </p:nvPr>
        </p:nvSpPr>
        <p:spPr bwMode="gray">
          <a:xfrm>
            <a:off x="7741921"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17" name="Text Placeholder 199"/>
          <p:cNvSpPr>
            <a:spLocks noGrp="1"/>
          </p:cNvSpPr>
          <p:nvPr>
            <p:ph type="body" sz="quarter" idx="32" hasCustomPrompt="1"/>
          </p:nvPr>
        </p:nvSpPr>
        <p:spPr bwMode="gray">
          <a:xfrm>
            <a:off x="7741921"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18" name="Picture Placeholder 102"/>
          <p:cNvSpPr>
            <a:spLocks noGrp="1"/>
          </p:cNvSpPr>
          <p:nvPr>
            <p:ph type="pic" sz="quarter" idx="33"/>
          </p:nvPr>
        </p:nvSpPr>
        <p:spPr bwMode="gray">
          <a:xfrm>
            <a:off x="4247389" y="73913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19" name="Text Placeholder 199"/>
          <p:cNvSpPr>
            <a:spLocks noGrp="1"/>
          </p:cNvSpPr>
          <p:nvPr>
            <p:ph type="body" sz="quarter" idx="34" hasCustomPrompt="1"/>
          </p:nvPr>
        </p:nvSpPr>
        <p:spPr bwMode="gray">
          <a:xfrm>
            <a:off x="4026409" y="152431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20" name="Text Placeholder 199"/>
          <p:cNvSpPr>
            <a:spLocks noGrp="1"/>
          </p:cNvSpPr>
          <p:nvPr>
            <p:ph type="body" sz="quarter" idx="35" hasCustomPrompt="1"/>
          </p:nvPr>
        </p:nvSpPr>
        <p:spPr bwMode="gray">
          <a:xfrm>
            <a:off x="4026409" y="1821499"/>
            <a:ext cx="1249680" cy="228282"/>
          </a:xfrm>
        </p:spPr>
        <p:txBody>
          <a:bodyPr anchor="ctr">
            <a:normAutofit/>
          </a:bodyPr>
          <a:lstStyle>
            <a:lvl1pPr algn="ctr">
              <a:buFont typeface="Arial" pitchFamily="34" charset="0"/>
              <a:buNone/>
              <a:defRPr sz="1000" baseline="0"/>
            </a:lvl1pPr>
          </a:lstStyle>
          <a:p>
            <a:pPr lvl="0"/>
            <a:r>
              <a:rPr lang="en-IN"/>
              <a:t>Add Designation</a:t>
            </a:r>
          </a:p>
        </p:txBody>
      </p:sp>
      <p:cxnSp>
        <p:nvCxnSpPr>
          <p:cNvPr id="222" name="Elbow Connector 221"/>
          <p:cNvCxnSpPr>
            <a:stCxn id="220" idx="2"/>
            <a:endCxn id="103" idx="0"/>
          </p:cNvCxnSpPr>
          <p:nvPr userDrawn="1"/>
        </p:nvCxnSpPr>
        <p:spPr bwMode="gray">
          <a:xfrm rot="5400000">
            <a:off x="2401826" y="448056"/>
            <a:ext cx="647698" cy="385114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4" name="Elbow Connector 223"/>
          <p:cNvCxnSpPr>
            <a:stCxn id="220" idx="2"/>
            <a:endCxn id="215" idx="1"/>
          </p:cNvCxnSpPr>
          <p:nvPr userDrawn="1"/>
        </p:nvCxnSpPr>
        <p:spPr bwMode="gray">
          <a:xfrm rot="16200000" flipH="1">
            <a:off x="6225748" y="475281"/>
            <a:ext cx="647698" cy="37966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6" name="Elbow Connector 225"/>
          <p:cNvCxnSpPr>
            <a:stCxn id="220" idx="2"/>
            <a:endCxn id="109" idx="1"/>
          </p:cNvCxnSpPr>
          <p:nvPr userDrawn="1"/>
        </p:nvCxnSpPr>
        <p:spPr bwMode="gray">
          <a:xfrm rot="5400000">
            <a:off x="3189941" y="1236171"/>
            <a:ext cx="647698" cy="22749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8" name="Elbow Connector 227"/>
          <p:cNvCxnSpPr>
            <a:stCxn id="220" idx="2"/>
            <a:endCxn id="212" idx="1"/>
          </p:cNvCxnSpPr>
          <p:nvPr userDrawn="1"/>
        </p:nvCxnSpPr>
        <p:spPr bwMode="gray">
          <a:xfrm rot="16200000" flipH="1">
            <a:off x="5466796" y="1234233"/>
            <a:ext cx="647698" cy="227879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0" name="Elbow Connector 229"/>
          <p:cNvCxnSpPr>
            <a:stCxn id="220" idx="2"/>
            <a:endCxn id="201" idx="1"/>
          </p:cNvCxnSpPr>
          <p:nvPr userDrawn="1"/>
        </p:nvCxnSpPr>
        <p:spPr bwMode="gray">
          <a:xfrm rot="5400000">
            <a:off x="3948893" y="1995123"/>
            <a:ext cx="647698" cy="7570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2" name="Elbow Connector 231"/>
          <p:cNvCxnSpPr>
            <a:stCxn id="220" idx="2"/>
            <a:endCxn id="209" idx="1"/>
          </p:cNvCxnSpPr>
          <p:nvPr userDrawn="1"/>
        </p:nvCxnSpPr>
        <p:spPr bwMode="gray">
          <a:xfrm rot="16200000" flipH="1">
            <a:off x="4707844" y="1993185"/>
            <a:ext cx="647698" cy="76088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4207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amp;T Technology Team">
    <p:spTree>
      <p:nvGrpSpPr>
        <p:cNvPr id="1" name=""/>
        <p:cNvGrpSpPr/>
        <p:nvPr/>
      </p:nvGrpSpPr>
      <p:grpSpPr>
        <a:xfrm>
          <a:off x="0" y="0"/>
          <a:ext cx="0" cy="0"/>
          <a:chOff x="0" y="0"/>
          <a:chExt cx="0" cy="0"/>
        </a:xfrm>
      </p:grpSpPr>
      <p:grpSp>
        <p:nvGrpSpPr>
          <p:cNvPr id="109" name="Group 108"/>
          <p:cNvGrpSpPr/>
          <p:nvPr userDrawn="1"/>
        </p:nvGrpSpPr>
        <p:grpSpPr bwMode="gray">
          <a:xfrm>
            <a:off x="-1" y="596901"/>
            <a:ext cx="9137515" cy="4375150"/>
            <a:chOff x="-1" y="596901"/>
            <a:chExt cx="9137515" cy="4375150"/>
          </a:xfrm>
        </p:grpSpPr>
        <p:cxnSp>
          <p:nvCxnSpPr>
            <p:cNvPr id="110" name="Straight Connector 109"/>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203" name="Picture Placeholder 102"/>
          <p:cNvSpPr>
            <a:spLocks noGrp="1"/>
          </p:cNvSpPr>
          <p:nvPr>
            <p:ph type="pic" sz="quarter" idx="24"/>
          </p:nvPr>
        </p:nvSpPr>
        <p:spPr bwMode="gray">
          <a:xfrm>
            <a:off x="163830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6" name="Title 1"/>
          <p:cNvSpPr>
            <a:spLocks noGrp="1"/>
          </p:cNvSpPr>
          <p:nvPr userDrawn="1">
            <p:ph type="title" hasCustomPrompt="1"/>
          </p:nvPr>
        </p:nvSpPr>
        <p:spPr bwMode="gray">
          <a:xfrm>
            <a:off x="304800" y="1"/>
            <a:ext cx="8534400" cy="505365"/>
          </a:xfrm>
        </p:spPr>
        <p:txBody>
          <a:bodyPr anchor="b">
            <a:normAutofit/>
          </a:bodyPr>
          <a:lstStyle>
            <a:lvl1pPr>
              <a:defRPr sz="2397" baseline="0">
                <a:latin typeface="Calibri" charset="0"/>
                <a:ea typeface="Calibri" charset="0"/>
                <a:cs typeface="Calibri" charset="0"/>
              </a:defRPr>
            </a:lvl1pPr>
          </a:lstStyle>
          <a:p>
            <a:r>
              <a:rPr lang="en-US"/>
              <a:t>L&amp;T Technology Team</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sp>
        <p:nvSpPr>
          <p:cNvPr id="103" name="Picture Placeholder 102"/>
          <p:cNvSpPr>
            <a:spLocks noGrp="1"/>
          </p:cNvSpPr>
          <p:nvPr>
            <p:ph type="pic" sz="quarter" idx="10"/>
          </p:nvPr>
        </p:nvSpPr>
        <p:spPr bwMode="gray">
          <a:xfrm>
            <a:off x="149352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00" name="Text Placeholder 199"/>
          <p:cNvSpPr>
            <a:spLocks noGrp="1"/>
          </p:cNvSpPr>
          <p:nvPr>
            <p:ph type="body" sz="quarter" idx="16" hasCustomPrompt="1"/>
          </p:nvPr>
        </p:nvSpPr>
        <p:spPr bwMode="gray">
          <a:xfrm>
            <a:off x="127254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a:t>Add Name</a:t>
            </a:r>
          </a:p>
        </p:txBody>
      </p:sp>
      <p:sp>
        <p:nvSpPr>
          <p:cNvPr id="202" name="Text Placeholder 199"/>
          <p:cNvSpPr>
            <a:spLocks noGrp="1"/>
          </p:cNvSpPr>
          <p:nvPr>
            <p:ph type="body" sz="quarter" idx="17" hasCustomPrompt="1"/>
          </p:nvPr>
        </p:nvSpPr>
        <p:spPr bwMode="gray">
          <a:xfrm>
            <a:off x="1272541" y="316261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06" name="Picture Placeholder 102"/>
          <p:cNvSpPr>
            <a:spLocks noGrp="1"/>
          </p:cNvSpPr>
          <p:nvPr>
            <p:ph type="pic" sz="quarter" idx="25"/>
          </p:nvPr>
        </p:nvSpPr>
        <p:spPr bwMode="gray">
          <a:xfrm>
            <a:off x="42748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21" name="Picture Placeholder 102"/>
          <p:cNvSpPr>
            <a:spLocks noGrp="1"/>
          </p:cNvSpPr>
          <p:nvPr>
            <p:ph type="pic" sz="quarter" idx="26"/>
          </p:nvPr>
        </p:nvSpPr>
        <p:spPr bwMode="gray">
          <a:xfrm>
            <a:off x="41300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23" name="Text Placeholder 199"/>
          <p:cNvSpPr>
            <a:spLocks noGrp="1"/>
          </p:cNvSpPr>
          <p:nvPr>
            <p:ph type="body" sz="quarter" idx="27" hasCustomPrompt="1"/>
          </p:nvPr>
        </p:nvSpPr>
        <p:spPr bwMode="gray">
          <a:xfrm>
            <a:off x="39090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a:t>Add Name</a:t>
            </a:r>
          </a:p>
        </p:txBody>
      </p:sp>
      <p:sp>
        <p:nvSpPr>
          <p:cNvPr id="225" name="Text Placeholder 199"/>
          <p:cNvSpPr>
            <a:spLocks noGrp="1"/>
          </p:cNvSpPr>
          <p:nvPr>
            <p:ph type="body" sz="quarter" idx="28" hasCustomPrompt="1"/>
          </p:nvPr>
        </p:nvSpPr>
        <p:spPr bwMode="gray">
          <a:xfrm>
            <a:off x="3909061" y="316261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27" name="Picture Placeholder 102"/>
          <p:cNvSpPr>
            <a:spLocks noGrp="1"/>
          </p:cNvSpPr>
          <p:nvPr>
            <p:ph type="pic" sz="quarter" idx="29"/>
          </p:nvPr>
        </p:nvSpPr>
        <p:spPr bwMode="gray">
          <a:xfrm>
            <a:off x="70561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29" name="Picture Placeholder 102"/>
          <p:cNvSpPr>
            <a:spLocks noGrp="1"/>
          </p:cNvSpPr>
          <p:nvPr>
            <p:ph type="pic" sz="quarter" idx="30"/>
          </p:nvPr>
        </p:nvSpPr>
        <p:spPr bwMode="gray">
          <a:xfrm>
            <a:off x="69113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31" name="Text Placeholder 199"/>
          <p:cNvSpPr>
            <a:spLocks noGrp="1"/>
          </p:cNvSpPr>
          <p:nvPr>
            <p:ph type="body" sz="quarter" idx="31" hasCustomPrompt="1"/>
          </p:nvPr>
        </p:nvSpPr>
        <p:spPr bwMode="gray">
          <a:xfrm>
            <a:off x="66903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a:t>Add Name</a:t>
            </a:r>
          </a:p>
        </p:txBody>
      </p:sp>
      <p:sp>
        <p:nvSpPr>
          <p:cNvPr id="233" name="Text Placeholder 199"/>
          <p:cNvSpPr>
            <a:spLocks noGrp="1"/>
          </p:cNvSpPr>
          <p:nvPr>
            <p:ph type="body" sz="quarter" idx="32" hasCustomPrompt="1"/>
          </p:nvPr>
        </p:nvSpPr>
        <p:spPr bwMode="gray">
          <a:xfrm>
            <a:off x="6690361" y="316261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Tree>
    <p:extLst>
      <p:ext uri="{BB962C8B-B14F-4D97-AF65-F5344CB8AC3E}">
        <p14:creationId xmlns:p14="http://schemas.microsoft.com/office/powerpoint/2010/main" val="11484207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grpSp>
        <p:nvGrpSpPr>
          <p:cNvPr id="3" name="Group 212"/>
          <p:cNvGrpSpPr/>
          <p:nvPr userDrawn="1"/>
        </p:nvGrpSpPr>
        <p:grpSpPr bwMode="gray">
          <a:xfrm>
            <a:off x="-1" y="0"/>
            <a:ext cx="9137515" cy="4914900"/>
            <a:chOff x="-1" y="0"/>
            <a:chExt cx="9137515" cy="4914900"/>
          </a:xfrm>
        </p:grpSpPr>
        <p:cxnSp>
          <p:nvCxnSpPr>
            <p:cNvPr id="63" name="Straight Connector 62"/>
            <p:cNvCxnSpPr/>
            <p:nvPr userDrawn="1"/>
          </p:nvCxnSpPr>
          <p:spPr bwMode="gray">
            <a:xfrm>
              <a:off x="14257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bwMode="gray">
            <a:xfrm>
              <a:off x="2953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bwMode="gray">
            <a:xfrm>
              <a:off x="44802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bwMode="gray">
            <a:xfrm>
              <a:off x="60075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bwMode="gray">
            <a:xfrm>
              <a:off x="7534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bwMode="gray">
            <a:xfrm>
              <a:off x="90621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bwMode="gray">
            <a:xfrm>
              <a:off x="105894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bwMode="gray">
            <a:xfrm>
              <a:off x="12116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bwMode="gray">
            <a:xfrm>
              <a:off x="136440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bwMode="gray">
            <a:xfrm>
              <a:off x="15171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bwMode="gray">
            <a:xfrm>
              <a:off x="166986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bwMode="gray">
            <a:xfrm>
              <a:off x="182259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bwMode="gray">
            <a:xfrm>
              <a:off x="19753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bwMode="gray">
            <a:xfrm>
              <a:off x="212805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bwMode="gray">
            <a:xfrm>
              <a:off x="22807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bwMode="gray">
            <a:xfrm>
              <a:off x="243351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bwMode="gray">
            <a:xfrm>
              <a:off x="258624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bwMode="gray">
            <a:xfrm>
              <a:off x="27389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bwMode="gray">
            <a:xfrm>
              <a:off x="289170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bwMode="gray">
            <a:xfrm>
              <a:off x="30444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bwMode="gray">
            <a:xfrm>
              <a:off x="319716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bwMode="gray">
            <a:xfrm>
              <a:off x="334989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bwMode="gray">
            <a:xfrm>
              <a:off x="35026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bwMode="gray">
            <a:xfrm>
              <a:off x="365535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bwMode="gray">
            <a:xfrm>
              <a:off x="38080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bwMode="gray">
            <a:xfrm>
              <a:off x="396081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bwMode="gray">
            <a:xfrm>
              <a:off x="411354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bwMode="gray">
            <a:xfrm>
              <a:off x="42662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bwMode="gray">
            <a:xfrm>
              <a:off x="441899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bwMode="gray">
            <a:xfrm>
              <a:off x="45717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bwMode="gray">
            <a:xfrm>
              <a:off x="472445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bwMode="gray">
            <a:xfrm>
              <a:off x="48771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bwMode="gray">
            <a:xfrm>
              <a:off x="502991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bwMode="gray">
            <a:xfrm>
              <a:off x="518264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bwMode="gray">
            <a:xfrm>
              <a:off x="53353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bwMode="gray">
            <a:xfrm>
              <a:off x="548810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bwMode="gray">
            <a:xfrm>
              <a:off x="56408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bwMode="gray">
            <a:xfrm>
              <a:off x="579356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a:off x="594629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a:off x="60990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a:off x="625175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a:off x="64044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a:off x="65572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a:off x="67099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a:off x="68626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a:off x="70154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71681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73208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a:off x="74735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a:off x="76263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a:off x="77790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a:off x="79317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a:off x="80845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a:off x="82372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a:off x="83899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a:off x="85426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a:off x="86954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a:off x="88481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a:off x="90008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gray">
            <a:xfrm flipH="1">
              <a:off x="-1"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gray">
            <a:xfrm flipH="1">
              <a:off x="-1"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flipH="1">
              <a:off x="-1"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flipH="1">
              <a:off x="-1"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flipH="1">
              <a:off x="-1"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flipH="1">
              <a:off x="-1"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flipH="1">
              <a:off x="-1"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bwMode="gray">
            <a:xfrm flipH="1">
              <a:off x="-1"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bwMode="gray">
            <a:xfrm flipH="1">
              <a:off x="-1"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flipH="1">
              <a:off x="-1"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flipH="1">
              <a:off x="-1"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flipH="1">
              <a:off x="-1"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flipH="1">
              <a:off x="-1"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flipH="1">
              <a:off x="-1"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flipH="1">
              <a:off x="-1"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flipH="1">
              <a:off x="-1"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flipH="1">
              <a:off x="-1"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flipH="1">
              <a:off x="-1"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flipH="1">
              <a:off x="-1"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bwMode="gray">
            <a:xfrm flipH="1">
              <a:off x="-1"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bwMode="gray">
            <a:xfrm flipH="1">
              <a:off x="-1"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flipH="1">
              <a:off x="-1"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flipH="1">
              <a:off x="-1"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flipH="1">
              <a:off x="-1"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flipH="1">
              <a:off x="-1"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flipH="1">
              <a:off x="-1"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flipH="1">
              <a:off x="-1"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flipH="1">
              <a:off x="-1"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flipH="1">
              <a:off x="-1"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flipH="1">
              <a:off x="-1"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flipH="1">
              <a:off x="-1"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bwMode="gray">
            <a:xfrm flipH="1">
              <a:off x="-1"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bwMode="gray">
            <a:xfrm flipH="1">
              <a:off x="-1"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4" name="Group 7"/>
          <p:cNvGrpSpPr/>
          <p:nvPr userDrawn="1"/>
        </p:nvGrpSpPr>
        <p:grpSpPr bwMode="gray">
          <a:xfrm>
            <a:off x="200227" y="755330"/>
            <a:ext cx="799280" cy="844787"/>
            <a:chOff x="-3330575" y="3005138"/>
            <a:chExt cx="1533526" cy="1620837"/>
          </a:xfrm>
          <a:solidFill>
            <a:srgbClr val="003F72"/>
          </a:solidFill>
        </p:grpSpPr>
        <p:sp>
          <p:nvSpPr>
            <p:cNvPr id="9"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45"/>
              <a:endParaRPr lang="en-IN" sz="1300" dirty="0">
                <a:solidFill>
                  <a:prstClr val="black"/>
                </a:solidFill>
              </a:endParaRPr>
            </a:p>
          </p:txBody>
        </p:sp>
        <p:sp>
          <p:nvSpPr>
            <p:cNvPr id="10"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45"/>
              <a:endParaRPr lang="en-IN" sz="1300" dirty="0">
                <a:solidFill>
                  <a:prstClr val="black"/>
                </a:solidFill>
              </a:endParaRPr>
            </a:p>
          </p:txBody>
        </p:sp>
      </p:grpSp>
      <p:grpSp>
        <p:nvGrpSpPr>
          <p:cNvPr id="5" name="Group 10"/>
          <p:cNvGrpSpPr/>
          <p:nvPr userDrawn="1"/>
        </p:nvGrpSpPr>
        <p:grpSpPr bwMode="gray">
          <a:xfrm>
            <a:off x="4981241" y="1861069"/>
            <a:ext cx="747544" cy="809246"/>
            <a:chOff x="2301081" y="6662108"/>
            <a:chExt cx="1500188" cy="1624012"/>
          </a:xfrm>
          <a:solidFill>
            <a:srgbClr val="003F72"/>
          </a:solidFill>
        </p:grpSpPr>
        <p:sp>
          <p:nvSpPr>
            <p:cNvPr id="12"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45"/>
              <a:endParaRPr lang="en-IN" sz="1300" dirty="0">
                <a:solidFill>
                  <a:prstClr val="black"/>
                </a:solidFill>
              </a:endParaRPr>
            </a:p>
          </p:txBody>
        </p:sp>
        <p:sp>
          <p:nvSpPr>
            <p:cNvPr id="13"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45"/>
              <a:endParaRPr lang="en-IN" sz="1300" dirty="0">
                <a:solidFill>
                  <a:prstClr val="black"/>
                </a:solidFill>
              </a:endParaRPr>
            </a:p>
          </p:txBody>
        </p:sp>
        <p:sp>
          <p:nvSpPr>
            <p:cNvPr id="14"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45"/>
              <a:endParaRPr lang="en-IN" sz="1300" dirty="0">
                <a:solidFill>
                  <a:prstClr val="black"/>
                </a:solidFill>
              </a:endParaRPr>
            </a:p>
          </p:txBody>
        </p:sp>
      </p:grpSp>
      <p:sp>
        <p:nvSpPr>
          <p:cNvPr id="2" name="Title 1"/>
          <p:cNvSpPr>
            <a:spLocks noGrp="1"/>
          </p:cNvSpPr>
          <p:nvPr userDrawn="1">
            <p:ph type="title" hasCustomPrompt="1"/>
          </p:nvPr>
        </p:nvSpPr>
        <p:spPr bwMode="gray">
          <a:xfrm>
            <a:off x="999507" y="755330"/>
            <a:ext cx="4052554" cy="1561151"/>
          </a:xfrm>
          <a:prstGeom prst="rect">
            <a:avLst/>
          </a:prstGeom>
        </p:spPr>
        <p:txBody>
          <a:bodyPr/>
          <a:lstStyle>
            <a:lvl1pPr algn="ctr">
              <a:defRPr sz="3200"/>
            </a:lvl1pPr>
          </a:lstStyle>
          <a:p>
            <a:r>
              <a:rPr lang="en-US" dirty="0"/>
              <a:t>Title Text</a:t>
            </a:r>
            <a:endParaRPr lang="en-IN" dirty="0"/>
          </a:p>
        </p:txBody>
      </p:sp>
      <p:sp>
        <p:nvSpPr>
          <p:cNvPr id="17" name="Freeform 17"/>
          <p:cNvSpPr>
            <a:spLocks/>
          </p:cNvSpPr>
          <p:nvPr userDrawn="1"/>
        </p:nvSpPr>
        <p:spPr bwMode="gray">
          <a:xfrm>
            <a:off x="1"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rgbClr val="003F72"/>
          </a:solidFill>
          <a:ln>
            <a:noFill/>
          </a:ln>
        </p:spPr>
        <p:txBody>
          <a:bodyPr vert="horz" wrap="square" lIns="91440" tIns="45720" rIns="91440" bIns="45720" numCol="1" anchor="t" anchorCtr="0" compatLnSpc="1">
            <a:prstTxWarp prst="textNoShape">
              <a:avLst/>
            </a:prstTxWarp>
          </a:bodyPr>
          <a:lstStyle/>
          <a:p>
            <a:endParaRPr lang="en-IN" sz="1800" dirty="0"/>
          </a:p>
        </p:txBody>
      </p:sp>
      <p:grpSp>
        <p:nvGrpSpPr>
          <p:cNvPr id="6" name="Group 5"/>
          <p:cNvGrpSpPr>
            <a:grpSpLocks noChangeAspect="1"/>
          </p:cNvGrpSpPr>
          <p:nvPr userDrawn="1"/>
        </p:nvGrpSpPr>
        <p:grpSpPr bwMode="gray">
          <a:xfrm>
            <a:off x="299349" y="2798387"/>
            <a:ext cx="1680364" cy="252286"/>
            <a:chOff x="119" y="2341"/>
            <a:chExt cx="1805" cy="271"/>
          </a:xfrm>
        </p:grpSpPr>
        <p:sp>
          <p:nvSpPr>
            <p:cNvPr id="19"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dirty="0"/>
            </a:p>
          </p:txBody>
        </p:sp>
        <p:sp>
          <p:nvSpPr>
            <p:cNvPr id="20"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dirty="0"/>
            </a:p>
          </p:txBody>
        </p:sp>
      </p:grpSp>
      <p:sp>
        <p:nvSpPr>
          <p:cNvPr id="23" name="Text Placeholder 1030"/>
          <p:cNvSpPr>
            <a:spLocks noGrp="1"/>
          </p:cNvSpPr>
          <p:nvPr userDrawn="1">
            <p:ph type="body" sz="quarter" idx="10" hasCustomPrompt="1"/>
          </p:nvPr>
        </p:nvSpPr>
        <p:spPr bwMode="gray">
          <a:xfrm>
            <a:off x="299350" y="3484735"/>
            <a:ext cx="3643967" cy="347682"/>
          </a:xfrm>
          <a:prstGeom prst="rect">
            <a:avLst/>
          </a:prstGeom>
        </p:spPr>
        <p:txBody>
          <a:bodyPr anchor="ctr"/>
          <a:lstStyle>
            <a:lvl1pPr marL="0" indent="0">
              <a:buNone/>
              <a:defRPr sz="1800"/>
            </a:lvl1pPr>
            <a:lvl2pPr marL="342883" indent="0">
              <a:buNone/>
              <a:defRPr/>
            </a:lvl2pPr>
            <a:lvl3pPr marL="685765" indent="0">
              <a:buNone/>
              <a:defRPr/>
            </a:lvl3pPr>
            <a:lvl4pPr marL="1028648" indent="0">
              <a:buNone/>
              <a:defRPr/>
            </a:lvl4pPr>
            <a:lvl5pPr marL="1371532" indent="0">
              <a:buNone/>
              <a:defRPr/>
            </a:lvl5pPr>
          </a:lstStyle>
          <a:p>
            <a:pPr lvl="0"/>
            <a:r>
              <a:rPr lang="en-US" dirty="0"/>
              <a:t>Name</a:t>
            </a:r>
            <a:endParaRPr lang="en-IN" dirty="0"/>
          </a:p>
        </p:txBody>
      </p:sp>
      <p:sp>
        <p:nvSpPr>
          <p:cNvPr id="24" name="Text Placeholder 1030"/>
          <p:cNvSpPr>
            <a:spLocks noGrp="1"/>
          </p:cNvSpPr>
          <p:nvPr userDrawn="1">
            <p:ph type="body" sz="quarter" idx="11" hasCustomPrompt="1"/>
          </p:nvPr>
        </p:nvSpPr>
        <p:spPr bwMode="gray">
          <a:xfrm>
            <a:off x="299350" y="3939689"/>
            <a:ext cx="3643967" cy="347682"/>
          </a:xfrm>
          <a:prstGeom prst="rect">
            <a:avLst/>
          </a:prstGeom>
        </p:spPr>
        <p:txBody>
          <a:bodyPr anchor="ctr">
            <a:normAutofit/>
          </a:bodyPr>
          <a:lstStyle>
            <a:lvl1pPr marL="0" indent="0">
              <a:buNone/>
              <a:defRPr sz="1800"/>
            </a:lvl1pPr>
            <a:lvl2pPr marL="342883" indent="0">
              <a:buNone/>
              <a:defRPr/>
            </a:lvl2pPr>
            <a:lvl3pPr marL="685765" indent="0">
              <a:buNone/>
              <a:defRPr/>
            </a:lvl3pPr>
            <a:lvl4pPr marL="1028648" indent="0">
              <a:buNone/>
              <a:defRPr/>
            </a:lvl4pPr>
            <a:lvl5pPr marL="1371532" indent="0">
              <a:buNone/>
              <a:defRPr/>
            </a:lvl5pPr>
          </a:lstStyle>
          <a:p>
            <a:pPr lvl="0"/>
            <a:r>
              <a:rPr lang="en-US" dirty="0"/>
              <a:t>Designation </a:t>
            </a:r>
            <a:endParaRPr lang="en-IN" dirty="0"/>
          </a:p>
        </p:txBody>
      </p:sp>
      <p:sp>
        <p:nvSpPr>
          <p:cNvPr id="26" name="Parallelogram 25"/>
          <p:cNvSpPr/>
          <p:nvPr userDrawn="1"/>
        </p:nvSpPr>
        <p:spPr bwMode="gray">
          <a:xfrm>
            <a:off x="4317590" y="2639"/>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rgbClr val="0077BD"/>
          </a:solidFill>
          <a:ln>
            <a:noFill/>
          </a:ln>
        </p:spPr>
        <p:txBody>
          <a:bodyPr vert="horz" wrap="square" lIns="91440" tIns="45720" rIns="91440" bIns="45720" numCol="1" anchor="t" anchorCtr="0" compatLnSpc="1">
            <a:prstTxWarp prst="textNoShape">
              <a:avLst/>
            </a:prstTxWarp>
          </a:bodyPr>
          <a:lstStyle/>
          <a:p>
            <a:pPr lvl="0"/>
            <a:endParaRPr lang="en-IN" sz="1800" dirty="0">
              <a:solidFill>
                <a:schemeClr val="tx1"/>
              </a:solidFill>
            </a:endParaRPr>
          </a:p>
        </p:txBody>
      </p:sp>
      <p:sp>
        <p:nvSpPr>
          <p:cNvPr id="28" name="Picture Placeholder 3"/>
          <p:cNvSpPr>
            <a:spLocks noGrp="1"/>
          </p:cNvSpPr>
          <p:nvPr userDrawn="1">
            <p:ph type="pic" sz="quarter" idx="14" hasCustomPrompt="1"/>
          </p:nvPr>
        </p:nvSpPr>
        <p:spPr bwMode="gray">
          <a:xfrm>
            <a:off x="4379514"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486000" bIns="0" anchor="ctr">
            <a:noAutofit/>
          </a:bodyPr>
          <a:lstStyle>
            <a:lvl1pPr marL="0" indent="0" algn="r">
              <a:buFont typeface="Arial" panose="020B0604020202020204" pitchFamily="34" charset="0"/>
              <a:buNone/>
              <a:defRPr lang="en-IN" sz="1200" i="1" dirty="0"/>
            </a:lvl1pPr>
          </a:lstStyle>
          <a:p>
            <a:r>
              <a:rPr lang="en-IN" dirty="0"/>
              <a:t>Click icon to add image</a:t>
            </a:r>
          </a:p>
        </p:txBody>
      </p:sp>
      <p:sp>
        <p:nvSpPr>
          <p:cNvPr id="123" name="TextBox 122"/>
          <p:cNvSpPr txBox="1"/>
          <p:nvPr userDrawn="1"/>
        </p:nvSpPr>
        <p:spPr bwMode="gray">
          <a:xfrm>
            <a:off x="2980625" y="4936035"/>
            <a:ext cx="3205251" cy="207748"/>
          </a:xfrm>
          <a:prstGeom prst="rect">
            <a:avLst/>
          </a:prstGeom>
          <a:noFill/>
        </p:spPr>
        <p:txBody>
          <a:bodyPr wrap="none" lIns="68579" tIns="34289" rIns="68579" bIns="34289" rtlCol="0">
            <a:spAutoFit/>
          </a:bodyPr>
          <a:lstStyle/>
          <a:p>
            <a:pPr algn="ctr" defTabSz="914331">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6507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 No Grids">
    <p:spTree>
      <p:nvGrpSpPr>
        <p:cNvPr id="1" name=""/>
        <p:cNvGrpSpPr/>
        <p:nvPr/>
      </p:nvGrpSpPr>
      <p:grpSpPr>
        <a:xfrm>
          <a:off x="0" y="0"/>
          <a:ext cx="0" cy="0"/>
          <a:chOff x="0" y="0"/>
          <a:chExt cx="0" cy="0"/>
        </a:xfrm>
      </p:grpSpPr>
      <p:sp>
        <p:nvSpPr>
          <p:cNvPr id="6" name="Title 1"/>
          <p:cNvSpPr>
            <a:spLocks noGrp="1"/>
          </p:cNvSpPr>
          <p:nvPr userDrawn="1">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Click to edit Title Text</a:t>
            </a:r>
          </a:p>
        </p:txBody>
      </p:sp>
      <p:sp>
        <p:nvSpPr>
          <p:cNvPr id="7" name="Content Placeholder 2"/>
          <p:cNvSpPr>
            <a:spLocks noGrp="1"/>
          </p:cNvSpPr>
          <p:nvPr userDrawn="1">
            <p:ph idx="1"/>
          </p:nvPr>
        </p:nvSpPr>
        <p:spPr>
          <a:xfrm>
            <a:off x="304800" y="666750"/>
            <a:ext cx="8534400" cy="419100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grpSp>
        <p:nvGrpSpPr>
          <p:cNvPr id="3"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101928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_Blue_BG">
    <p:spTree>
      <p:nvGrpSpPr>
        <p:cNvPr id="1" name=""/>
        <p:cNvGrpSpPr/>
        <p:nvPr/>
      </p:nvGrpSpPr>
      <p:grpSpPr>
        <a:xfrm>
          <a:off x="0" y="0"/>
          <a:ext cx="0" cy="0"/>
          <a:chOff x="0" y="0"/>
          <a:chExt cx="0" cy="0"/>
        </a:xfrm>
      </p:grpSpPr>
      <p:sp>
        <p:nvSpPr>
          <p:cNvPr id="4" name="Rectangle 3"/>
          <p:cNvSpPr/>
          <p:nvPr userDrawn="1"/>
        </p:nvSpPr>
        <p:spPr bwMode="gray">
          <a:xfrm>
            <a:off x="0" y="583327"/>
            <a:ext cx="9144000" cy="4352708"/>
          </a:xfrm>
          <a:prstGeom prst="rect">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Click to edit Title Text</a:t>
            </a:r>
          </a:p>
        </p:txBody>
      </p:sp>
      <p:grpSp>
        <p:nvGrpSpPr>
          <p:cNvPr id="98" name="Group 97"/>
          <p:cNvGrpSpPr/>
          <p:nvPr userDrawn="1"/>
        </p:nvGrpSpPr>
        <p:grpSpPr bwMode="gray">
          <a:xfrm>
            <a:off x="-1" y="571501"/>
            <a:ext cx="9137515" cy="4375150"/>
            <a:chOff x="-1" y="596901"/>
            <a:chExt cx="9137515" cy="4375150"/>
          </a:xfrm>
        </p:grpSpPr>
        <p:cxnSp>
          <p:nvCxnSpPr>
            <p:cNvPr id="99" name="Straight Connector 98"/>
            <p:cNvCxnSpPr/>
            <p:nvPr userDrawn="1"/>
          </p:nvCxnSpPr>
          <p:spPr bwMode="gray">
            <a:xfrm rot="5400000">
              <a:off x="4568757" y="-397185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bwMode="gray">
            <a:xfrm rot="5400000">
              <a:off x="4568757" y="-382122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rot="5400000">
              <a:off x="4568757" y="-3670591"/>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rot="5400000">
              <a:off x="4568757" y="-3519958"/>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rot="5400000">
              <a:off x="4568757" y="-3369325"/>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rot="5400000">
              <a:off x="4568757" y="-3218692"/>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rot="5400000">
              <a:off x="4568757" y="-3068059"/>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rot="5400000">
              <a:off x="4568757" y="-2917426"/>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rot="5400000">
              <a:off x="4568757" y="-2766793"/>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2616160"/>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246552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231489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164261"/>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013628"/>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1862995"/>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1712362"/>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1561729"/>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1411096"/>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1260463"/>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109830"/>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95919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80856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657931"/>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507298"/>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356665"/>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206032"/>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55399"/>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9523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4586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396913"/>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a:off x="142570" y="603115"/>
              <a:ext cx="0" cy="4368936"/>
            </a:xfrm>
            <a:prstGeom prst="line">
              <a:avLst/>
            </a:prstGeom>
            <a:ln>
              <a:solidFill>
                <a:srgbClr val="0077BD"/>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a:off x="29530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a:off x="44802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a:off x="60075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a:off x="75348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90621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105894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121167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136440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151713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166986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82259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97532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212805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228078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243351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258624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273897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89170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304443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319716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334989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350262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365535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80808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96081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411354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426626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441899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57172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472445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87718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502991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518264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533537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548810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564083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79356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94629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609902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625175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640448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655721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670994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86267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701540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716813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732086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747359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762632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77905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93178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808450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823723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838996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854269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869542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84815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900088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grpSp>
      <p:sp>
        <p:nvSpPr>
          <p:cNvPr id="7" name="Content Placeholder 2"/>
          <p:cNvSpPr>
            <a:spLocks noGrp="1"/>
          </p:cNvSpPr>
          <p:nvPr>
            <p:ph idx="1"/>
          </p:nvPr>
        </p:nvSpPr>
        <p:spPr bwMode="gray">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6394488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Grey_BG">
    <p:spTree>
      <p:nvGrpSpPr>
        <p:cNvPr id="1" name=""/>
        <p:cNvGrpSpPr/>
        <p:nvPr/>
      </p:nvGrpSpPr>
      <p:grpSpPr>
        <a:xfrm>
          <a:off x="0" y="0"/>
          <a:ext cx="0" cy="0"/>
          <a:chOff x="0" y="0"/>
          <a:chExt cx="0" cy="0"/>
        </a:xfrm>
      </p:grpSpPr>
      <p:sp>
        <p:nvSpPr>
          <p:cNvPr id="4" name="Rectangle 3"/>
          <p:cNvSpPr/>
          <p:nvPr userDrawn="1"/>
        </p:nvSpPr>
        <p:spPr bwMode="gray">
          <a:xfrm>
            <a:off x="0" y="583327"/>
            <a:ext cx="9144000" cy="43527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4" name="Group 103"/>
          <p:cNvGrpSpPr/>
          <p:nvPr userDrawn="1"/>
        </p:nvGrpSpPr>
        <p:grpSpPr bwMode="gray">
          <a:xfrm>
            <a:off x="-1" y="596901"/>
            <a:ext cx="9137515" cy="4375150"/>
            <a:chOff x="-1" y="596901"/>
            <a:chExt cx="9137515" cy="4375150"/>
          </a:xfrm>
        </p:grpSpPr>
        <p:cxnSp>
          <p:nvCxnSpPr>
            <p:cNvPr id="105" name="Straight Connector 104"/>
            <p:cNvCxnSpPr/>
            <p:nvPr userDrawn="1"/>
          </p:nvCxnSpPr>
          <p:spPr bwMode="gray">
            <a:xfrm rot="5400000">
              <a:off x="4568757" y="-397185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rot="5400000">
              <a:off x="4568757" y="-382122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rot="5400000">
              <a:off x="4568757" y="-3670591"/>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rot="5400000">
              <a:off x="4568757" y="-3519958"/>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rot="5400000">
              <a:off x="4568757" y="-3369325"/>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218692"/>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068059"/>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2917426"/>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rot="5400000">
              <a:off x="4568757" y="-2766793"/>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rot="5400000">
              <a:off x="4568757" y="-2616160"/>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rot="5400000">
              <a:off x="4568757" y="-246552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rot="5400000">
              <a:off x="4568757" y="-231489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rot="5400000">
              <a:off x="4568757" y="-2164261"/>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rot="5400000">
              <a:off x="4568757" y="-2013628"/>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rot="5400000">
              <a:off x="4568757" y="-1862995"/>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rot="5400000">
              <a:off x="4568757" y="-1712362"/>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rot="5400000">
              <a:off x="4568757" y="-1561729"/>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rot="5400000">
              <a:off x="4568757" y="-1411096"/>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rot="5400000">
              <a:off x="4568757" y="-1260463"/>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rot="5400000">
              <a:off x="4568757" y="-1109830"/>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rot="5400000">
              <a:off x="4568757" y="-95919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rot="5400000">
              <a:off x="4568757" y="-80856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rot="5400000">
              <a:off x="4568757" y="-657931"/>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rot="5400000">
              <a:off x="4568757" y="-507298"/>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rot="5400000">
              <a:off x="4568757" y="-356665"/>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rot="5400000">
              <a:off x="4568757" y="-206032"/>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rot="5400000">
              <a:off x="4568757" y="-55399"/>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rot="5400000">
              <a:off x="4568757" y="9523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rot="5400000">
              <a:off x="4568757" y="24586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rot="5400000">
              <a:off x="4568757" y="396913"/>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14257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29530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44802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60075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75348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90621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105894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121167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136440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151713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166986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182259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197532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212805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228078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243351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258624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273897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289170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304443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319716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334989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350262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365535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380808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396081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411354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426626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441899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457172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472445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487718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502991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518264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533537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548810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564083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579356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594629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609902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625175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640448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655721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a:off x="670994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a:off x="686267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a:off x="701540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a:off x="716813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a:off x="732086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a:off x="747359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a:off x="762632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a:off x="777905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a:off x="793178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a:off x="808450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a:off x="823723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a:off x="838996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a:off x="854269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a:off x="869542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a:off x="884815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a:off x="900088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Click to edit Title Text</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Content Placeholder 2"/>
          <p:cNvSpPr>
            <a:spLocks noGrp="1"/>
          </p:cNvSpPr>
          <p:nvPr>
            <p:ph idx="1"/>
          </p:nvPr>
        </p:nvSpPr>
        <p:spPr bwMode="gray">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77882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lank - Full Grid">
    <p:spTree>
      <p:nvGrpSpPr>
        <p:cNvPr id="1" name=""/>
        <p:cNvGrpSpPr/>
        <p:nvPr/>
      </p:nvGrpSpPr>
      <p:grpSpPr>
        <a:xfrm>
          <a:off x="0" y="0"/>
          <a:ext cx="0" cy="0"/>
          <a:chOff x="0" y="0"/>
          <a:chExt cx="0" cy="0"/>
        </a:xfrm>
      </p:grpSpPr>
      <p:grpSp>
        <p:nvGrpSpPr>
          <p:cNvPr id="99" name="Group 98"/>
          <p:cNvGrpSpPr/>
          <p:nvPr userDrawn="1"/>
        </p:nvGrpSpPr>
        <p:grpSpPr bwMode="gray">
          <a:xfrm>
            <a:off x="-9458" y="0"/>
            <a:ext cx="9137515" cy="4914900"/>
            <a:chOff x="-9458" y="0"/>
            <a:chExt cx="9137515" cy="4914900"/>
          </a:xfrm>
        </p:grpSpPr>
        <p:cxnSp>
          <p:nvCxnSpPr>
            <p:cNvPr id="138" name="Straight Connector 137"/>
            <p:cNvCxnSpPr/>
            <p:nvPr userDrawn="1"/>
          </p:nvCxnSpPr>
          <p:spPr bwMode="gray">
            <a:xfrm>
              <a:off x="1331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2858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43857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5913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7440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8967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10494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12022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13549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15076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16604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18131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19658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21185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22713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24240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257678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27295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288224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30349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318770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334043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34931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364589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37986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395135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41040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42568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440954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45622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471500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48677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502046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517319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53259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547864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56313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578410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593683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60895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a:off x="624229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a:off x="63950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a:off x="654775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a:off x="670048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a:off x="68532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a:off x="700594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a:off x="71586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a:off x="731140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a:off x="746413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a:off x="76168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a:off x="776959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a:off x="79223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a:off x="807505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a:off x="822778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a:off x="83805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a:off x="853324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a:off x="86859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a:off x="88387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a:off x="899142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flipH="1">
              <a:off x="-9458"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flipH="1">
              <a:off x="-9458"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flipH="1">
              <a:off x="-9458"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flipH="1">
              <a:off x="-9458"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flipH="1">
              <a:off x="-9458"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flipH="1">
              <a:off x="-9458"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flipH="1">
              <a:off x="-9458"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flipH="1">
              <a:off x="-9458"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flipH="1">
              <a:off x="-9458"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flipH="1">
              <a:off x="-9458"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flipH="1">
              <a:off x="-9458"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flipH="1">
              <a:off x="-9458"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flipH="1">
              <a:off x="-9458"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flipH="1">
              <a:off x="-9458"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flipH="1">
              <a:off x="-9458"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flipH="1">
              <a:off x="-9458"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flipH="1">
              <a:off x="-9458"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flipH="1">
              <a:off x="-9458"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flipH="1">
              <a:off x="-9458"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flipH="1">
              <a:off x="-9458"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flipH="1">
              <a:off x="-9458"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flipH="1">
              <a:off x="-9458"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flipH="1">
              <a:off x="-9458"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flipH="1">
              <a:off x="-9458"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flipH="1">
              <a:off x="-9458"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flipH="1">
              <a:off x="-9458"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flipH="1">
              <a:off x="-9458"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flipH="1">
              <a:off x="-9458"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flipH="1">
              <a:off x="-9458"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flipH="1">
              <a:off x="-9458"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flipH="1">
              <a:off x="-9458"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flipH="1">
              <a:off x="-9458"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flipH="1">
              <a:off x="-9458"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userDrawn="1">
            <p:ph sz="quarter" idx="10"/>
          </p:nvPr>
        </p:nvSpPr>
        <p:spPr bwMode="gray">
          <a:xfrm>
            <a:off x="311150" y="279400"/>
            <a:ext cx="8496300" cy="4254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8" name="TextBox 97"/>
          <p:cNvSpPr txBox="1"/>
          <p:nvPr userDrawn="1"/>
        </p:nvSpPr>
        <p:spPr bwMode="gray">
          <a:xfrm>
            <a:off x="2968706" y="4936035"/>
            <a:ext cx="3229087" cy="207747"/>
          </a:xfrm>
          <a:prstGeom prst="rect">
            <a:avLst/>
          </a:prstGeom>
          <a:noFill/>
        </p:spPr>
        <p:txBody>
          <a:bodyPr wrap="none" lIns="68579" tIns="34289" rIns="68579" bIns="34289" rtlCol="0">
            <a:spAutoFit/>
          </a:bodyPr>
          <a:lstStyle/>
          <a:p>
            <a:pPr algn="ctr" defTabSz="914354">
              <a:defRPr/>
            </a:pPr>
            <a:r>
              <a:rPr lang="en-US" sz="90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849891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 No Gri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11150" y="279400"/>
            <a:ext cx="8496300" cy="4254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8" name="TextBox 97"/>
          <p:cNvSpPr txBox="1"/>
          <p:nvPr userDrawn="1"/>
        </p:nvSpPr>
        <p:spPr>
          <a:xfrm>
            <a:off x="2968706" y="4936035"/>
            <a:ext cx="3229087" cy="207747"/>
          </a:xfrm>
          <a:prstGeom prst="rect">
            <a:avLst/>
          </a:prstGeom>
          <a:noFill/>
        </p:spPr>
        <p:txBody>
          <a:bodyPr wrap="none" lIns="68579" tIns="34289" rIns="68579" bIns="34289" rtlCol="0">
            <a:spAutoFit/>
          </a:bodyPr>
          <a:lstStyle/>
          <a:p>
            <a:pPr algn="ctr" defTabSz="914354">
              <a:defRPr/>
            </a:pPr>
            <a:r>
              <a:rPr lang="en-US" sz="90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84989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Breaker">
    <p:spTree>
      <p:nvGrpSpPr>
        <p:cNvPr id="1" name=""/>
        <p:cNvGrpSpPr/>
        <p:nvPr/>
      </p:nvGrpSpPr>
      <p:grpSpPr>
        <a:xfrm>
          <a:off x="0" y="0"/>
          <a:ext cx="0" cy="0"/>
          <a:chOff x="0" y="0"/>
          <a:chExt cx="0" cy="0"/>
        </a:xfrm>
      </p:grpSpPr>
      <p:grpSp>
        <p:nvGrpSpPr>
          <p:cNvPr id="118" name="Group 117"/>
          <p:cNvGrpSpPr/>
          <p:nvPr userDrawn="1"/>
        </p:nvGrpSpPr>
        <p:grpSpPr bwMode="gray">
          <a:xfrm>
            <a:off x="-9458" y="0"/>
            <a:ext cx="9137515" cy="4914900"/>
            <a:chOff x="-9458" y="0"/>
            <a:chExt cx="9137515" cy="4914900"/>
          </a:xfrm>
        </p:grpSpPr>
        <p:cxnSp>
          <p:nvCxnSpPr>
            <p:cNvPr id="119" name="Straight Connector 118"/>
            <p:cNvCxnSpPr/>
            <p:nvPr userDrawn="1"/>
          </p:nvCxnSpPr>
          <p:spPr bwMode="gray">
            <a:xfrm>
              <a:off x="1331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a:off x="2858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a:off x="43857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a:off x="5913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a:off x="7440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a:off x="8967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a:off x="10494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a:off x="12022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a:off x="13549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a:off x="15076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a:off x="16604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a:off x="18131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a:off x="19658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a:off x="21185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a:off x="22713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a:off x="24240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257678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27295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288224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30349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318770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334043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34931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364589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37986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395135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41040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42568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440954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45622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471500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48677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502046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517319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53259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547864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56313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578410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593683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60895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624229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63950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654775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670048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68532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700594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71586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731140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746413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76168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776959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79223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807505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822778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83805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853324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86859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88387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899142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flipH="1">
              <a:off x="-9458"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flipH="1">
              <a:off x="-9458"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flipH="1">
              <a:off x="-9458"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flipH="1">
              <a:off x="-9458"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flipH="1">
              <a:off x="-9458"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flipH="1">
              <a:off x="-9458"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flipH="1">
              <a:off x="-9458"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flipH="1">
              <a:off x="-9458"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flipH="1">
              <a:off x="-9458"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flipH="1">
              <a:off x="-9458"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flipH="1">
              <a:off x="-9458"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flipH="1">
              <a:off x="-9458"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flipH="1">
              <a:off x="-9458"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flipH="1">
              <a:off x="-9458"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flipH="1">
              <a:off x="-9458"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flipH="1">
              <a:off x="-9458"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flipH="1">
              <a:off x="-9458"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flipH="1">
              <a:off x="-9458"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flipH="1">
              <a:off x="-9458"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flipH="1">
              <a:off x="-9458"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flipH="1">
              <a:off x="-9458"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flipH="1">
              <a:off x="-9458"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flipH="1">
              <a:off x="-9458"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flipH="1">
              <a:off x="-9458"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flipH="1">
              <a:off x="-9458"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flipH="1">
              <a:off x="-9458"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flipH="1">
              <a:off x="-9458"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flipH="1">
              <a:off x="-9458"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flipH="1">
              <a:off x="-9458"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flipH="1">
              <a:off x="-9458"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flipH="1">
              <a:off x="-9458"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flipH="1">
              <a:off x="-9458"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flipH="1">
              <a:off x="-9458"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userDrawn="1"/>
        </p:nvGrpSpPr>
        <p:grpSpPr bwMode="gray">
          <a:xfrm>
            <a:off x="1301946" y="1339943"/>
            <a:ext cx="703306" cy="743349"/>
            <a:chOff x="-3330575" y="3005138"/>
            <a:chExt cx="1533526" cy="1620837"/>
          </a:xfrm>
          <a:solidFill>
            <a:srgbClr val="003F72"/>
          </a:solidFill>
        </p:grpSpPr>
        <p:sp>
          <p:nvSpPr>
            <p:cNvPr id="18"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20" name="Group 19"/>
          <p:cNvGrpSpPr/>
          <p:nvPr userDrawn="1"/>
        </p:nvGrpSpPr>
        <p:grpSpPr bwMode="gray">
          <a:xfrm>
            <a:off x="7156876" y="2460114"/>
            <a:ext cx="688016" cy="744805"/>
            <a:chOff x="2301081" y="6662108"/>
            <a:chExt cx="1500188" cy="1624012"/>
          </a:xfrm>
          <a:solidFill>
            <a:srgbClr val="003F72"/>
          </a:solidFill>
        </p:grpSpPr>
        <p:sp>
          <p:nvSpPr>
            <p:cNvPr id="2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5" name="Parallelogram 24"/>
          <p:cNvSpPr/>
          <p:nvPr/>
        </p:nvSpPr>
        <p:spPr bwMode="gray">
          <a:xfrm>
            <a:off x="1429268" y="1632830"/>
            <a:ext cx="6332164" cy="1182883"/>
          </a:xfrm>
          <a:prstGeom prst="parallelogram">
            <a:avLst>
              <a:gd name="adj" fmla="val 58625"/>
            </a:avLst>
          </a:prstGeom>
          <a:solidFill>
            <a:srgbClr val="003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4" name="Text Placeholder 3"/>
          <p:cNvSpPr>
            <a:spLocks noGrp="1"/>
          </p:cNvSpPr>
          <p:nvPr>
            <p:ph type="body" sz="quarter" idx="10" hasCustomPrompt="1"/>
          </p:nvPr>
        </p:nvSpPr>
        <p:spPr bwMode="gray">
          <a:xfrm>
            <a:off x="1429268" y="1633538"/>
            <a:ext cx="6311200" cy="1182687"/>
          </a:xfrm>
          <a:prstGeom prst="parallelogram">
            <a:avLst>
              <a:gd name="adj" fmla="val 58503"/>
            </a:avLst>
          </a:prstGeom>
        </p:spPr>
        <p:txBody>
          <a:bodyPr lIns="36000" rIns="36000" anchor="ctr">
            <a:noAutofit/>
          </a:bodyPr>
          <a:lstStyle>
            <a:lvl1pPr marL="0" indent="0" algn="ctr">
              <a:buFontTx/>
              <a:buNone/>
              <a:defRPr sz="2400">
                <a:solidFill>
                  <a:schemeClr val="bg1"/>
                </a:solidFill>
              </a:defRPr>
            </a:lvl1pPr>
            <a:lvl2pPr marL="342891" indent="0" algn="ctr">
              <a:buFontTx/>
              <a:buNone/>
              <a:defRPr/>
            </a:lvl2pPr>
            <a:lvl3pPr marL="685782" indent="0" algn="ctr">
              <a:buFontTx/>
              <a:buNone/>
              <a:defRPr/>
            </a:lvl3pPr>
            <a:lvl4pPr marL="1028674" indent="0" algn="ctr">
              <a:buFontTx/>
              <a:buNone/>
              <a:defRPr/>
            </a:lvl4pPr>
            <a:lvl5pPr marL="1371566" indent="0" algn="ctr">
              <a:buFontTx/>
              <a:buNone/>
              <a:defRPr/>
            </a:lvl5pPr>
          </a:lstStyle>
          <a:p>
            <a:pPr lvl="0"/>
            <a:r>
              <a:rPr lang="en-US"/>
              <a:t>Section Breaker</a:t>
            </a:r>
          </a:p>
        </p:txBody>
      </p:sp>
      <p:sp>
        <p:nvSpPr>
          <p:cNvPr id="117" name="TextBox 116"/>
          <p:cNvSpPr txBox="1"/>
          <p:nvPr userDrawn="1"/>
        </p:nvSpPr>
        <p:spPr bwMode="gray">
          <a:xfrm>
            <a:off x="2968706" y="4936035"/>
            <a:ext cx="3229087" cy="207747"/>
          </a:xfrm>
          <a:prstGeom prst="rect">
            <a:avLst/>
          </a:prstGeom>
          <a:noFill/>
        </p:spPr>
        <p:txBody>
          <a:bodyPr wrap="none" lIns="68579" tIns="34289" rIns="68579" bIns="34289" rtlCol="0">
            <a:spAutoFit/>
          </a:bodyPr>
          <a:lstStyle/>
          <a:p>
            <a:pPr algn="ctr" defTabSz="914354">
              <a:defRPr/>
            </a:pPr>
            <a:r>
              <a:rPr lang="en-US" sz="90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98944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grpSp>
        <p:nvGrpSpPr>
          <p:cNvPr id="210" name="Group 209"/>
          <p:cNvGrpSpPr/>
          <p:nvPr userDrawn="1"/>
        </p:nvGrpSpPr>
        <p:grpSpPr bwMode="gray">
          <a:xfrm>
            <a:off x="-1" y="596901"/>
            <a:ext cx="9137515" cy="4375150"/>
            <a:chOff x="-1" y="596901"/>
            <a:chExt cx="9137515" cy="4375150"/>
          </a:xfrm>
        </p:grpSpPr>
        <p:cxnSp>
          <p:nvCxnSpPr>
            <p:cNvPr id="211" name="Straight Connector 210"/>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bwMode="gray">
          <a:xfrm>
            <a:off x="0" y="602874"/>
            <a:ext cx="3689350" cy="4333161"/>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IN"/>
          </a:p>
        </p:txBody>
      </p:sp>
      <p:sp>
        <p:nvSpPr>
          <p:cNvPr id="15" name="Picture Placeholder 3"/>
          <p:cNvSpPr>
            <a:spLocks noGrp="1"/>
          </p:cNvSpPr>
          <p:nvPr>
            <p:ph type="pic" sz="quarter" idx="11" hasCustomPrompt="1"/>
          </p:nvPr>
        </p:nvSpPr>
        <p:spPr bwMode="gray">
          <a:xfrm>
            <a:off x="0" y="603252"/>
            <a:ext cx="3635375" cy="4332784"/>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171446" indent="-171446">
              <a:buFont typeface="Arial" panose="020B0604020202020204" pitchFamily="34" charset="0"/>
              <a:buNone/>
              <a:defRPr lang="en-IN" sz="1400" i="1" noProof="0" dirty="0"/>
            </a:lvl1pPr>
          </a:lstStyle>
          <a:p>
            <a:pPr marL="0" lvl="0" indent="0" algn="ctr"/>
            <a:r>
              <a:rPr lang="en-IN"/>
              <a:t>Click icon to add image</a:t>
            </a:r>
            <a:endParaRPr kumimoji="0" lang="en-IN" sz="2100" b="0" i="0" u="none" strike="noStrike" kern="1200" cap="none" spc="0" normalizeH="0" baseline="0" noProof="0">
              <a:ln>
                <a:noFill/>
              </a:ln>
              <a:solidFill>
                <a:srgbClr val="1F1A17"/>
              </a:solidFill>
              <a:effectLst/>
              <a:uLnTx/>
              <a:uFillTx/>
              <a:latin typeface="+mn-lt"/>
              <a:ea typeface="+mn-ea"/>
              <a:cs typeface="+mn-cs"/>
            </a:endParaRP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Case Study</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Text Placeholder 7"/>
          <p:cNvSpPr>
            <a:spLocks noGrp="1"/>
          </p:cNvSpPr>
          <p:nvPr>
            <p:ph type="body" sz="quarter" idx="12" hasCustomPrompt="1"/>
          </p:nvPr>
        </p:nvSpPr>
        <p:spPr bwMode="gray">
          <a:xfrm>
            <a:off x="3635375" y="629285"/>
            <a:ext cx="5281487" cy="238629"/>
          </a:xfrm>
          <a:prstGeom prst="rect">
            <a:avLst/>
          </a:prstGeom>
        </p:spPr>
        <p:txBody>
          <a:bodyPr anchor="ctr">
            <a:normAutofit/>
          </a:bodyPr>
          <a:lstStyle>
            <a:lvl1pPr marL="0" indent="0">
              <a:buNone/>
              <a:defRPr sz="1200" b="1" i="0">
                <a:solidFill>
                  <a:schemeClr val="tx1">
                    <a:lumMod val="75000"/>
                    <a:lumOff val="25000"/>
                  </a:schemeClr>
                </a:solidFill>
              </a:defRPr>
            </a:lvl1pPr>
          </a:lstStyle>
          <a:p>
            <a:pPr lvl="0"/>
            <a:r>
              <a:rPr lang="en-IN"/>
              <a:t>THE CHALLENGE</a:t>
            </a:r>
          </a:p>
        </p:txBody>
      </p:sp>
      <p:sp>
        <p:nvSpPr>
          <p:cNvPr id="21" name="Text Placeholder 20"/>
          <p:cNvSpPr>
            <a:spLocks noGrp="1"/>
          </p:cNvSpPr>
          <p:nvPr>
            <p:ph type="body" sz="quarter" idx="13" hasCustomPrompt="1"/>
          </p:nvPr>
        </p:nvSpPr>
        <p:spPr bwMode="gray">
          <a:xfrm>
            <a:off x="3642962" y="937260"/>
            <a:ext cx="5274661" cy="558968"/>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a:t>Enter Text</a:t>
            </a:r>
          </a:p>
        </p:txBody>
      </p:sp>
      <p:sp>
        <p:nvSpPr>
          <p:cNvPr id="22" name="Text Placeholder 7"/>
          <p:cNvSpPr>
            <a:spLocks noGrp="1"/>
          </p:cNvSpPr>
          <p:nvPr>
            <p:ph type="body" sz="quarter" idx="14" hasCustomPrompt="1"/>
          </p:nvPr>
        </p:nvSpPr>
        <p:spPr bwMode="gray">
          <a:xfrm>
            <a:off x="3635374" y="1754819"/>
            <a:ext cx="5281487" cy="265205"/>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a:t>SOLUTION HIGHLIGHTS</a:t>
            </a:r>
          </a:p>
        </p:txBody>
      </p:sp>
      <p:sp>
        <p:nvSpPr>
          <p:cNvPr id="23" name="Text Placeholder 20"/>
          <p:cNvSpPr>
            <a:spLocks noGrp="1"/>
          </p:cNvSpPr>
          <p:nvPr>
            <p:ph type="body" sz="quarter" idx="15" hasCustomPrompt="1"/>
          </p:nvPr>
        </p:nvSpPr>
        <p:spPr bwMode="gray">
          <a:xfrm>
            <a:off x="3647763" y="2097143"/>
            <a:ext cx="5269097" cy="559177"/>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a:t>Description</a:t>
            </a:r>
          </a:p>
          <a:p>
            <a:pPr marL="571480" lvl="1" indent="-228589" defTabSz="685800" eaLnBrk="0" fontAlgn="base" hangingPunct="0">
              <a:spcBef>
                <a:spcPct val="0"/>
              </a:spcBef>
              <a:spcAft>
                <a:spcPts val="400"/>
              </a:spcAft>
              <a:buSzPct val="115000"/>
              <a:buBlip>
                <a:blip r:embed="rId2"/>
              </a:buBlip>
            </a:pPr>
            <a:endParaRPr lang="en-US"/>
          </a:p>
        </p:txBody>
      </p:sp>
      <p:sp>
        <p:nvSpPr>
          <p:cNvPr id="24" name="Text Placeholder 7"/>
          <p:cNvSpPr>
            <a:spLocks noGrp="1"/>
          </p:cNvSpPr>
          <p:nvPr>
            <p:ph type="body" sz="quarter" idx="16" hasCustomPrompt="1"/>
          </p:nvPr>
        </p:nvSpPr>
        <p:spPr bwMode="gray">
          <a:xfrm>
            <a:off x="3646448" y="2869387"/>
            <a:ext cx="5247553" cy="211156"/>
          </a:xfrm>
          <a:prstGeom prst="rect">
            <a:avLst/>
          </a:prstGeom>
        </p:spPr>
        <p:txBody>
          <a:bodyPr anchor="ctr">
            <a:noAutofit/>
          </a:bodyPr>
          <a:lstStyle>
            <a:lvl1pPr marL="0" indent="0">
              <a:buNone/>
              <a:defRPr sz="1200" b="1" i="0" baseline="0">
                <a:solidFill>
                  <a:schemeClr val="tx1">
                    <a:lumMod val="75000"/>
                    <a:lumOff val="25000"/>
                  </a:schemeClr>
                </a:solidFill>
              </a:defRPr>
            </a:lvl1pPr>
          </a:lstStyle>
          <a:p>
            <a:pPr lvl="0"/>
            <a:r>
              <a:rPr lang="en-IN"/>
              <a:t>BUSINESS VALUE DELIVERED</a:t>
            </a:r>
          </a:p>
        </p:txBody>
      </p:sp>
      <p:sp>
        <p:nvSpPr>
          <p:cNvPr id="25" name="Text Placeholder 20"/>
          <p:cNvSpPr>
            <a:spLocks noGrp="1"/>
          </p:cNvSpPr>
          <p:nvPr>
            <p:ph type="body" sz="quarter" idx="17" hasCustomPrompt="1"/>
          </p:nvPr>
        </p:nvSpPr>
        <p:spPr bwMode="gray">
          <a:xfrm>
            <a:off x="3652232" y="3216635"/>
            <a:ext cx="5241770" cy="51392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a:t>Description</a:t>
            </a:r>
          </a:p>
          <a:p>
            <a:pPr marL="571480" lvl="1" indent="-228589" defTabSz="685800" eaLnBrk="0" fontAlgn="base" hangingPunct="0">
              <a:spcBef>
                <a:spcPct val="0"/>
              </a:spcBef>
              <a:spcAft>
                <a:spcPts val="400"/>
              </a:spcAft>
              <a:buSzPct val="115000"/>
              <a:buBlip>
                <a:blip r:embed="rId2"/>
              </a:buBlip>
            </a:pPr>
            <a:endParaRPr lang="en-US"/>
          </a:p>
        </p:txBody>
      </p:sp>
      <p:sp>
        <p:nvSpPr>
          <p:cNvPr id="106" name="Freeform 105"/>
          <p:cNvSpPr/>
          <p:nvPr userDrawn="1"/>
        </p:nvSpPr>
        <p:spPr bwMode="gray">
          <a:xfrm>
            <a:off x="3784645" y="4406180"/>
            <a:ext cx="5197003" cy="508174"/>
          </a:xfrm>
          <a:custGeom>
            <a:avLst/>
            <a:gdLst>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8" fmla="*/ 0 w 8732520"/>
              <a:gd name="connsiteY8" fmla="*/ 0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49070 w 8732520"/>
              <a:gd name="connsiteY7" fmla="*/ 316232 h 316232"/>
              <a:gd name="connsiteX8" fmla="*/ 0 w 8732520"/>
              <a:gd name="connsiteY8" fmla="*/ 0 h 31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2520" h="316232">
                <a:moveTo>
                  <a:pt x="0" y="0"/>
                </a:moveTo>
                <a:lnTo>
                  <a:pt x="564834" y="0"/>
                </a:lnTo>
                <a:lnTo>
                  <a:pt x="8404860" y="0"/>
                </a:lnTo>
                <a:lnTo>
                  <a:pt x="8732520" y="0"/>
                </a:lnTo>
                <a:lnTo>
                  <a:pt x="8495346" y="316232"/>
                </a:lnTo>
                <a:lnTo>
                  <a:pt x="8404860" y="316232"/>
                </a:lnTo>
                <a:lnTo>
                  <a:pt x="327660" y="316232"/>
                </a:lnTo>
                <a:lnTo>
                  <a:pt x="49070" y="316232"/>
                </a:lnTo>
                <a:lnTo>
                  <a:pt x="0" y="0"/>
                </a:lnTo>
                <a:close/>
              </a:path>
            </a:pathLst>
          </a:cu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prstClr val="black"/>
              </a:solidFill>
            </a:endParaRPr>
          </a:p>
        </p:txBody>
      </p:sp>
      <p:sp>
        <p:nvSpPr>
          <p:cNvPr id="107" name="Rectangle 106"/>
          <p:cNvSpPr/>
          <p:nvPr userDrawn="1"/>
        </p:nvSpPr>
        <p:spPr bwMode="gray">
          <a:xfrm>
            <a:off x="7573875" y="4403350"/>
            <a:ext cx="1204954" cy="220526"/>
          </a:xfrm>
          <a:prstGeom prst="rect">
            <a:avLst/>
          </a:prstGeom>
        </p:spPr>
        <p:txBody>
          <a:bodyPr wrap="square">
            <a:spAutoFit/>
          </a:bodyPr>
          <a:lstStyle/>
          <a:p>
            <a:pPr algn="ctr"/>
            <a:r>
              <a:rPr lang="en-US" sz="1050">
                <a:solidFill>
                  <a:prstClr val="white"/>
                </a:solidFill>
                <a:ea typeface="Calibri" charset="0"/>
                <a:cs typeface="Calibri" charset="0"/>
              </a:rPr>
              <a:t>  </a:t>
            </a:r>
          </a:p>
        </p:txBody>
      </p:sp>
      <p:cxnSp>
        <p:nvCxnSpPr>
          <p:cNvPr id="108" name="Straight Connector 107"/>
          <p:cNvCxnSpPr/>
          <p:nvPr userDrawn="1"/>
        </p:nvCxnSpPr>
        <p:spPr bwMode="gray">
          <a:xfrm>
            <a:off x="5103938" y="4517829"/>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6278085"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7493922"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userDrawn="1"/>
        </p:nvSpPr>
        <p:spPr bwMode="gray">
          <a:xfrm>
            <a:off x="4290577" y="4174505"/>
            <a:ext cx="807387" cy="207554"/>
          </a:xfrm>
          <a:prstGeom prst="rect">
            <a:avLst/>
          </a:prstGeom>
          <a:noFill/>
        </p:spPr>
        <p:txBody>
          <a:bodyPr wrap="none" rtlCol="0">
            <a:spAutoFit/>
          </a:bodyPr>
          <a:lstStyle/>
          <a:p>
            <a:pPr algn="ctr"/>
            <a:r>
              <a:rPr lang="en-US" sz="1000">
                <a:solidFill>
                  <a:schemeClr val="tx1">
                    <a:lumMod val="75000"/>
                    <a:lumOff val="25000"/>
                  </a:schemeClr>
                </a:solidFill>
                <a:ea typeface="Calibri" charset="0"/>
                <a:cs typeface="Calibri" charset="0"/>
              </a:rPr>
              <a:t>ENGAGEMENT</a:t>
            </a:r>
          </a:p>
        </p:txBody>
      </p:sp>
      <p:sp>
        <p:nvSpPr>
          <p:cNvPr id="112" name="TextBox 111"/>
          <p:cNvSpPr txBox="1"/>
          <p:nvPr userDrawn="1"/>
        </p:nvSpPr>
        <p:spPr bwMode="gray">
          <a:xfrm>
            <a:off x="5489401" y="4165178"/>
            <a:ext cx="777240" cy="207554"/>
          </a:xfrm>
          <a:prstGeom prst="rect">
            <a:avLst/>
          </a:prstGeom>
          <a:noFill/>
        </p:spPr>
        <p:txBody>
          <a:bodyPr wrap="none" rtlCol="0">
            <a:spAutoFit/>
          </a:bodyPr>
          <a:lstStyle/>
          <a:p>
            <a:pPr algn="ctr"/>
            <a:r>
              <a:rPr lang="en-US" sz="1000">
                <a:solidFill>
                  <a:schemeClr val="tx1">
                    <a:lumMod val="75000"/>
                    <a:lumOff val="25000"/>
                  </a:schemeClr>
                </a:solidFill>
                <a:ea typeface="Calibri" charset="0"/>
                <a:cs typeface="Calibri" charset="0"/>
              </a:rPr>
              <a:t>TECHNOLOGY</a:t>
            </a:r>
          </a:p>
        </p:txBody>
      </p:sp>
      <p:sp>
        <p:nvSpPr>
          <p:cNvPr id="113" name="TextBox 112"/>
          <p:cNvSpPr txBox="1"/>
          <p:nvPr userDrawn="1"/>
        </p:nvSpPr>
        <p:spPr bwMode="gray">
          <a:xfrm>
            <a:off x="7978724" y="4161774"/>
            <a:ext cx="631987" cy="207554"/>
          </a:xfrm>
          <a:prstGeom prst="rect">
            <a:avLst/>
          </a:prstGeom>
          <a:noFill/>
        </p:spPr>
        <p:txBody>
          <a:bodyPr wrap="none" rtlCol="0">
            <a:spAutoFit/>
          </a:bodyPr>
          <a:lstStyle/>
          <a:p>
            <a:pPr algn="ctr"/>
            <a:r>
              <a:rPr lang="en-US" sz="1000">
                <a:solidFill>
                  <a:schemeClr val="tx1">
                    <a:lumMod val="75000"/>
                    <a:lumOff val="25000"/>
                  </a:schemeClr>
                </a:solidFill>
                <a:ea typeface="Calibri" charset="0"/>
                <a:cs typeface="Calibri" charset="0"/>
              </a:rPr>
              <a:t>OUTCOME</a:t>
            </a:r>
          </a:p>
        </p:txBody>
      </p:sp>
      <p:sp>
        <p:nvSpPr>
          <p:cNvPr id="114" name="TextBox 113"/>
          <p:cNvSpPr txBox="1"/>
          <p:nvPr userDrawn="1"/>
        </p:nvSpPr>
        <p:spPr bwMode="gray">
          <a:xfrm>
            <a:off x="6686975" y="4161774"/>
            <a:ext cx="714205" cy="207554"/>
          </a:xfrm>
          <a:prstGeom prst="rect">
            <a:avLst/>
          </a:prstGeom>
          <a:noFill/>
        </p:spPr>
        <p:txBody>
          <a:bodyPr wrap="none" rtlCol="0">
            <a:spAutoFit/>
          </a:bodyPr>
          <a:lstStyle/>
          <a:p>
            <a:pPr algn="ctr"/>
            <a:r>
              <a:rPr lang="en-US" sz="1000">
                <a:solidFill>
                  <a:schemeClr val="tx1">
                    <a:lumMod val="75000"/>
                    <a:lumOff val="25000"/>
                  </a:schemeClr>
                </a:solidFill>
                <a:ea typeface="Calibri" charset="0"/>
                <a:cs typeface="Calibri" charset="0"/>
              </a:rPr>
              <a:t>OWNERSHIP</a:t>
            </a:r>
          </a:p>
        </p:txBody>
      </p:sp>
      <p:pic>
        <p:nvPicPr>
          <p:cNvPr id="115" name="Picture 114"/>
          <p:cNvPicPr>
            <a:picLocks noChangeAspect="1"/>
          </p:cNvPicPr>
          <p:nvPr userDrawn="1"/>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gray">
          <a:xfrm>
            <a:off x="4087507" y="4160864"/>
            <a:ext cx="180000" cy="194562"/>
          </a:xfrm>
          <a:prstGeom prst="rect">
            <a:avLst/>
          </a:prstGeom>
        </p:spPr>
      </p:pic>
      <p:pic>
        <p:nvPicPr>
          <p:cNvPr id="208" name="Picture 207"/>
          <p:cNvPicPr>
            <a:picLocks noChangeAspect="1"/>
          </p:cNvPicPr>
          <p:nvPr userDrawn="1"/>
        </p:nvPicPr>
        <p:blipFill>
          <a:blip r:embed="rId4"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gray">
          <a:xfrm>
            <a:off x="7752644" y="4155035"/>
            <a:ext cx="180000" cy="198316"/>
          </a:xfrm>
          <a:prstGeom prst="rect">
            <a:avLst/>
          </a:prstGeom>
        </p:spPr>
      </p:pic>
      <p:pic>
        <p:nvPicPr>
          <p:cNvPr id="209" name="Picture 208"/>
          <p:cNvPicPr>
            <a:picLocks noChangeAspect="1"/>
          </p:cNvPicPr>
          <p:nvPr userDrawn="1"/>
        </p:nvPicPr>
        <p:blipFill>
          <a:blip r:embed="rId5"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gray">
          <a:xfrm>
            <a:off x="5286438" y="4166199"/>
            <a:ext cx="180000" cy="181986"/>
          </a:xfrm>
          <a:prstGeom prst="rect">
            <a:avLst/>
          </a:prstGeom>
        </p:spPr>
      </p:pic>
      <p:sp>
        <p:nvSpPr>
          <p:cNvPr id="213" name="Chord 212"/>
          <p:cNvSpPr/>
          <p:nvPr userDrawn="1"/>
        </p:nvSpPr>
        <p:spPr bwMode="gray">
          <a:xfrm>
            <a:off x="6437422" y="4155038"/>
            <a:ext cx="200296" cy="201570"/>
          </a:xfrm>
          <a:prstGeom prst="chord">
            <a:avLst>
              <a:gd name="adj1" fmla="val 5350966"/>
              <a:gd name="adj2" fmla="val 162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Chord 213"/>
          <p:cNvSpPr/>
          <p:nvPr userDrawn="1"/>
        </p:nvSpPr>
        <p:spPr bwMode="gray">
          <a:xfrm rot="10800000">
            <a:off x="6440599" y="4155034"/>
            <a:ext cx="200296" cy="201570"/>
          </a:xfrm>
          <a:prstGeom prst="chord">
            <a:avLst>
              <a:gd name="adj1" fmla="val 5350966"/>
              <a:gd name="adj2" fmla="val 1620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p:cNvSpPr>
            <a:spLocks noGrp="1"/>
          </p:cNvSpPr>
          <p:nvPr>
            <p:ph sz="quarter" idx="18" hasCustomPrompt="1"/>
          </p:nvPr>
        </p:nvSpPr>
        <p:spPr bwMode="gray">
          <a:xfrm>
            <a:off x="4004122" y="4537436"/>
            <a:ext cx="925512" cy="258762"/>
          </a:xfrm>
        </p:spPr>
        <p:txBody>
          <a:bodyPr>
            <a:noAutofit/>
          </a:bodyPr>
          <a:lstStyle>
            <a:lvl1pPr marL="0" indent="0">
              <a:buNone/>
              <a:defRPr sz="900" baseline="0">
                <a:solidFill>
                  <a:schemeClr val="bg1"/>
                </a:solidFill>
              </a:defRPr>
            </a:lvl1pPr>
          </a:lstStyle>
          <a:p>
            <a:pPr lvl="0"/>
            <a:r>
              <a:rPr lang="en-US"/>
              <a:t>Add Text Here</a:t>
            </a:r>
            <a:endParaRPr lang="en-IN"/>
          </a:p>
        </p:txBody>
      </p:sp>
      <p:sp>
        <p:nvSpPr>
          <p:cNvPr id="216" name="Content Placeholder 11"/>
          <p:cNvSpPr>
            <a:spLocks noGrp="1"/>
          </p:cNvSpPr>
          <p:nvPr>
            <p:ph sz="quarter" idx="19" hasCustomPrompt="1"/>
          </p:nvPr>
        </p:nvSpPr>
        <p:spPr bwMode="gray">
          <a:xfrm>
            <a:off x="5249878" y="4531785"/>
            <a:ext cx="925512" cy="258762"/>
          </a:xfrm>
        </p:spPr>
        <p:txBody>
          <a:bodyPr>
            <a:noAutofit/>
          </a:bodyPr>
          <a:lstStyle>
            <a:lvl1pPr marL="0" indent="0">
              <a:buNone/>
              <a:defRPr sz="900" baseline="0">
                <a:solidFill>
                  <a:schemeClr val="bg1"/>
                </a:solidFill>
              </a:defRPr>
            </a:lvl1pPr>
          </a:lstStyle>
          <a:p>
            <a:pPr lvl="0"/>
            <a:r>
              <a:rPr lang="en-US"/>
              <a:t>Add Text Here</a:t>
            </a:r>
            <a:endParaRPr lang="en-IN"/>
          </a:p>
        </p:txBody>
      </p:sp>
      <p:sp>
        <p:nvSpPr>
          <p:cNvPr id="217" name="Content Placeholder 11"/>
          <p:cNvSpPr>
            <a:spLocks noGrp="1"/>
          </p:cNvSpPr>
          <p:nvPr>
            <p:ph sz="quarter" idx="20" hasCustomPrompt="1"/>
          </p:nvPr>
        </p:nvSpPr>
        <p:spPr bwMode="gray">
          <a:xfrm>
            <a:off x="6382146" y="4529630"/>
            <a:ext cx="925512" cy="258762"/>
          </a:xfrm>
        </p:spPr>
        <p:txBody>
          <a:bodyPr>
            <a:noAutofit/>
          </a:bodyPr>
          <a:lstStyle>
            <a:lvl1pPr marL="0" indent="0">
              <a:buNone/>
              <a:defRPr sz="900" baseline="0">
                <a:solidFill>
                  <a:schemeClr val="bg1"/>
                </a:solidFill>
              </a:defRPr>
            </a:lvl1pPr>
          </a:lstStyle>
          <a:p>
            <a:pPr lvl="0"/>
            <a:r>
              <a:rPr lang="en-US"/>
              <a:t>Add Text Here</a:t>
            </a:r>
            <a:endParaRPr lang="en-IN"/>
          </a:p>
        </p:txBody>
      </p:sp>
      <p:sp>
        <p:nvSpPr>
          <p:cNvPr id="218" name="Content Placeholder 11"/>
          <p:cNvSpPr>
            <a:spLocks noGrp="1"/>
          </p:cNvSpPr>
          <p:nvPr>
            <p:ph sz="quarter" idx="21" hasCustomPrompt="1"/>
          </p:nvPr>
        </p:nvSpPr>
        <p:spPr bwMode="gray">
          <a:xfrm>
            <a:off x="7713596" y="4525610"/>
            <a:ext cx="925512" cy="258762"/>
          </a:xfrm>
        </p:spPr>
        <p:txBody>
          <a:bodyPr>
            <a:noAutofit/>
          </a:bodyPr>
          <a:lstStyle>
            <a:lvl1pPr marL="0" indent="0">
              <a:buNone/>
              <a:defRPr sz="900" baseline="0">
                <a:solidFill>
                  <a:schemeClr val="bg1"/>
                </a:solidFill>
              </a:defRPr>
            </a:lvl1pPr>
          </a:lstStyle>
          <a:p>
            <a:pPr lvl="0"/>
            <a:r>
              <a:rPr lang="en-US"/>
              <a:t>Add Text Here</a:t>
            </a:r>
            <a:endParaRPr lang="en-IN"/>
          </a:p>
        </p:txBody>
      </p:sp>
    </p:spTree>
    <p:extLst>
      <p:ext uri="{BB962C8B-B14F-4D97-AF65-F5344CB8AC3E}">
        <p14:creationId xmlns:p14="http://schemas.microsoft.com/office/powerpoint/2010/main" val="36913603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p:cNvSpPr txBox="1"/>
          <p:nvPr userDrawn="1"/>
        </p:nvSpPr>
        <p:spPr>
          <a:xfrm>
            <a:off x="2968706" y="4936035"/>
            <a:ext cx="3229087" cy="207747"/>
          </a:xfrm>
          <a:prstGeom prst="rect">
            <a:avLst/>
          </a:prstGeom>
          <a:noFill/>
        </p:spPr>
        <p:txBody>
          <a:bodyPr wrap="none" lIns="68579" tIns="34289" rIns="68579" bIns="34289" rtlCol="0">
            <a:spAutoFit/>
          </a:bodyPr>
          <a:lstStyle/>
          <a:p>
            <a:pPr algn="ctr" defTabSz="914354">
              <a:defRPr/>
            </a:pPr>
            <a:r>
              <a:rPr lang="en-US" sz="900">
                <a:solidFill>
                  <a:schemeClr val="tx1">
                    <a:lumMod val="75000"/>
                    <a:lumOff val="25000"/>
                  </a:schemeClr>
                </a:solidFill>
                <a:latin typeface="+mn-lt"/>
              </a:rPr>
              <a:t>Restricted Circulation | L&amp;T Technology Services | www.LTTS.com</a:t>
            </a:r>
          </a:p>
        </p:txBody>
      </p:sp>
      <p:sp>
        <p:nvSpPr>
          <p:cNvPr id="10" name="TextBox 9"/>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a:solidFill>
                <a:schemeClr val="tx1">
                  <a:lumMod val="75000"/>
                  <a:lumOff val="25000"/>
                </a:schemeClr>
              </a:solidFill>
              <a:latin typeface="Calibri"/>
            </a:endParaRPr>
          </a:p>
        </p:txBody>
      </p:sp>
      <p:grpSp>
        <p:nvGrpSpPr>
          <p:cNvPr id="13" name="Group 12"/>
          <p:cNvGrpSpPr/>
          <p:nvPr userDrawn="1"/>
        </p:nvGrpSpPr>
        <p:grpSpPr>
          <a:xfrm>
            <a:off x="249998" y="475257"/>
            <a:ext cx="8644004" cy="108070"/>
            <a:chOff x="249998" y="488319"/>
            <a:chExt cx="8644004" cy="108070"/>
          </a:xfrm>
        </p:grpSpPr>
        <p:sp>
          <p:nvSpPr>
            <p:cNvPr id="14"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itle Placeholder 18"/>
          <p:cNvSpPr>
            <a:spLocks noGrp="1"/>
          </p:cNvSpPr>
          <p:nvPr>
            <p:ph type="title"/>
          </p:nvPr>
        </p:nvSpPr>
        <p:spPr>
          <a:xfrm>
            <a:off x="304800" y="129539"/>
            <a:ext cx="8382000" cy="345719"/>
          </a:xfrm>
          <a:prstGeom prst="rect">
            <a:avLst/>
          </a:prstGeom>
        </p:spPr>
        <p:txBody>
          <a:bodyPr vert="horz" lIns="91440" tIns="45720" rIns="91440" bIns="45720" rtlCol="0" anchor="ctr">
            <a:noAutofit/>
          </a:bodyPr>
          <a:lstStyle/>
          <a:p>
            <a:r>
              <a:rPr lang="en-US"/>
              <a:t>Click to edit Master title style</a:t>
            </a:r>
            <a:endParaRPr lang="en-IN"/>
          </a:p>
        </p:txBody>
      </p:sp>
      <p:sp>
        <p:nvSpPr>
          <p:cNvPr id="21" name="Text Placeholder 20"/>
          <p:cNvSpPr>
            <a:spLocks noGrp="1"/>
          </p:cNvSpPr>
          <p:nvPr>
            <p:ph type="body" idx="1"/>
          </p:nvPr>
        </p:nvSpPr>
        <p:spPr>
          <a:xfrm>
            <a:off x="457200" y="861060"/>
            <a:ext cx="8229600" cy="3733165"/>
          </a:xfrm>
          <a:prstGeom prst="rect">
            <a:avLst/>
          </a:prstGeom>
        </p:spPr>
        <p:txBody>
          <a:bodyPr vert="horz" lIns="91440" tIns="45720" rIns="91440" bIns="45720" rtlCol="0">
            <a:normAutofit/>
          </a:bodyPr>
          <a:lstStyle/>
          <a:p>
            <a:pPr marL="171446" marR="0" lvl="0" indent="-171446" algn="l" defTabSz="685783" rtl="0" eaLnBrk="1" fontAlgn="auto" latinLnBrk="0" hangingPunct="1">
              <a:lnSpc>
                <a:spcPct val="90000"/>
              </a:lnSpc>
              <a:spcBef>
                <a:spcPts val="750"/>
              </a:spcBef>
              <a:spcAft>
                <a:spcPts val="0"/>
              </a:spcAft>
              <a:buClrTx/>
              <a:buSzTx/>
              <a:buFontTx/>
              <a:buBlip>
                <a:blip r:embed="rId28"/>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Edit Master text styles</a:t>
            </a:r>
          </a:p>
          <a:p>
            <a:pPr marL="171446" marR="0" lvl="1" indent="-171446" algn="l" defTabSz="685783" rtl="0" eaLnBrk="1" fontAlgn="auto" latinLnBrk="0" hangingPunct="1">
              <a:lnSpc>
                <a:spcPct val="90000"/>
              </a:lnSpc>
              <a:spcBef>
                <a:spcPts val="750"/>
              </a:spcBef>
              <a:spcAft>
                <a:spcPts val="0"/>
              </a:spcAft>
              <a:buClrTx/>
              <a:buSzTx/>
              <a:buFontTx/>
              <a:buBlip>
                <a:blip r:embed="rId28"/>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Second level</a:t>
            </a:r>
          </a:p>
          <a:p>
            <a:pPr marL="171446" marR="0" lvl="2" indent="-171446" algn="l" defTabSz="685783" rtl="0" eaLnBrk="1" fontAlgn="auto" latinLnBrk="0" hangingPunct="1">
              <a:lnSpc>
                <a:spcPct val="90000"/>
              </a:lnSpc>
              <a:spcBef>
                <a:spcPts val="750"/>
              </a:spcBef>
              <a:spcAft>
                <a:spcPts val="0"/>
              </a:spcAft>
              <a:buClrTx/>
              <a:buSzTx/>
              <a:buFontTx/>
              <a:buBlip>
                <a:blip r:embed="rId28"/>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Third level</a:t>
            </a:r>
          </a:p>
          <a:p>
            <a:pPr marL="171446" marR="0" lvl="3" indent="-171446" algn="l" defTabSz="685783" rtl="0" eaLnBrk="1" fontAlgn="auto" latinLnBrk="0" hangingPunct="1">
              <a:lnSpc>
                <a:spcPct val="90000"/>
              </a:lnSpc>
              <a:spcBef>
                <a:spcPts val="750"/>
              </a:spcBef>
              <a:spcAft>
                <a:spcPts val="0"/>
              </a:spcAft>
              <a:buClrTx/>
              <a:buSzTx/>
              <a:buFontTx/>
              <a:buBlip>
                <a:blip r:embed="rId28"/>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Fourth level</a:t>
            </a:r>
          </a:p>
          <a:p>
            <a:pPr marL="171446" marR="0" lvl="4" indent="-171446" algn="l" defTabSz="685783" rtl="0" eaLnBrk="1" fontAlgn="auto" latinLnBrk="0" hangingPunct="1">
              <a:lnSpc>
                <a:spcPct val="90000"/>
              </a:lnSpc>
              <a:spcBef>
                <a:spcPts val="750"/>
              </a:spcBef>
              <a:spcAft>
                <a:spcPts val="0"/>
              </a:spcAft>
              <a:buClrTx/>
              <a:buSzTx/>
              <a:buFontTx/>
              <a:buBlip>
                <a:blip r:embed="rId28"/>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Fifth level</a:t>
            </a:r>
            <a:endParaRPr kumimoji="0" lang="en-US" sz="1400" b="0" i="0" u="none" strike="noStrike" kern="1200" cap="none" spc="0" normalizeH="0" baseline="0" noProof="0">
              <a:ln>
                <a:noFill/>
              </a:ln>
              <a:solidFill>
                <a:srgbClr val="1F1A17"/>
              </a:solidFill>
              <a:effectLst/>
              <a:uLnTx/>
              <a:uFillTx/>
              <a:latin typeface="+mn-lt"/>
              <a:ea typeface="+mn-ea"/>
              <a:cs typeface="+mn-cs"/>
            </a:endParaRPr>
          </a:p>
        </p:txBody>
      </p:sp>
    </p:spTree>
    <p:extLst>
      <p:ext uri="{BB962C8B-B14F-4D97-AF65-F5344CB8AC3E}">
        <p14:creationId xmlns:p14="http://schemas.microsoft.com/office/powerpoint/2010/main" val="3495519508"/>
      </p:ext>
    </p:extLst>
  </p:cSld>
  <p:clrMap bg1="lt1" tx1="dk1" bg2="lt2" tx2="dk2" accent1="accent1" accent2="accent2" accent3="accent3" accent4="accent4" accent5="accent5" accent6="accent6" hlink="hlink" folHlink="folHlink"/>
  <p:sldLayoutIdLst>
    <p:sldLayoutId id="2147483699" r:id="rId1"/>
    <p:sldLayoutId id="2147483703" r:id="rId2"/>
    <p:sldLayoutId id="2147483726" r:id="rId3"/>
    <p:sldLayoutId id="2147483713" r:id="rId4"/>
    <p:sldLayoutId id="2147483714" r:id="rId5"/>
    <p:sldLayoutId id="2147483702" r:id="rId6"/>
    <p:sldLayoutId id="2147483727" r:id="rId7"/>
    <p:sldLayoutId id="2147483700" r:id="rId8"/>
    <p:sldLayoutId id="2147483704" r:id="rId9"/>
    <p:sldLayoutId id="2147483705" r:id="rId10"/>
    <p:sldLayoutId id="2147483715" r:id="rId11"/>
    <p:sldLayoutId id="2147483706" r:id="rId12"/>
    <p:sldLayoutId id="2147483707" r:id="rId13"/>
    <p:sldLayoutId id="2147483708" r:id="rId14"/>
    <p:sldLayoutId id="2147483709" r:id="rId15"/>
    <p:sldLayoutId id="2147483712" r:id="rId16"/>
    <p:sldLayoutId id="2147483716" r:id="rId17"/>
    <p:sldLayoutId id="2147483717" r:id="rId18"/>
    <p:sldLayoutId id="2147483718" r:id="rId19"/>
    <p:sldLayoutId id="2147483719" r:id="rId20"/>
    <p:sldLayoutId id="2147483720" r:id="rId21"/>
    <p:sldLayoutId id="2147483721" r:id="rId22"/>
    <p:sldLayoutId id="2147483710" r:id="rId23"/>
    <p:sldLayoutId id="2147483724" r:id="rId24"/>
    <p:sldLayoutId id="2147483725" r:id="rId25"/>
    <p:sldLayoutId id="2147483728" r:id="rId26"/>
  </p:sldLayoutIdLst>
  <p:txStyles>
    <p:titleStyle>
      <a:lvl1pPr algn="l" defTabSz="685783" rtl="0" eaLnBrk="1" latinLnBrk="0" hangingPunct="1">
        <a:lnSpc>
          <a:spcPct val="90000"/>
        </a:lnSpc>
        <a:spcBef>
          <a:spcPct val="0"/>
        </a:spcBef>
        <a:buNone/>
        <a:defRPr sz="2400" b="0" kern="1200">
          <a:solidFill>
            <a:schemeClr val="tx1">
              <a:lumMod val="75000"/>
              <a:lumOff val="25000"/>
            </a:schemeClr>
          </a:solidFill>
          <a:latin typeface="+mn-lt"/>
          <a:ea typeface="+mj-ea"/>
          <a:cs typeface="+mj-cs"/>
        </a:defRPr>
      </a:lvl1pPr>
    </p:titleStyle>
    <p:bodyStyle>
      <a:lvl1pPr marL="171446" marR="0" indent="-171446" algn="l" defTabSz="685783" rtl="0" eaLnBrk="1" fontAlgn="auto" latinLnBrk="0" hangingPunct="1">
        <a:lnSpc>
          <a:spcPct val="90000"/>
        </a:lnSpc>
        <a:spcBef>
          <a:spcPts val="750"/>
        </a:spcBef>
        <a:spcAft>
          <a:spcPts val="0"/>
        </a:spcAft>
        <a:buClrTx/>
        <a:buSzTx/>
        <a:buFontTx/>
        <a:buBlip>
          <a:blip r:embed="rId28"/>
        </a:buBlip>
        <a:tabLst>
          <a:tab pos="180975" algn="l"/>
        </a:tabLst>
        <a:defRPr lang="en-US" sz="2100" kern="1200" smtClean="0">
          <a:solidFill>
            <a:schemeClr val="tx1">
              <a:lumMod val="75000"/>
              <a:lumOff val="25000"/>
            </a:schemeClr>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28"/>
        </a:buBlip>
        <a:tabLst>
          <a:tab pos="180975" algn="l"/>
        </a:tabLst>
        <a:defRPr lang="en-US" sz="18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28"/>
        </a:buBlip>
        <a:tabLst>
          <a:tab pos="180975" algn="l"/>
        </a:tabLst>
        <a:defRPr lang="en-US" sz="15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28"/>
        </a:buBlip>
        <a:tabLst>
          <a:tab pos="180975" algn="l"/>
        </a:tabLst>
        <a:defRPr lang="en-US" sz="14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28"/>
        </a:buBlip>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upport.openecu.com/doc_user/openecu_user_guide_simulink_chunk/tool_canape.html"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he-best-manuals-online.com/products/electronic-technician-et2019a-for-all-caterpillar-models-diagnostics-software-latest-version-2019-online-installation-service?variant=20809425387579"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f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hyperlink" Target="http://ecoursesonline.iasri.res.in/mod/page/view.php?id=101017"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8995" y="1145191"/>
            <a:ext cx="5330410" cy="981321"/>
          </a:xfrm>
        </p:spPr>
        <p:txBody>
          <a:bodyPr>
            <a:normAutofit fontScale="90000"/>
          </a:bodyPr>
          <a:lstStyle/>
          <a:p>
            <a:pPr algn="l"/>
            <a:r>
              <a:rPr lang="en-IN" sz="3300" b="1" dirty="0"/>
              <a:t>Shadow Project – </a:t>
            </a:r>
            <a:r>
              <a:rPr lang="en-IN" sz="3300" b="1" dirty="0" smtClean="0"/>
              <a:t>CAT Embedded</a:t>
            </a:r>
            <a:r>
              <a:rPr lang="en-US" sz="2400" b="1" dirty="0" smtClean="0"/>
              <a:t> </a:t>
            </a:r>
            <a:endParaRPr lang="en-US" sz="2400" b="1" dirty="0"/>
          </a:p>
        </p:txBody>
      </p:sp>
      <p:sp>
        <p:nvSpPr>
          <p:cNvPr id="5" name="Text Placeholder 4"/>
          <p:cNvSpPr>
            <a:spLocks noGrp="1"/>
          </p:cNvSpPr>
          <p:nvPr>
            <p:ph type="body" sz="quarter" idx="10"/>
          </p:nvPr>
        </p:nvSpPr>
        <p:spPr>
          <a:xfrm>
            <a:off x="1169628" y="1854410"/>
            <a:ext cx="3643967" cy="347682"/>
          </a:xfrm>
        </p:spPr>
        <p:txBody>
          <a:bodyPr/>
          <a:lstStyle/>
          <a:p>
            <a:r>
              <a:rPr lang="en-US" b="1" dirty="0"/>
              <a:t> </a:t>
            </a:r>
          </a:p>
        </p:txBody>
      </p:sp>
      <p:pic>
        <p:nvPicPr>
          <p:cNvPr id="11" name="Picture Placeholder 10"/>
          <p:cNvPicPr>
            <a:picLocks noGrp="1" noChangeAspect="1"/>
          </p:cNvPicPr>
          <p:nvPr>
            <p:ph type="pic" sz="quarter" idx="14"/>
          </p:nvPr>
        </p:nvPicPr>
        <p:blipFill>
          <a:blip r:embed="rId2" cstate="email">
            <a:extLst>
              <a:ext uri="{28A0092B-C50C-407E-A947-70E740481C1C}">
                <a14:useLocalDpi xmlns:a14="http://schemas.microsoft.com/office/drawing/2010/main"/>
              </a:ext>
            </a:extLst>
          </a:blip>
          <a:srcRect/>
          <a:stretch>
            <a:fillRect/>
          </a:stretch>
        </p:blipFill>
        <p:spPr/>
      </p:pic>
      <p:pic>
        <p:nvPicPr>
          <p:cNvPr id="7" name="Picture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88105" y="3572540"/>
            <a:ext cx="2225486" cy="1134139"/>
          </a:xfrm>
          <a:prstGeom prst="rect">
            <a:avLst/>
          </a:prstGeom>
        </p:spPr>
      </p:pic>
      <p:sp>
        <p:nvSpPr>
          <p:cNvPr id="6" name="TextBox 5"/>
          <p:cNvSpPr txBox="1"/>
          <p:nvPr/>
        </p:nvSpPr>
        <p:spPr>
          <a:xfrm>
            <a:off x="1169628" y="2143619"/>
            <a:ext cx="3434319" cy="369332"/>
          </a:xfrm>
          <a:prstGeom prst="rect">
            <a:avLst/>
          </a:prstGeom>
          <a:noFill/>
        </p:spPr>
        <p:txBody>
          <a:bodyPr wrap="square" rtlCol="0">
            <a:spAutoFit/>
          </a:bodyPr>
          <a:lstStyle/>
          <a:p>
            <a:r>
              <a:rPr lang="en-US" sz="1800" dirty="0" err="1" smtClean="0"/>
              <a:t>Arpita</a:t>
            </a:r>
            <a:r>
              <a:rPr lang="en-US" sz="1800" dirty="0" smtClean="0"/>
              <a:t> A Kulkarni </a:t>
            </a:r>
            <a:r>
              <a:rPr lang="en-US" sz="1800" dirty="0"/>
              <a:t>- </a:t>
            </a:r>
            <a:r>
              <a:rPr lang="en-US" sz="1800" dirty="0" smtClean="0"/>
              <a:t>99003757</a:t>
            </a:r>
            <a:endParaRPr lang="en-US" sz="1800" dirty="0"/>
          </a:p>
        </p:txBody>
      </p:sp>
    </p:spTree>
    <p:extLst>
      <p:ext uri="{BB962C8B-B14F-4D97-AF65-F5344CB8AC3E}">
        <p14:creationId xmlns:p14="http://schemas.microsoft.com/office/powerpoint/2010/main" val="11910892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window</a:t>
            </a:r>
            <a:endParaRPr lang="en-US" dirty="0"/>
          </a:p>
        </p:txBody>
      </p:sp>
      <p:pic>
        <p:nvPicPr>
          <p:cNvPr id="4" name="Content Placeholder 3"/>
          <p:cNvPicPr>
            <a:picLocks noGrp="1" noChangeAspect="1"/>
          </p:cNvPicPr>
          <p:nvPr>
            <p:ph idx="1"/>
          </p:nvPr>
        </p:nvPicPr>
        <p:blipFill>
          <a:blip r:embed="rId2"/>
          <a:stretch>
            <a:fillRect/>
          </a:stretch>
        </p:blipFill>
        <p:spPr>
          <a:xfrm>
            <a:off x="1189243" y="1086697"/>
            <a:ext cx="5211557" cy="2812892"/>
          </a:xfrm>
          <a:prstGeom prst="rect">
            <a:avLst/>
          </a:prstGeom>
        </p:spPr>
      </p:pic>
      <p:sp>
        <p:nvSpPr>
          <p:cNvPr id="5" name="Rectangle 4"/>
          <p:cNvSpPr/>
          <p:nvPr/>
        </p:nvSpPr>
        <p:spPr>
          <a:xfrm>
            <a:off x="2266144" y="4663464"/>
            <a:ext cx="4611712" cy="300082"/>
          </a:xfrm>
          <a:prstGeom prst="rect">
            <a:avLst/>
          </a:prstGeom>
        </p:spPr>
        <p:txBody>
          <a:bodyPr wrap="none">
            <a:spAutoFit/>
          </a:bodyPr>
          <a:lstStyle/>
          <a:p>
            <a:r>
              <a:rPr lang="en-US" dirty="0"/>
              <a:t>Source: https://programmersought.com/article/87775346106/</a:t>
            </a:r>
          </a:p>
        </p:txBody>
      </p:sp>
    </p:spTree>
    <p:extLst>
      <p:ext uri="{BB962C8B-B14F-4D97-AF65-F5344CB8AC3E}">
        <p14:creationId xmlns:p14="http://schemas.microsoft.com/office/powerpoint/2010/main" val="697356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generator </a:t>
            </a:r>
            <a:endParaRPr lang="en-US" dirty="0"/>
          </a:p>
        </p:txBody>
      </p:sp>
      <p:sp>
        <p:nvSpPr>
          <p:cNvPr id="7" name="Content Placeholder 6"/>
          <p:cNvSpPr>
            <a:spLocks noGrp="1"/>
          </p:cNvSpPr>
          <p:nvPr>
            <p:ph idx="1"/>
          </p:nvPr>
        </p:nvSpPr>
        <p:spPr/>
        <p:txBody>
          <a:bodyPr/>
          <a:lstStyle/>
          <a:p>
            <a:r>
              <a:rPr lang="en-US" i="1" dirty="0"/>
              <a:t>Interactive Generator </a:t>
            </a:r>
            <a:r>
              <a:rPr lang="en-US" dirty="0"/>
              <a:t>messages and </a:t>
            </a:r>
            <a:endParaRPr lang="en-US" dirty="0" smtClean="0"/>
          </a:p>
          <a:p>
            <a:pPr marL="0" indent="0">
              <a:buNone/>
            </a:pPr>
            <a:r>
              <a:rPr lang="en-US" dirty="0" smtClean="0"/>
              <a:t>their </a:t>
            </a:r>
            <a:r>
              <a:rPr lang="en-US" dirty="0"/>
              <a:t>signals can </a:t>
            </a:r>
            <a:r>
              <a:rPr lang="en-US" dirty="0" smtClean="0"/>
              <a:t>be configured </a:t>
            </a:r>
            <a:r>
              <a:rPr lang="en-US" dirty="0"/>
              <a:t>before </a:t>
            </a:r>
            <a:endParaRPr lang="en-US" dirty="0" smtClean="0"/>
          </a:p>
          <a:p>
            <a:pPr marL="0" indent="0">
              <a:buNone/>
            </a:pPr>
            <a:r>
              <a:rPr lang="en-US" dirty="0" smtClean="0"/>
              <a:t>or </a:t>
            </a:r>
            <a:r>
              <a:rPr lang="en-US" dirty="0"/>
              <a:t>during the </a:t>
            </a:r>
            <a:r>
              <a:rPr lang="en-US" dirty="0" smtClean="0"/>
              <a:t>measurement.</a:t>
            </a:r>
            <a:endParaRPr lang="en-US" dirty="0"/>
          </a:p>
        </p:txBody>
      </p:sp>
      <p:pic>
        <p:nvPicPr>
          <p:cNvPr id="8" name="Content Placeholder 3"/>
          <p:cNvPicPr>
            <a:picLocks noChangeAspect="1"/>
          </p:cNvPicPr>
          <p:nvPr/>
        </p:nvPicPr>
        <p:blipFill rotWithShape="1">
          <a:blip r:embed="rId2"/>
          <a:srcRect l="20085" t="7034" r="-1" b="10264"/>
          <a:stretch/>
        </p:blipFill>
        <p:spPr bwMode="gray">
          <a:xfrm>
            <a:off x="1002890" y="1593440"/>
            <a:ext cx="7836310" cy="3264310"/>
          </a:xfrm>
          <a:prstGeom prst="rect">
            <a:avLst/>
          </a:prstGeom>
        </p:spPr>
      </p:pic>
      <p:sp>
        <p:nvSpPr>
          <p:cNvPr id="9" name="Rectangle 8"/>
          <p:cNvSpPr/>
          <p:nvPr/>
        </p:nvSpPr>
        <p:spPr>
          <a:xfrm>
            <a:off x="5675481" y="4783577"/>
            <a:ext cx="2551852" cy="300082"/>
          </a:xfrm>
          <a:prstGeom prst="rect">
            <a:avLst/>
          </a:prstGeom>
        </p:spPr>
        <p:txBody>
          <a:bodyPr wrap="none">
            <a:spAutoFit/>
          </a:bodyPr>
          <a:lstStyle/>
          <a:p>
            <a:r>
              <a:rPr lang="en-US" dirty="0">
                <a:solidFill>
                  <a:srgbClr val="000000"/>
                </a:solidFill>
                <a:latin typeface="Verdana" panose="020B0604030504040204" pitchFamily="34" charset="0"/>
              </a:rPr>
              <a:t>Source: Vector User Guide </a:t>
            </a:r>
            <a:endParaRPr lang="en-US" dirty="0"/>
          </a:p>
        </p:txBody>
      </p:sp>
    </p:spTree>
    <p:extLst>
      <p:ext uri="{BB962C8B-B14F-4D97-AF65-F5344CB8AC3E}">
        <p14:creationId xmlns:p14="http://schemas.microsoft.com/office/powerpoint/2010/main" val="38319231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 window</a:t>
            </a:r>
            <a:endParaRPr lang="en-US" dirty="0"/>
          </a:p>
        </p:txBody>
      </p:sp>
      <p:pic>
        <p:nvPicPr>
          <p:cNvPr id="4" name="Content Placeholder 3"/>
          <p:cNvPicPr>
            <a:picLocks noGrp="1" noChangeAspect="1"/>
          </p:cNvPicPr>
          <p:nvPr>
            <p:ph idx="1"/>
          </p:nvPr>
        </p:nvPicPr>
        <p:blipFill>
          <a:blip r:embed="rId2"/>
          <a:stretch>
            <a:fillRect/>
          </a:stretch>
        </p:blipFill>
        <p:spPr>
          <a:xfrm>
            <a:off x="304800" y="658860"/>
            <a:ext cx="7932018" cy="4191000"/>
          </a:xfrm>
          <a:prstGeom prst="rect">
            <a:avLst/>
          </a:prstGeom>
        </p:spPr>
      </p:pic>
      <p:sp>
        <p:nvSpPr>
          <p:cNvPr id="5" name="Rectangle 4"/>
          <p:cNvSpPr/>
          <p:nvPr/>
        </p:nvSpPr>
        <p:spPr>
          <a:xfrm>
            <a:off x="540774" y="4699819"/>
            <a:ext cx="4773753" cy="300082"/>
          </a:xfrm>
          <a:prstGeom prst="rect">
            <a:avLst/>
          </a:prstGeom>
        </p:spPr>
        <p:txBody>
          <a:bodyPr wrap="square">
            <a:spAutoFit/>
          </a:bodyPr>
          <a:lstStyle/>
          <a:p>
            <a:r>
              <a:rPr lang="en-US" dirty="0"/>
              <a:t>Source: https://programmersought.com/article/87775346106/</a:t>
            </a:r>
          </a:p>
        </p:txBody>
      </p:sp>
    </p:spTree>
    <p:extLst>
      <p:ext uri="{BB962C8B-B14F-4D97-AF65-F5344CB8AC3E}">
        <p14:creationId xmlns:p14="http://schemas.microsoft.com/office/powerpoint/2010/main" val="38937465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a:t>
            </a:r>
            <a:r>
              <a:rPr lang="en-IN" dirty="0" smtClean="0"/>
              <a:t>. Introduction to CANape</a:t>
            </a:r>
            <a:endParaRPr lang="en-US" dirty="0"/>
          </a:p>
        </p:txBody>
      </p:sp>
      <p:sp>
        <p:nvSpPr>
          <p:cNvPr id="3" name="Content Placeholder 2"/>
          <p:cNvSpPr>
            <a:spLocks noGrp="1"/>
          </p:cNvSpPr>
          <p:nvPr>
            <p:ph idx="1"/>
          </p:nvPr>
        </p:nvSpPr>
        <p:spPr>
          <a:xfrm>
            <a:off x="304800" y="666750"/>
            <a:ext cx="8493035" cy="4212227"/>
          </a:xfrm>
        </p:spPr>
        <p:txBody>
          <a:bodyPr>
            <a:normAutofit/>
          </a:bodyPr>
          <a:lstStyle/>
          <a:p>
            <a:pPr algn="just"/>
            <a:endParaRPr sz="2100" dirty="0"/>
          </a:p>
          <a:p>
            <a:pPr algn="just"/>
            <a:r>
              <a:rPr lang="en-US" sz="1400" dirty="0" smtClean="0"/>
              <a:t>Configure hardware in vector Hardware found in control panel.</a:t>
            </a:r>
          </a:p>
          <a:p>
            <a:pPr algn="just"/>
            <a:r>
              <a:rPr lang="en-US" sz="1400" dirty="0" smtClean="0"/>
              <a:t>Use A2L files.</a:t>
            </a:r>
          </a:p>
          <a:p>
            <a:pPr algn="just"/>
            <a:r>
              <a:rPr lang="en-US" sz="1400" dirty="0" smtClean="0"/>
              <a:t>Inserting measurement signals.</a:t>
            </a:r>
          </a:p>
          <a:p>
            <a:pPr algn="just"/>
            <a:r>
              <a:rPr lang="en-US" sz="1400" b="1" dirty="0" smtClean="0"/>
              <a:t>Hardware Configuration</a:t>
            </a:r>
          </a:p>
          <a:p>
            <a:pPr algn="just"/>
            <a:r>
              <a:rPr lang="en-US" sz="1400" dirty="0" smtClean="0"/>
              <a:t>Control Panel </a:t>
            </a:r>
            <a:r>
              <a:rPr lang="en-US" sz="1400" dirty="0" smtClean="0">
                <a:sym typeface="Wingdings" panose="05000000000000000000" pitchFamily="2" charset="2"/>
              </a:rPr>
              <a:t> Vector Hardware  </a:t>
            </a:r>
            <a:r>
              <a:rPr lang="en-US" sz="1400" dirty="0" err="1" smtClean="0">
                <a:sym typeface="Wingdings" panose="05000000000000000000" pitchFamily="2" charset="2"/>
              </a:rPr>
              <a:t>CANcardXL</a:t>
            </a:r>
            <a:r>
              <a:rPr lang="en-US" sz="1400" dirty="0" smtClean="0">
                <a:sym typeface="Wingdings" panose="05000000000000000000" pitchFamily="2" charset="2"/>
              </a:rPr>
              <a:t>  </a:t>
            </a:r>
            <a:r>
              <a:rPr lang="en-US" sz="1400" dirty="0" err="1" smtClean="0">
                <a:sym typeface="Wingdings" panose="05000000000000000000" pitchFamily="2" charset="2"/>
              </a:rPr>
              <a:t>CANcab</a:t>
            </a:r>
            <a:r>
              <a:rPr lang="en-US" sz="1400" dirty="0" smtClean="0">
                <a:sym typeface="Wingdings" panose="05000000000000000000" pitchFamily="2" charset="2"/>
              </a:rPr>
              <a:t> 1050opto directories  </a:t>
            </a:r>
            <a:r>
              <a:rPr lang="en-US" sz="1400" dirty="0" err="1" smtClean="0">
                <a:sym typeface="Wingdings" panose="05000000000000000000" pitchFamily="2" charset="2"/>
              </a:rPr>
              <a:t>CANape</a:t>
            </a:r>
            <a:r>
              <a:rPr lang="en-US" sz="1400" dirty="0" smtClean="0">
                <a:sym typeface="Wingdings" panose="05000000000000000000" pitchFamily="2" charset="2"/>
              </a:rPr>
              <a:t> CAN1 and CAN2</a:t>
            </a:r>
          </a:p>
          <a:p>
            <a:pPr algn="just"/>
            <a:r>
              <a:rPr lang="en-US" sz="1400" dirty="0" smtClean="0">
                <a:sym typeface="Wingdings" panose="05000000000000000000" pitchFamily="2" charset="2"/>
              </a:rPr>
              <a:t>Device Configuration</a:t>
            </a:r>
          </a:p>
          <a:p>
            <a:pPr algn="just"/>
            <a:r>
              <a:rPr lang="en-US" sz="1400" dirty="0" smtClean="0">
                <a:sym typeface="Wingdings" panose="05000000000000000000" pitchFamily="2" charset="2"/>
              </a:rPr>
              <a:t>Device configuration  Database flash a2l files and MAP files(elf).</a:t>
            </a:r>
          </a:p>
        </p:txBody>
      </p:sp>
      <p:sp>
        <p:nvSpPr>
          <p:cNvPr id="6" name="TextBox 5"/>
          <p:cNvSpPr txBox="1"/>
          <p:nvPr/>
        </p:nvSpPr>
        <p:spPr>
          <a:xfrm>
            <a:off x="4593566" y="698740"/>
            <a:ext cx="4024223" cy="276999"/>
          </a:xfrm>
          <a:prstGeom prst="rect">
            <a:avLst/>
          </a:prstGeom>
          <a:noFill/>
        </p:spPr>
        <p:txBody>
          <a:bodyPr wrap="square" lIns="68580" tIns="34290" rIns="68580" bIns="34290" rtlCol="0">
            <a:spAutoFit/>
          </a:bodyPr>
          <a:lstStyle/>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 Configuration</a:t>
            </a:r>
            <a:endParaRPr lang="en-US" dirty="0"/>
          </a:p>
        </p:txBody>
      </p:sp>
      <p:pic>
        <p:nvPicPr>
          <p:cNvPr id="4" name="Content Placeholder 3"/>
          <p:cNvPicPr>
            <a:picLocks noGrp="1" noChangeAspect="1"/>
          </p:cNvPicPr>
          <p:nvPr>
            <p:ph idx="1"/>
          </p:nvPr>
        </p:nvPicPr>
        <p:blipFill>
          <a:blip r:embed="rId2"/>
          <a:stretch>
            <a:fillRect/>
          </a:stretch>
        </p:blipFill>
        <p:spPr>
          <a:xfrm>
            <a:off x="2318505" y="505365"/>
            <a:ext cx="5765519" cy="4191000"/>
          </a:xfrm>
          <a:prstGeom prst="rect">
            <a:avLst/>
          </a:prstGeom>
        </p:spPr>
      </p:pic>
      <p:sp>
        <p:nvSpPr>
          <p:cNvPr id="5" name="Rectangle 4"/>
          <p:cNvSpPr/>
          <p:nvPr/>
        </p:nvSpPr>
        <p:spPr>
          <a:xfrm>
            <a:off x="550607" y="4396085"/>
            <a:ext cx="6376219" cy="923330"/>
          </a:xfrm>
          <a:prstGeom prst="rect">
            <a:avLst/>
          </a:prstGeom>
        </p:spPr>
        <p:txBody>
          <a:bodyPr wrap="square">
            <a:spAutoFit/>
          </a:bodyPr>
          <a:lstStyle/>
          <a:p>
            <a:endParaRPr lang="en-US" dirty="0">
              <a:hlinkClick r:id="rId3"/>
            </a:endParaRPr>
          </a:p>
          <a:p>
            <a:r>
              <a:rPr lang="en-US" dirty="0" err="1" smtClean="0"/>
              <a:t>Source:</a:t>
            </a:r>
            <a:r>
              <a:rPr lang="en-US" dirty="0" err="1">
                <a:hlinkClick r:id="rId3"/>
              </a:rPr>
              <a:t>http</a:t>
            </a:r>
            <a:r>
              <a:rPr lang="en-US" dirty="0">
                <a:hlinkClick r:id="rId3"/>
              </a:rPr>
              <a:t>://support.openecu.com/</a:t>
            </a:r>
            <a:r>
              <a:rPr lang="en-US" dirty="0" err="1">
                <a:hlinkClick r:id="rId3"/>
              </a:rPr>
              <a:t>doc_user</a:t>
            </a:r>
            <a:r>
              <a:rPr lang="en-US" dirty="0">
                <a:hlinkClick r:id="rId3"/>
              </a:rPr>
              <a:t>/</a:t>
            </a:r>
            <a:r>
              <a:rPr lang="en-US" dirty="0" err="1">
                <a:hlinkClick r:id="rId3"/>
              </a:rPr>
              <a:t>openecu_user_guide_simulink_chunk</a:t>
            </a:r>
            <a:r>
              <a:rPr lang="en-US" dirty="0">
                <a:hlinkClick r:id="rId3"/>
              </a:rPr>
              <a:t>/tool_canape.html</a:t>
            </a:r>
            <a:endParaRPr lang="en-US" dirty="0"/>
          </a:p>
          <a:p>
            <a:endParaRPr lang="en-US" dirty="0"/>
          </a:p>
        </p:txBody>
      </p:sp>
    </p:spTree>
    <p:extLst>
      <p:ext uri="{BB962C8B-B14F-4D97-AF65-F5344CB8AC3E}">
        <p14:creationId xmlns:p14="http://schemas.microsoft.com/office/powerpoint/2010/main" val="719817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 windows</a:t>
            </a:r>
            <a:endParaRPr lang="en-US" dirty="0"/>
          </a:p>
        </p:txBody>
      </p:sp>
      <p:sp>
        <p:nvSpPr>
          <p:cNvPr id="7" name="Rectangle 6"/>
          <p:cNvSpPr/>
          <p:nvPr/>
        </p:nvSpPr>
        <p:spPr>
          <a:xfrm>
            <a:off x="304800" y="658761"/>
            <a:ext cx="4060723" cy="4247317"/>
          </a:xfrm>
          <a:prstGeom prst="rect">
            <a:avLst/>
          </a:prstGeom>
        </p:spPr>
        <p:txBody>
          <a:bodyPr wrap="square">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8" name="Content Placeholder 7"/>
          <p:cNvSpPr>
            <a:spLocks noGrp="1"/>
          </p:cNvSpPr>
          <p:nvPr>
            <p:ph idx="1"/>
          </p:nvPr>
        </p:nvSpPr>
        <p:spPr/>
        <p:txBody>
          <a:bodyPr/>
          <a:lstStyle/>
          <a:p>
            <a:r>
              <a:rPr lang="en-US" dirty="0" smtClean="0"/>
              <a:t>Numeric Measurement signal</a:t>
            </a:r>
          </a:p>
          <a:p>
            <a:r>
              <a:rPr lang="en-US" dirty="0" smtClean="0"/>
              <a:t>Graphic ,digital, bar , Text, Data.</a:t>
            </a:r>
          </a:p>
          <a:p>
            <a:endParaRPr lang="en-US" dirty="0"/>
          </a:p>
        </p:txBody>
      </p:sp>
      <p:pic>
        <p:nvPicPr>
          <p:cNvPr id="9" name="Content Placeholder 3"/>
          <p:cNvPicPr>
            <a:picLocks noChangeAspect="1"/>
          </p:cNvPicPr>
          <p:nvPr/>
        </p:nvPicPr>
        <p:blipFill rotWithShape="1">
          <a:blip r:embed="rId2"/>
          <a:srcRect l="9059" t="1671" r="8546" b="13851"/>
          <a:stretch/>
        </p:blipFill>
        <p:spPr bwMode="gray">
          <a:xfrm>
            <a:off x="3283974" y="1199536"/>
            <a:ext cx="5781368" cy="3514450"/>
          </a:xfrm>
          <a:prstGeom prst="rect">
            <a:avLst/>
          </a:prstGeom>
        </p:spPr>
      </p:pic>
    </p:spTree>
    <p:extLst>
      <p:ext uri="{BB962C8B-B14F-4D97-AF65-F5344CB8AC3E}">
        <p14:creationId xmlns:p14="http://schemas.microsoft.com/office/powerpoint/2010/main" val="1556622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Introduction </a:t>
            </a:r>
            <a:r>
              <a:rPr lang="en-IN" dirty="0"/>
              <a:t>to </a:t>
            </a:r>
            <a:r>
              <a:rPr lang="en-IN" dirty="0" smtClean="0"/>
              <a:t>CAT ET</a:t>
            </a:r>
            <a:endParaRPr lang="en-US" dirty="0"/>
          </a:p>
        </p:txBody>
      </p:sp>
      <p:sp>
        <p:nvSpPr>
          <p:cNvPr id="3" name="Content Placeholder 2"/>
          <p:cNvSpPr>
            <a:spLocks noGrp="1"/>
          </p:cNvSpPr>
          <p:nvPr>
            <p:ph idx="1"/>
          </p:nvPr>
        </p:nvSpPr>
        <p:spPr/>
        <p:txBody>
          <a:bodyPr/>
          <a:lstStyle/>
          <a:p>
            <a:r>
              <a:rPr lang="en-US" dirty="0"/>
              <a:t>Cat ET is the program that customers use to diagnose and repair problems quickly. </a:t>
            </a:r>
            <a:endParaRPr lang="en-US" dirty="0" smtClean="0"/>
          </a:p>
          <a:p>
            <a:r>
              <a:rPr lang="en-US" dirty="0" smtClean="0"/>
              <a:t>Cat </a:t>
            </a:r>
            <a:r>
              <a:rPr lang="en-US" dirty="0"/>
              <a:t>ET is </a:t>
            </a:r>
            <a:r>
              <a:rPr lang="en-US" dirty="0" smtClean="0"/>
              <a:t>a PC </a:t>
            </a:r>
            <a:r>
              <a:rPr lang="en-US" dirty="0"/>
              <a:t>based service and electronic information tool which obtains information from </a:t>
            </a:r>
            <a:r>
              <a:rPr lang="en-US" dirty="0" smtClean="0"/>
              <a:t>electronically controlled </a:t>
            </a:r>
            <a:r>
              <a:rPr lang="en-US" dirty="0"/>
              <a:t>Caterpillar equipment</a:t>
            </a:r>
            <a:r>
              <a:rPr lang="en-US" dirty="0" smtClean="0"/>
              <a:t>.</a:t>
            </a:r>
          </a:p>
          <a:p>
            <a:r>
              <a:rPr lang="en-US" dirty="0"/>
              <a:t>Cat ET allows customers to view status </a:t>
            </a:r>
            <a:r>
              <a:rPr lang="en-US" dirty="0" smtClean="0"/>
              <a:t>parameters.</a:t>
            </a:r>
          </a:p>
          <a:p>
            <a:r>
              <a:rPr lang="en-US" dirty="0" smtClean="0"/>
              <a:t>Configuration.</a:t>
            </a:r>
          </a:p>
          <a:p>
            <a:r>
              <a:rPr lang="en-US" dirty="0" smtClean="0"/>
              <a:t>Diagnostic tests.</a:t>
            </a:r>
          </a:p>
          <a:p>
            <a:r>
              <a:rPr lang="en-US" dirty="0" smtClean="0"/>
              <a:t>Diagnostic codes and events.</a:t>
            </a:r>
          </a:p>
          <a:p>
            <a:r>
              <a:rPr lang="en-US" dirty="0" smtClean="0"/>
              <a:t>Active codes</a:t>
            </a:r>
          </a:p>
          <a:p>
            <a:r>
              <a:rPr lang="en-US" dirty="0"/>
              <a:t>Logged </a:t>
            </a:r>
            <a:r>
              <a:rPr lang="en-US" dirty="0" smtClean="0"/>
              <a:t>codes</a:t>
            </a:r>
            <a:endParaRPr lang="en-US" dirty="0"/>
          </a:p>
          <a:p>
            <a:r>
              <a:rPr lang="en-US" dirty="0" smtClean="0"/>
              <a:t>Status flag</a:t>
            </a:r>
          </a:p>
          <a:p>
            <a:r>
              <a:rPr lang="en-US" dirty="0" smtClean="0"/>
              <a:t>Data log</a:t>
            </a:r>
          </a:p>
          <a:p>
            <a:r>
              <a:rPr lang="en-US" dirty="0" smtClean="0"/>
              <a:t>Win flash</a:t>
            </a:r>
            <a:endParaRPr lang="en-US" dirty="0"/>
          </a:p>
        </p:txBody>
      </p:sp>
    </p:spTree>
    <p:extLst>
      <p:ext uri="{BB962C8B-B14F-4D97-AF65-F5344CB8AC3E}">
        <p14:creationId xmlns:p14="http://schemas.microsoft.com/office/powerpoint/2010/main" val="41554908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ET- Win flash</a:t>
            </a:r>
            <a:endParaRPr lang="en-US" dirty="0"/>
          </a:p>
        </p:txBody>
      </p:sp>
      <p:pic>
        <p:nvPicPr>
          <p:cNvPr id="4" name="Content Placeholder 14"/>
          <p:cNvPicPr>
            <a:picLocks noGrp="1" noChangeAspect="1"/>
          </p:cNvPicPr>
          <p:nvPr>
            <p:ph idx="1"/>
          </p:nvPr>
        </p:nvPicPr>
        <p:blipFill rotWithShape="1">
          <a:blip r:embed="rId2">
            <a:extLst>
              <a:ext uri="{28A0092B-C50C-407E-A947-70E740481C1C}">
                <a14:useLocalDpi xmlns:a14="http://schemas.microsoft.com/office/drawing/2010/main" val="0"/>
              </a:ext>
            </a:extLst>
          </a:blip>
          <a:srcRect l="630" r="1014" b="9473"/>
          <a:stretch/>
        </p:blipFill>
        <p:spPr>
          <a:xfrm>
            <a:off x="2045110" y="774844"/>
            <a:ext cx="5034116" cy="3482524"/>
          </a:xfrm>
        </p:spPr>
      </p:pic>
      <p:sp>
        <p:nvSpPr>
          <p:cNvPr id="5" name="Rectangle 4"/>
          <p:cNvSpPr/>
          <p:nvPr/>
        </p:nvSpPr>
        <p:spPr>
          <a:xfrm>
            <a:off x="176981" y="4139382"/>
            <a:ext cx="6769509" cy="1131079"/>
          </a:xfrm>
          <a:prstGeom prst="rect">
            <a:avLst/>
          </a:prstGeom>
        </p:spPr>
        <p:txBody>
          <a:bodyPr wrap="square">
            <a:spAutoFit/>
          </a:bodyPr>
          <a:lstStyle/>
          <a:p>
            <a:r>
              <a:rPr lang="en-US" dirty="0"/>
              <a:t>Source:</a:t>
            </a:r>
          </a:p>
          <a:p>
            <a:r>
              <a:rPr lang="en-US" dirty="0">
                <a:hlinkClick r:id="rId3"/>
              </a:rPr>
              <a:t>https://</a:t>
            </a:r>
            <a:r>
              <a:rPr lang="en-US" dirty="0" smtClean="0">
                <a:hlinkClick r:id="rId3"/>
              </a:rPr>
              <a:t>the-best-manuals-online.com/products/electronic-technician-et2019a-for-all-caterpillar-models-diagnostics-software-latest-version-2019-online-installation-service?variant=20809425387579</a:t>
            </a:r>
            <a:endParaRPr lang="en-US" dirty="0" smtClean="0"/>
          </a:p>
          <a:p>
            <a:endParaRPr lang="en-US" dirty="0"/>
          </a:p>
        </p:txBody>
      </p:sp>
    </p:spTree>
    <p:extLst>
      <p:ext uri="{BB962C8B-B14F-4D97-AF65-F5344CB8AC3E}">
        <p14:creationId xmlns:p14="http://schemas.microsoft.com/office/powerpoint/2010/main" val="24633227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ECM Summary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813" y="652418"/>
            <a:ext cx="7880400" cy="4191000"/>
          </a:xfrm>
        </p:spPr>
      </p:pic>
    </p:spTree>
    <p:extLst>
      <p:ext uri="{BB962C8B-B14F-4D97-AF65-F5344CB8AC3E}">
        <p14:creationId xmlns:p14="http://schemas.microsoft.com/office/powerpoint/2010/main" val="4545176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 Introduction </a:t>
            </a:r>
            <a:r>
              <a:rPr lang="en-IN" dirty="0"/>
              <a:t>to </a:t>
            </a:r>
            <a:r>
              <a:rPr lang="en-IN" dirty="0" smtClean="0"/>
              <a:t>TRACE32</a:t>
            </a:r>
            <a:endParaRPr lang="en-US" dirty="0"/>
          </a:p>
        </p:txBody>
      </p:sp>
      <p:sp>
        <p:nvSpPr>
          <p:cNvPr id="5" name="Content Placeholder 4"/>
          <p:cNvSpPr>
            <a:spLocks noGrp="1"/>
          </p:cNvSpPr>
          <p:nvPr>
            <p:ph idx="1"/>
          </p:nvPr>
        </p:nvSpPr>
        <p:spPr/>
        <p:txBody>
          <a:bodyPr/>
          <a:lstStyle/>
          <a:p>
            <a:r>
              <a:rPr lang="en-US" dirty="0" smtClean="0"/>
              <a:t>TRACE32 debugger allows you to test your embedded hardware and software by using the on chip debug interface.</a:t>
            </a:r>
          </a:p>
          <a:p>
            <a:r>
              <a:rPr lang="en-US" dirty="0" smtClean="0"/>
              <a:t>System Configuration.</a:t>
            </a:r>
          </a:p>
          <a:p>
            <a:r>
              <a:rPr lang="en-US" dirty="0" smtClean="0"/>
              <a:t>Target load.</a:t>
            </a:r>
          </a:p>
          <a:p>
            <a:r>
              <a:rPr lang="en-US" dirty="0" smtClean="0"/>
              <a:t>Watch window.</a:t>
            </a:r>
          </a:p>
          <a:p>
            <a:r>
              <a:rPr lang="en-US" dirty="0" smtClean="0"/>
              <a:t>Break points.</a:t>
            </a:r>
          </a:p>
          <a:p>
            <a:r>
              <a:rPr lang="en-US" dirty="0" smtClean="0"/>
              <a:t>List.</a:t>
            </a:r>
          </a:p>
          <a:p>
            <a:endParaRPr lang="en-US" dirty="0" smtClean="0"/>
          </a:p>
          <a:p>
            <a:endParaRPr lang="en-US" dirty="0"/>
          </a:p>
        </p:txBody>
      </p:sp>
      <p:pic>
        <p:nvPicPr>
          <p:cNvPr id="6" name="Content Placeholder 9"/>
          <p:cNvPicPr>
            <a:picLocks noChangeAspect="1"/>
          </p:cNvPicPr>
          <p:nvPr/>
        </p:nvPicPr>
        <p:blipFill rotWithShape="1">
          <a:blip r:embed="rId2" cstate="print">
            <a:extLst>
              <a:ext uri="{28A0092B-C50C-407E-A947-70E740481C1C}">
                <a14:useLocalDpi xmlns:a14="http://schemas.microsoft.com/office/drawing/2010/main" val="0"/>
              </a:ext>
            </a:extLst>
          </a:blip>
          <a:srcRect l="70572" t="5404" b="55077"/>
          <a:stretch/>
        </p:blipFill>
        <p:spPr bwMode="gray">
          <a:xfrm>
            <a:off x="4943431" y="1012722"/>
            <a:ext cx="3501386" cy="2792362"/>
          </a:xfrm>
          <a:prstGeom prst="rect">
            <a:avLst/>
          </a:prstGeom>
        </p:spPr>
      </p:pic>
      <p:sp>
        <p:nvSpPr>
          <p:cNvPr id="7" name="Rectangle 6"/>
          <p:cNvSpPr/>
          <p:nvPr/>
        </p:nvSpPr>
        <p:spPr>
          <a:xfrm>
            <a:off x="4572000" y="3805084"/>
            <a:ext cx="4045974" cy="300082"/>
          </a:xfrm>
          <a:prstGeom prst="rect">
            <a:avLst/>
          </a:prstGeom>
        </p:spPr>
        <p:txBody>
          <a:bodyPr wrap="square">
            <a:spAutoFit/>
          </a:bodyPr>
          <a:lstStyle/>
          <a:p>
            <a:r>
              <a:rPr lang="en-US" dirty="0" smtClean="0"/>
              <a:t>Source: Vector user guide</a:t>
            </a:r>
            <a:endParaRPr lang="en-US" dirty="0"/>
          </a:p>
        </p:txBody>
      </p:sp>
    </p:spTree>
    <p:extLst>
      <p:ext uri="{BB962C8B-B14F-4D97-AF65-F5344CB8AC3E}">
        <p14:creationId xmlns:p14="http://schemas.microsoft.com/office/powerpoint/2010/main" val="3993652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Tool Training</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4017" t="38050" r="-1" b="21598"/>
          <a:stretch/>
        </p:blipFill>
        <p:spPr>
          <a:xfrm>
            <a:off x="629263" y="568509"/>
            <a:ext cx="7266039" cy="4414702"/>
          </a:xfrm>
          <a:prstGeom prst="rect">
            <a:avLst/>
          </a:prstGeom>
        </p:spPr>
      </p:pic>
      <p:sp>
        <p:nvSpPr>
          <p:cNvPr id="6" name="Rectangle 5"/>
          <p:cNvSpPr/>
          <p:nvPr/>
        </p:nvSpPr>
        <p:spPr>
          <a:xfrm>
            <a:off x="1161647" y="4683129"/>
            <a:ext cx="1983235" cy="300082"/>
          </a:xfrm>
          <a:prstGeom prst="rect">
            <a:avLst/>
          </a:prstGeom>
        </p:spPr>
        <p:txBody>
          <a:bodyPr wrap="none">
            <a:spAutoFit/>
          </a:bodyPr>
          <a:lstStyle/>
          <a:p>
            <a:r>
              <a:rPr lang="en-US" dirty="0"/>
              <a:t>Source: Vector user guide</a:t>
            </a:r>
          </a:p>
        </p:txBody>
      </p:sp>
    </p:spTree>
    <p:extLst>
      <p:ext uri="{BB962C8B-B14F-4D97-AF65-F5344CB8AC3E}">
        <p14:creationId xmlns:p14="http://schemas.microsoft.com/office/powerpoint/2010/main" val="21846625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points</a:t>
            </a:r>
            <a:endParaRPr lang="en-US" dirty="0"/>
          </a:p>
        </p:txBody>
      </p:sp>
      <p:sp>
        <p:nvSpPr>
          <p:cNvPr id="6" name="Rectangle 5"/>
          <p:cNvSpPr/>
          <p:nvPr/>
        </p:nvSpPr>
        <p:spPr>
          <a:xfrm>
            <a:off x="1525440" y="4643799"/>
            <a:ext cx="1983235" cy="300082"/>
          </a:xfrm>
          <a:prstGeom prst="rect">
            <a:avLst/>
          </a:prstGeom>
        </p:spPr>
        <p:txBody>
          <a:bodyPr wrap="none">
            <a:spAutoFit/>
          </a:bodyPr>
          <a:lstStyle/>
          <a:p>
            <a:r>
              <a:rPr lang="en-US" dirty="0"/>
              <a:t>Source: Vector user guide</a:t>
            </a:r>
          </a:p>
        </p:txBody>
      </p:sp>
      <p:pic>
        <p:nvPicPr>
          <p:cNvPr id="3" name="Picture 2"/>
          <p:cNvPicPr>
            <a:picLocks noChangeAspect="1"/>
          </p:cNvPicPr>
          <p:nvPr/>
        </p:nvPicPr>
        <p:blipFill>
          <a:blip r:embed="rId2"/>
          <a:stretch>
            <a:fillRect/>
          </a:stretch>
        </p:blipFill>
        <p:spPr>
          <a:xfrm>
            <a:off x="3139133" y="1080121"/>
            <a:ext cx="5700067" cy="3563678"/>
          </a:xfrm>
          <a:prstGeom prst="rect">
            <a:avLst/>
          </a:prstGeom>
        </p:spPr>
      </p:pic>
      <p:pic>
        <p:nvPicPr>
          <p:cNvPr id="7" name="Content Placeholder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5269" t="43160" r="5235" b="36325"/>
          <a:stretch/>
        </p:blipFill>
        <p:spPr>
          <a:xfrm>
            <a:off x="0" y="1283504"/>
            <a:ext cx="2946762" cy="2484144"/>
          </a:xfrm>
        </p:spPr>
      </p:pic>
    </p:spTree>
    <p:extLst>
      <p:ext uri="{BB962C8B-B14F-4D97-AF65-F5344CB8AC3E}">
        <p14:creationId xmlns:p14="http://schemas.microsoft.com/office/powerpoint/2010/main" val="35106586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a:t>
            </a:r>
            <a:r>
              <a:rPr lang="en-IN" dirty="0" smtClean="0"/>
              <a:t>GIT tool</a:t>
            </a:r>
            <a:endParaRPr lang="en-US" dirty="0"/>
          </a:p>
        </p:txBody>
      </p:sp>
      <p:sp>
        <p:nvSpPr>
          <p:cNvPr id="12" name="TextBox 11"/>
          <p:cNvSpPr txBox="1"/>
          <p:nvPr/>
        </p:nvSpPr>
        <p:spPr>
          <a:xfrm>
            <a:off x="3654333" y="3938452"/>
            <a:ext cx="2380706" cy="276999"/>
          </a:xfrm>
          <a:prstGeom prst="rect">
            <a:avLst/>
          </a:prstGeom>
          <a:noFill/>
        </p:spPr>
        <p:txBody>
          <a:bodyPr wrap="square" lIns="68580" tIns="34290" rIns="68580" bIns="34290" rtlCol="0">
            <a:spAutoFit/>
          </a:bodyPr>
          <a:lstStyle/>
          <a:p>
            <a:pPr algn="ctr"/>
            <a:r>
              <a:rPr lang="en-US" dirty="0" smtClean="0"/>
              <a:t>l </a:t>
            </a:r>
            <a:r>
              <a:rPr lang="en-US" dirty="0"/>
              <a:t>Palette</a:t>
            </a:r>
          </a:p>
        </p:txBody>
      </p:sp>
      <p:sp>
        <p:nvSpPr>
          <p:cNvPr id="3" name="Content Placeholder 2"/>
          <p:cNvSpPr>
            <a:spLocks noGrp="1"/>
          </p:cNvSpPr>
          <p:nvPr>
            <p:ph idx="1"/>
          </p:nvPr>
        </p:nvSpPr>
        <p:spPr/>
        <p:txBody>
          <a:bodyPr/>
          <a:lstStyle/>
          <a:p>
            <a:r>
              <a:rPr lang="en-US" dirty="0" smtClean="0"/>
              <a:t>Branch.</a:t>
            </a:r>
          </a:p>
          <a:p>
            <a:r>
              <a:rPr lang="en-US" dirty="0" smtClean="0"/>
              <a:t>Commits.</a:t>
            </a:r>
          </a:p>
          <a:p>
            <a:r>
              <a:rPr lang="en-US" dirty="0" smtClean="0"/>
              <a:t>Push.</a:t>
            </a:r>
          </a:p>
          <a:p>
            <a:pPr marL="0" indent="0">
              <a:buNone/>
            </a:pPr>
            <a:endParaRPr lang="en-US" dirty="0"/>
          </a:p>
        </p:txBody>
      </p:sp>
      <p:pic>
        <p:nvPicPr>
          <p:cNvPr id="6"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3775588" y="692786"/>
            <a:ext cx="4689986" cy="352266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Classification Of Tractor</a:t>
            </a:r>
            <a:endParaRPr lang="en-US" dirty="0"/>
          </a:p>
        </p:txBody>
      </p:sp>
    </p:spTree>
    <p:extLst>
      <p:ext uri="{BB962C8B-B14F-4D97-AF65-F5344CB8AC3E}">
        <p14:creationId xmlns:p14="http://schemas.microsoft.com/office/powerpoint/2010/main" val="4294646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tractors on drive type</a:t>
            </a:r>
            <a:endParaRPr lang="en-US" dirty="0"/>
          </a:p>
        </p:txBody>
      </p:sp>
      <p:sp>
        <p:nvSpPr>
          <p:cNvPr id="3" name="Content Placeholder 2"/>
          <p:cNvSpPr>
            <a:spLocks noGrp="1"/>
          </p:cNvSpPr>
          <p:nvPr>
            <p:ph idx="1"/>
          </p:nvPr>
        </p:nvSpPr>
        <p:spPr/>
        <p:txBody>
          <a:bodyPr/>
          <a:lstStyle/>
          <a:p>
            <a:r>
              <a:rPr lang="en-US" b="1" dirty="0"/>
              <a:t>Based on type of drive :</a:t>
            </a:r>
            <a:endParaRPr lang="en-US" dirty="0"/>
          </a:p>
          <a:p>
            <a:r>
              <a:rPr lang="en-US" b="1" dirty="0"/>
              <a:t>(a) Track type tractors</a:t>
            </a:r>
            <a:r>
              <a:rPr lang="en-US" dirty="0"/>
              <a:t> – vehicle that runs on continuous tracks instead of wheels. </a:t>
            </a:r>
            <a:endParaRPr lang="en-US" dirty="0" smtClean="0"/>
          </a:p>
          <a:p>
            <a:pPr marL="0" indent="0">
              <a:buNone/>
            </a:pPr>
            <a:endParaRPr lang="en-US" dirty="0"/>
          </a:p>
          <a:p>
            <a:r>
              <a:rPr lang="en-US" b="1" dirty="0" smtClean="0"/>
              <a:t>(b) Wheel type of tractors</a:t>
            </a:r>
            <a:r>
              <a:rPr lang="en-US" dirty="0" smtClean="0"/>
              <a:t> – These are most commonly used agricultural tractors. They can run fast and wheel </a:t>
            </a:r>
            <a:r>
              <a:rPr lang="en-US" dirty="0" err="1" smtClean="0"/>
              <a:t>tyres</a:t>
            </a:r>
            <a:r>
              <a:rPr lang="en-US" dirty="0" smtClean="0"/>
              <a:t> absorb a certain amount of field shocks also. </a:t>
            </a:r>
          </a:p>
          <a:p>
            <a:pPr marL="0" indent="0">
              <a:buNone/>
            </a:pPr>
            <a:endParaRPr lang="en-US" dirty="0" smtClean="0"/>
          </a:p>
          <a:p>
            <a:pPr marL="0" indent="0">
              <a:buNone/>
            </a:pPr>
            <a:endParaRPr lang="en-US" dirty="0"/>
          </a:p>
        </p:txBody>
      </p:sp>
      <p:sp>
        <p:nvSpPr>
          <p:cNvPr id="4" name="AutoShape 2" descr="Caterpillar D9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4" descr="85197 Diecast Maste Caterpillar® 1:50 scale Cat D6T XW VPAT Track-Type  Tractor Contemporary Manufacture Toys &amp; Hobb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629" y="3089325"/>
            <a:ext cx="2714625" cy="168592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Popular Caterpillar Equipment &amp; Their U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7511" y="3053148"/>
            <a:ext cx="2466975"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655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4-Wheel type tractor </a:t>
            </a:r>
            <a:endParaRPr lang="en-US" dirty="0"/>
          </a:p>
        </p:txBody>
      </p:sp>
      <p:sp>
        <p:nvSpPr>
          <p:cNvPr id="3" name="Content Placeholder 2"/>
          <p:cNvSpPr>
            <a:spLocks noGrp="1"/>
          </p:cNvSpPr>
          <p:nvPr>
            <p:ph idx="1"/>
          </p:nvPr>
        </p:nvSpPr>
        <p:spPr/>
        <p:txBody>
          <a:bodyPr/>
          <a:lstStyle/>
          <a:p>
            <a:r>
              <a:rPr lang="en-US" dirty="0"/>
              <a:t>Four-wheel tractors – These are most commonly used tractors in the country. These are also known as all purpose tractors. On the basis of available power, these have been classified as</a:t>
            </a:r>
          </a:p>
          <a:p>
            <a:pPr marL="0" indent="0">
              <a:buNone/>
            </a:pPr>
            <a:r>
              <a:rPr lang="en-US" dirty="0"/>
              <a:t>(1) Small </a:t>
            </a:r>
            <a:r>
              <a:rPr lang="en-US" dirty="0" smtClean="0"/>
              <a:t>wheel loader /tractors </a:t>
            </a:r>
            <a:r>
              <a:rPr lang="en-US" dirty="0"/>
              <a:t>– 15 to 25 hp.</a:t>
            </a:r>
          </a:p>
          <a:p>
            <a:pPr marL="0" indent="0">
              <a:buNone/>
            </a:pPr>
            <a:r>
              <a:rPr lang="en-US" dirty="0"/>
              <a:t>(2) </a:t>
            </a:r>
            <a:r>
              <a:rPr lang="en-US" dirty="0" smtClean="0"/>
              <a:t>Medium </a:t>
            </a:r>
            <a:r>
              <a:rPr lang="en-US" dirty="0"/>
              <a:t>wheel loader</a:t>
            </a:r>
            <a:r>
              <a:rPr lang="en-US" dirty="0" smtClean="0"/>
              <a:t> /tractors </a:t>
            </a:r>
            <a:r>
              <a:rPr lang="en-US" dirty="0"/>
              <a:t>– 25 to 45 hp.</a:t>
            </a:r>
          </a:p>
          <a:p>
            <a:pPr marL="0" indent="0">
              <a:buNone/>
            </a:pPr>
            <a:r>
              <a:rPr lang="en-US" dirty="0"/>
              <a:t>(3) Large wheel loader </a:t>
            </a:r>
            <a:r>
              <a:rPr lang="en-US" dirty="0" smtClean="0"/>
              <a:t>/tractors </a:t>
            </a:r>
            <a:r>
              <a:rPr lang="en-US" dirty="0"/>
              <a:t>– more than 45 hp.</a:t>
            </a:r>
          </a:p>
          <a:p>
            <a:endParaRPr lang="en-US" dirty="0"/>
          </a:p>
        </p:txBody>
      </p:sp>
    </p:spTree>
    <p:extLst>
      <p:ext uri="{BB962C8B-B14F-4D97-AF65-F5344CB8AC3E}">
        <p14:creationId xmlns:p14="http://schemas.microsoft.com/office/powerpoint/2010/main" val="780109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TTT </a:t>
            </a:r>
            <a:endParaRPr lang="en-US" dirty="0"/>
          </a:p>
        </p:txBody>
      </p:sp>
    </p:spTree>
    <p:extLst>
      <p:ext uri="{BB962C8B-B14F-4D97-AF65-F5344CB8AC3E}">
        <p14:creationId xmlns:p14="http://schemas.microsoft.com/office/powerpoint/2010/main" val="28885217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TTT-Track Type Tractor</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a:t>crawler tractor </a:t>
            </a:r>
            <a:r>
              <a:rPr lang="en-US" dirty="0" smtClean="0"/>
              <a:t>(track-type tractor/ </a:t>
            </a:r>
            <a:r>
              <a:rPr lang="en-US" dirty="0"/>
              <a:t>track-laying vehicle) </a:t>
            </a:r>
          </a:p>
          <a:p>
            <a:r>
              <a:rPr lang="en-US" dirty="0" smtClean="0"/>
              <a:t>In </a:t>
            </a:r>
            <a:r>
              <a:rPr lang="en-US" dirty="0"/>
              <a:t>this type of tractors, instead of wheels; one track is fitted on either side. This track gets drive from the sprocket run by rear axle shaft. To steer the </a:t>
            </a:r>
            <a:r>
              <a:rPr lang="en-US" dirty="0">
                <a:solidFill>
                  <a:schemeClr val="tx1"/>
                </a:solidFill>
                <a:hlinkClick r:id="rId2" tooltip="Tractor"/>
              </a:rPr>
              <a:t>tractor</a:t>
            </a:r>
            <a:r>
              <a:rPr lang="en-US" dirty="0"/>
              <a:t>, there is not steering gear fitted. The </a:t>
            </a:r>
            <a:r>
              <a:rPr lang="en-US" dirty="0">
                <a:solidFill>
                  <a:schemeClr val="tx1"/>
                </a:solidFill>
                <a:hlinkClick r:id="rId2" tooltip="Tractor"/>
              </a:rPr>
              <a:t>tractor</a:t>
            </a:r>
            <a:r>
              <a:rPr lang="en-US" dirty="0"/>
              <a:t> is steered by applying brakes to one side of the track with the other track moving. </a:t>
            </a:r>
            <a:endParaRPr lang="en-US" dirty="0" smtClean="0"/>
          </a:p>
          <a:p>
            <a:r>
              <a:rPr lang="en-US" dirty="0"/>
              <a:t>TTT have contact with a larger surface area than the wheeled tractor, and as a result exert a much lower force per unit area on the ground than a conventional wheeled tractor of the same weight.</a:t>
            </a:r>
            <a:endParaRPr lang="en-US" dirty="0" smtClean="0"/>
          </a:p>
          <a:p>
            <a:r>
              <a:rPr lang="en-US" dirty="0"/>
              <a:t>Where it is used?</a:t>
            </a:r>
          </a:p>
          <a:p>
            <a:r>
              <a:rPr lang="en-US" dirty="0"/>
              <a:t>In agriculture they are used for land clearing and  land leveling works. </a:t>
            </a:r>
          </a:p>
          <a:p>
            <a:r>
              <a:rPr lang="en-US" dirty="0" smtClean="0"/>
              <a:t>This </a:t>
            </a:r>
            <a:r>
              <a:rPr lang="en-US" dirty="0"/>
              <a:t>makes them suitable for use on soft, low friction and uneven ground such as mud, ice and snow. </a:t>
            </a:r>
          </a:p>
          <a:p>
            <a:endParaRPr lang="en-US" dirty="0" smtClean="0"/>
          </a:p>
          <a:p>
            <a:endParaRPr lang="en-US" dirty="0" smtClean="0"/>
          </a:p>
        </p:txBody>
      </p:sp>
    </p:spTree>
    <p:extLst>
      <p:ext uri="{BB962C8B-B14F-4D97-AF65-F5344CB8AC3E}">
        <p14:creationId xmlns:p14="http://schemas.microsoft.com/office/powerpoint/2010/main" val="4178454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While the basic operation of a tracked vehicle is similar to a wheeled vehicle, the main difference lies in steering. Instead of a steering wheel, a track vehicle utilizes a twin stick braking system. The operator applies the brake on the track in the direction of the turn. To turn right, the right track is stopped and the left track drives the vehicle to the right. For a left turn, the brake is applied to the left track and the right track pushes the vehicle around to the left.</a:t>
            </a:r>
          </a:p>
          <a:p>
            <a:endParaRPr lang="en-US" dirty="0"/>
          </a:p>
        </p:txBody>
      </p:sp>
    </p:spTree>
    <p:extLst>
      <p:ext uri="{BB962C8B-B14F-4D97-AF65-F5344CB8AC3E}">
        <p14:creationId xmlns:p14="http://schemas.microsoft.com/office/powerpoint/2010/main" val="3074492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What </a:t>
            </a:r>
            <a:r>
              <a:rPr lang="en-US" dirty="0"/>
              <a:t>are the main advantages of tracked loaders?</a:t>
            </a:r>
          </a:p>
          <a:p>
            <a:r>
              <a:rPr lang="en-US" dirty="0"/>
              <a:t>· Low ground pressure</a:t>
            </a:r>
          </a:p>
          <a:p>
            <a:r>
              <a:rPr lang="en-US" dirty="0"/>
              <a:t>· Good maneuverability in confined work places</a:t>
            </a:r>
          </a:p>
          <a:p>
            <a:r>
              <a:rPr lang="en-US" dirty="0"/>
              <a:t>· Versatility for various jobs</a:t>
            </a:r>
          </a:p>
          <a:p>
            <a:r>
              <a:rPr lang="en-US" dirty="0"/>
              <a:t>· High </a:t>
            </a:r>
            <a:r>
              <a:rPr lang="en-US" dirty="0" err="1"/>
              <a:t>gradeability</a:t>
            </a:r>
            <a:r>
              <a:rPr lang="en-US" dirty="0"/>
              <a:t> up to 30%</a:t>
            </a:r>
          </a:p>
          <a:p>
            <a:r>
              <a:rPr lang="en-US" dirty="0"/>
              <a:t>· Ability to work on very wet or icy ground</a:t>
            </a:r>
          </a:p>
          <a:p>
            <a:r>
              <a:rPr lang="en-US" dirty="0"/>
              <a:t>· Ability to work with a ripper</a:t>
            </a:r>
          </a:p>
          <a:p>
            <a:r>
              <a:rPr lang="en-US" dirty="0"/>
              <a:t>· Ability to work on very hot </a:t>
            </a:r>
            <a:r>
              <a:rPr lang="en-US" dirty="0" smtClean="0"/>
              <a:t>areas</a:t>
            </a:r>
          </a:p>
          <a:p>
            <a:r>
              <a:rPr lang="en-US" b="1" dirty="0"/>
              <a:t>Traction</a:t>
            </a:r>
            <a:r>
              <a:rPr lang="en-US" dirty="0"/>
              <a:t> - traction is very high including on slippery surfaces such as snow or wet concrete;</a:t>
            </a:r>
            <a:br>
              <a:rPr lang="en-US" dirty="0"/>
            </a:br>
            <a:r>
              <a:rPr lang="en-US" dirty="0"/>
              <a:t>• </a:t>
            </a:r>
            <a:r>
              <a:rPr lang="en-US" b="1" dirty="0"/>
              <a:t>Efficient energy</a:t>
            </a:r>
            <a:r>
              <a:rPr lang="en-US" dirty="0"/>
              <a:t> - in comparison to the wheels, the high performance tracks and the well-optimized traction system offer additional energy efficiency;</a:t>
            </a:r>
            <a:br>
              <a:rPr lang="en-US" dirty="0"/>
            </a:br>
            <a:r>
              <a:rPr lang="en-US" dirty="0"/>
              <a:t>• </a:t>
            </a:r>
            <a:r>
              <a:rPr lang="en-US" b="1" dirty="0"/>
              <a:t>Rough terrain</a:t>
            </a:r>
            <a:r>
              <a:rPr lang="en-US" dirty="0"/>
              <a:t> - tracked machines can work very well on rough terrain. They can climb and descend stairs, overcome obstacles or cross trenches;</a:t>
            </a:r>
            <a:br>
              <a:rPr lang="en-US" dirty="0"/>
            </a:br>
            <a:r>
              <a:rPr lang="en-US" dirty="0"/>
              <a:t>• </a:t>
            </a:r>
            <a:r>
              <a:rPr lang="en-US" b="1" dirty="0"/>
              <a:t>Weight distribution</a:t>
            </a:r>
            <a:r>
              <a:rPr lang="en-US" dirty="0"/>
              <a:t> - the weight of tracked tractors is very well distributed throughout its surface;</a:t>
            </a:r>
            <a:br>
              <a:rPr lang="en-US" dirty="0"/>
            </a:br>
            <a:r>
              <a:rPr lang="en-US" dirty="0"/>
              <a:t>• </a:t>
            </a:r>
            <a:r>
              <a:rPr lang="en-US" b="1" dirty="0"/>
              <a:t>Appearance</a:t>
            </a:r>
            <a:r>
              <a:rPr lang="en-US" dirty="0"/>
              <a:t> - Tracked tractors give a feeling of a much stronger product.</a:t>
            </a:r>
          </a:p>
          <a:p>
            <a:endParaRPr lang="en-US" dirty="0"/>
          </a:p>
        </p:txBody>
      </p:sp>
    </p:spTree>
    <p:extLst>
      <p:ext uri="{BB962C8B-B14F-4D97-AF65-F5344CB8AC3E}">
        <p14:creationId xmlns:p14="http://schemas.microsoft.com/office/powerpoint/2010/main" val="27731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1.Introduction to CANalyzer</a:t>
            </a:r>
            <a:endParaRPr lang="en-US" dirty="0"/>
          </a:p>
        </p:txBody>
      </p:sp>
      <p:sp>
        <p:nvSpPr>
          <p:cNvPr id="3" name="Content Placeholder 2"/>
          <p:cNvSpPr>
            <a:spLocks noGrp="1"/>
          </p:cNvSpPr>
          <p:nvPr>
            <p:ph idx="1"/>
          </p:nvPr>
        </p:nvSpPr>
        <p:spPr/>
        <p:txBody>
          <a:bodyPr/>
          <a:lstStyle/>
          <a:p>
            <a:r>
              <a:rPr lang="en-US" dirty="0"/>
              <a:t>CANalyzer is a universal development tool for CAN bus systems, which can assist </a:t>
            </a:r>
            <a:r>
              <a:rPr lang="en-US" dirty="0" smtClean="0"/>
              <a:t>in observing</a:t>
            </a:r>
            <a:r>
              <a:rPr lang="en-US" dirty="0"/>
              <a:t>, analyzing and </a:t>
            </a:r>
            <a:r>
              <a:rPr lang="en-US" dirty="0" smtClean="0"/>
              <a:t>supplementing </a:t>
            </a:r>
            <a:r>
              <a:rPr lang="en-US" dirty="0"/>
              <a:t>data traffic on the bus line. </a:t>
            </a:r>
            <a:endParaRPr lang="en-US" dirty="0" smtClean="0"/>
          </a:p>
          <a:p>
            <a:r>
              <a:rPr lang="en-US" dirty="0" smtClean="0"/>
              <a:t>Measurement Setup</a:t>
            </a:r>
          </a:p>
          <a:p>
            <a:r>
              <a:rPr lang="en-US" dirty="0" smtClean="0"/>
              <a:t>Analysis window:</a:t>
            </a:r>
          </a:p>
          <a:p>
            <a:r>
              <a:rPr lang="en-US" dirty="0" smtClean="0"/>
              <a:t>Trace</a:t>
            </a:r>
            <a:r>
              <a:rPr lang="en-US" dirty="0"/>
              <a:t> </a:t>
            </a:r>
            <a:r>
              <a:rPr lang="en-US" dirty="0" smtClean="0"/>
              <a:t>Window.</a:t>
            </a:r>
          </a:p>
          <a:p>
            <a:r>
              <a:rPr lang="en-US" dirty="0" smtClean="0"/>
              <a:t>Data Window.</a:t>
            </a:r>
          </a:p>
          <a:p>
            <a:r>
              <a:rPr lang="en-US" dirty="0" smtClean="0"/>
              <a:t>Statistics Monitor.</a:t>
            </a:r>
          </a:p>
          <a:p>
            <a:r>
              <a:rPr lang="en-US" dirty="0" smtClean="0"/>
              <a:t>Graphics </a:t>
            </a:r>
            <a:r>
              <a:rPr lang="en-US" dirty="0"/>
              <a:t>Window</a:t>
            </a:r>
            <a:endParaRPr lang="en-US" dirty="0" smtClean="0"/>
          </a:p>
          <a:p>
            <a:r>
              <a:rPr lang="en-US" dirty="0" smtClean="0"/>
              <a:t>IG</a:t>
            </a:r>
            <a:endParaRPr lang="en-US" dirty="0"/>
          </a:p>
          <a:p>
            <a:r>
              <a:rPr lang="en-US" dirty="0" smtClean="0"/>
              <a:t>Data logging</a:t>
            </a:r>
          </a:p>
          <a:p>
            <a:r>
              <a:rPr lang="en-US" dirty="0" smtClean="0"/>
              <a:t>Offline mode</a:t>
            </a:r>
          </a:p>
          <a:p>
            <a:endParaRPr lang="en-US" dirty="0" smtClean="0"/>
          </a:p>
        </p:txBody>
      </p:sp>
    </p:spTree>
    <p:extLst>
      <p:ext uri="{BB962C8B-B14F-4D97-AF65-F5344CB8AC3E}">
        <p14:creationId xmlns:p14="http://schemas.microsoft.com/office/powerpoint/2010/main" val="25050193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Disadvantages</a:t>
            </a:r>
          </a:p>
          <a:p>
            <a:r>
              <a:rPr lang="en-US" b="1" dirty="0"/>
              <a:t>Low speed</a:t>
            </a:r>
            <a:r>
              <a:rPr lang="en-US" dirty="0"/>
              <a:t> - due to the much more complex mechanical system, tracked tractors have a much lower speed than those on wheels;</a:t>
            </a:r>
            <a:br>
              <a:rPr lang="en-US" dirty="0"/>
            </a:br>
            <a:r>
              <a:rPr lang="en-US" dirty="0"/>
              <a:t>• </a:t>
            </a:r>
            <a:r>
              <a:rPr lang="en-US" b="1" dirty="0"/>
              <a:t>More difficult to handle</a:t>
            </a:r>
            <a:r>
              <a:rPr lang="en-US" dirty="0"/>
              <a:t> - Tracked tractors are more precise in terms of maneuverability and require more rotational power;</a:t>
            </a:r>
            <a:br>
              <a:rPr lang="en-US" dirty="0"/>
            </a:br>
            <a:r>
              <a:rPr lang="en-US" dirty="0"/>
              <a:t>• </a:t>
            </a:r>
            <a:r>
              <a:rPr lang="en-US" b="1" dirty="0"/>
              <a:t>Short life</a:t>
            </a:r>
            <a:r>
              <a:rPr lang="en-US" dirty="0"/>
              <a:t>- the life of the tracks is quite small, which is much more available at break or blocking</a:t>
            </a:r>
            <a:r>
              <a:rPr lang="en-US" dirty="0" smtClean="0"/>
              <a:t>.</a:t>
            </a:r>
          </a:p>
          <a:p>
            <a:pPr lvl="0"/>
            <a:r>
              <a:rPr lang="en-US" dirty="0"/>
              <a:t>Possible PTO and drawbar interference when making sharp turns</a:t>
            </a:r>
          </a:p>
          <a:p>
            <a:pPr lvl="0"/>
            <a:r>
              <a:rPr lang="en-US" dirty="0"/>
              <a:t>Reduced steering control under heavy draft load (following terraces, contours)</a:t>
            </a:r>
          </a:p>
          <a:p>
            <a:pPr lvl="0"/>
            <a:r>
              <a:rPr lang="en-US" dirty="0"/>
              <a:t>Rough ride and/or vibration on hard surfaces</a:t>
            </a:r>
          </a:p>
          <a:p>
            <a:pPr lvl="0"/>
            <a:r>
              <a:rPr lang="en-US" dirty="0"/>
              <a:t>Not compatible with loaders and dozers</a:t>
            </a:r>
          </a:p>
          <a:p>
            <a:pPr lvl="0"/>
            <a:r>
              <a:rPr lang="en-US" dirty="0"/>
              <a:t>Can’t change tread spacing</a:t>
            </a:r>
          </a:p>
          <a:p>
            <a:pPr lvl="0"/>
            <a:r>
              <a:rPr lang="en-US" dirty="0"/>
              <a:t>Soil </a:t>
            </a:r>
            <a:r>
              <a:rPr lang="en-US" dirty="0" err="1"/>
              <a:t>berming</a:t>
            </a:r>
            <a:r>
              <a:rPr lang="en-US" dirty="0"/>
              <a:t> and more crop damage on end rows</a:t>
            </a:r>
          </a:p>
          <a:p>
            <a:pPr lvl="0"/>
            <a:r>
              <a:rPr lang="en-US" dirty="0"/>
              <a:t>Higher upfront cost</a:t>
            </a:r>
          </a:p>
          <a:p>
            <a:pPr lvl="0"/>
            <a:r>
              <a:rPr lang="en-US" dirty="0"/>
              <a:t>Slower in transport mode than </a:t>
            </a:r>
            <a:r>
              <a:rPr lang="en-US" dirty="0" err="1"/>
              <a:t>tyres</a:t>
            </a:r>
            <a:endParaRPr lang="en-US" dirty="0"/>
          </a:p>
          <a:p>
            <a:endParaRPr lang="en-US" dirty="0" smtClean="0"/>
          </a:p>
          <a:p>
            <a:endParaRPr lang="en-US" dirty="0"/>
          </a:p>
        </p:txBody>
      </p:sp>
    </p:spTree>
    <p:extLst>
      <p:ext uri="{BB962C8B-B14F-4D97-AF65-F5344CB8AC3E}">
        <p14:creationId xmlns:p14="http://schemas.microsoft.com/office/powerpoint/2010/main" val="1540783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LWL- Large wheel loader</a:t>
            </a:r>
            <a:endParaRPr lang="en-US" dirty="0"/>
          </a:p>
        </p:txBody>
      </p:sp>
      <p:sp>
        <p:nvSpPr>
          <p:cNvPr id="3" name="Content Placeholder 2"/>
          <p:cNvSpPr>
            <a:spLocks noGrp="1"/>
          </p:cNvSpPr>
          <p:nvPr>
            <p:ph idx="1"/>
          </p:nvPr>
        </p:nvSpPr>
        <p:spPr/>
        <p:txBody>
          <a:bodyPr/>
          <a:lstStyle/>
          <a:p>
            <a:r>
              <a:rPr lang="en-US" dirty="0"/>
              <a:t>On the high end, a large wheel loader could deliver over 900 horsepower. The top operating weight is over 290,000 lbs. A wheel loader also has a bucket at the front. You can use it to move debris, carry loads, and clear the ground. </a:t>
            </a:r>
          </a:p>
        </p:txBody>
      </p:sp>
    </p:spTree>
    <p:extLst>
      <p:ext uri="{BB962C8B-B14F-4D97-AF65-F5344CB8AC3E}">
        <p14:creationId xmlns:p14="http://schemas.microsoft.com/office/powerpoint/2010/main" val="4111135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Why?</a:t>
            </a:r>
            <a:endParaRPr lang="en-US" dirty="0"/>
          </a:p>
          <a:p>
            <a:r>
              <a:rPr lang="en-US" dirty="0"/>
              <a:t>Its </a:t>
            </a:r>
            <a:r>
              <a:rPr lang="en-US" b="1" dirty="0"/>
              <a:t>large</a:t>
            </a:r>
            <a:r>
              <a:rPr lang="en-US" dirty="0"/>
              <a:t> bucket is handy for scooping and moving dirt and rocks away from an excavation site and loading </a:t>
            </a:r>
            <a:r>
              <a:rPr lang="en-US" b="1" dirty="0"/>
              <a:t>it</a:t>
            </a:r>
            <a:r>
              <a:rPr lang="en-US" dirty="0"/>
              <a:t> into trucks. </a:t>
            </a:r>
            <a:r>
              <a:rPr lang="en-US" b="1" dirty="0"/>
              <a:t>Loaders</a:t>
            </a:r>
            <a:r>
              <a:rPr lang="en-US" dirty="0"/>
              <a:t> can also help to transport material around site. </a:t>
            </a:r>
            <a:r>
              <a:rPr lang="en-US" dirty="0" smtClean="0"/>
              <a:t>The</a:t>
            </a:r>
            <a:r>
              <a:rPr lang="en-US" dirty="0"/>
              <a:t> </a:t>
            </a:r>
            <a:r>
              <a:rPr lang="en-US" b="1" dirty="0"/>
              <a:t>larger wheel loaders</a:t>
            </a:r>
            <a:r>
              <a:rPr lang="en-US" dirty="0"/>
              <a:t> are 7 – 8 yards. These machines are popular for loading gravel trucks or on more heavy-duty projects</a:t>
            </a:r>
          </a:p>
          <a:p>
            <a:r>
              <a:rPr lang="en-US" dirty="0" smtClean="0"/>
              <a:t>Where it is used?</a:t>
            </a:r>
          </a:p>
          <a:p>
            <a:r>
              <a:rPr lang="en-US" dirty="0" smtClean="0"/>
              <a:t> </a:t>
            </a:r>
            <a:r>
              <a:rPr lang="en-US" dirty="0"/>
              <a:t>A </a:t>
            </a:r>
            <a:r>
              <a:rPr lang="en-US" b="1" dirty="0"/>
              <a:t>wheel loader</a:t>
            </a:r>
            <a:r>
              <a:rPr lang="en-US" dirty="0"/>
              <a:t> is a piece of heavy machinery. It is a tractor-like cab fitted with four </a:t>
            </a:r>
            <a:r>
              <a:rPr lang="en-US" b="1" dirty="0"/>
              <a:t>large</a:t>
            </a:r>
            <a:r>
              <a:rPr lang="en-US" dirty="0"/>
              <a:t> tires and has a bucket </a:t>
            </a:r>
            <a:r>
              <a:rPr lang="en-US" b="1" dirty="0"/>
              <a:t>loader</a:t>
            </a:r>
            <a:r>
              <a:rPr lang="en-US" dirty="0"/>
              <a:t> at </a:t>
            </a:r>
            <a:r>
              <a:rPr lang="en-US" b="1" dirty="0"/>
              <a:t>the</a:t>
            </a:r>
            <a:r>
              <a:rPr lang="en-US" dirty="0"/>
              <a:t> front. It is </a:t>
            </a:r>
            <a:r>
              <a:rPr lang="en-US" b="1" dirty="0"/>
              <a:t>used</a:t>
            </a:r>
            <a:r>
              <a:rPr lang="en-US" dirty="0"/>
              <a:t> mainly for scooping and moving material in construction, agriculture, or landscaping industries</a:t>
            </a:r>
          </a:p>
          <a:p>
            <a:pPr marL="0" indent="0">
              <a:buNone/>
            </a:pPr>
            <a:endParaRPr lang="en-US" dirty="0"/>
          </a:p>
        </p:txBody>
      </p:sp>
    </p:spTree>
    <p:extLst>
      <p:ext uri="{BB962C8B-B14F-4D97-AF65-F5344CB8AC3E}">
        <p14:creationId xmlns:p14="http://schemas.microsoft.com/office/powerpoint/2010/main" val="2140300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cap="all" dirty="0"/>
              <a:t>BENEFITS OF TYRE TRACTORS</a:t>
            </a:r>
            <a:endParaRPr lang="en-US" b="1" dirty="0"/>
          </a:p>
          <a:p>
            <a:pPr lvl="0"/>
            <a:r>
              <a:rPr lang="en-US" dirty="0"/>
              <a:t>Better turning under load</a:t>
            </a:r>
          </a:p>
          <a:p>
            <a:pPr lvl="0"/>
            <a:r>
              <a:rPr lang="en-US" dirty="0"/>
              <a:t>Good compaction</a:t>
            </a:r>
          </a:p>
          <a:p>
            <a:pPr lvl="0"/>
            <a:r>
              <a:rPr lang="en-US" dirty="0"/>
              <a:t>Better for dozing and loader applications</a:t>
            </a:r>
          </a:p>
          <a:p>
            <a:pPr lvl="0"/>
            <a:r>
              <a:rPr lang="en-US" dirty="0"/>
              <a:t>Smoother hard-surface ride</a:t>
            </a:r>
          </a:p>
          <a:p>
            <a:pPr lvl="0"/>
            <a:r>
              <a:rPr lang="en-US" dirty="0"/>
              <a:t>Easier steering</a:t>
            </a:r>
          </a:p>
          <a:p>
            <a:pPr lvl="0"/>
            <a:r>
              <a:rPr lang="en-US" dirty="0"/>
              <a:t>Less maintenance required</a:t>
            </a:r>
          </a:p>
          <a:p>
            <a:pPr lvl="0"/>
            <a:r>
              <a:rPr lang="en-US" dirty="0"/>
              <a:t>Easier to change out </a:t>
            </a:r>
            <a:r>
              <a:rPr lang="en-US" dirty="0" err="1"/>
              <a:t>tyres</a:t>
            </a:r>
            <a:r>
              <a:rPr lang="en-US" dirty="0"/>
              <a:t> for different uses</a:t>
            </a:r>
          </a:p>
          <a:p>
            <a:pPr lvl="0"/>
            <a:r>
              <a:rPr lang="en-US" dirty="0"/>
              <a:t>Less cost upfront</a:t>
            </a:r>
          </a:p>
          <a:p>
            <a:pPr lvl="0"/>
            <a:r>
              <a:rPr lang="en-US" dirty="0"/>
              <a:t>Faster transport</a:t>
            </a:r>
          </a:p>
          <a:p>
            <a:r>
              <a:rPr lang="en-US" cap="all" dirty="0"/>
              <a:t>DOWNSIDES OF TYRE TRACTORS</a:t>
            </a:r>
            <a:endParaRPr lang="en-US" b="1" dirty="0"/>
          </a:p>
          <a:p>
            <a:pPr lvl="0"/>
            <a:r>
              <a:rPr lang="en-US" dirty="0"/>
              <a:t>Not great in muddy/wet conditions</a:t>
            </a:r>
          </a:p>
          <a:p>
            <a:pPr lvl="0"/>
            <a:r>
              <a:rPr lang="en-US" dirty="0"/>
              <a:t>Higher slippage</a:t>
            </a:r>
          </a:p>
          <a:p>
            <a:pPr lvl="0"/>
            <a:r>
              <a:rPr lang="en-US" dirty="0"/>
              <a:t>Bumpier ride than tracked, except on hard surfaces</a:t>
            </a:r>
          </a:p>
          <a:p>
            <a:pPr lvl="0"/>
            <a:r>
              <a:rPr lang="en-US" dirty="0"/>
              <a:t>Power hops</a:t>
            </a:r>
          </a:p>
          <a:p>
            <a:pPr lvl="0"/>
            <a:r>
              <a:rPr lang="en-US" dirty="0"/>
              <a:t>Possibility of going flat</a:t>
            </a:r>
          </a:p>
          <a:p>
            <a:endParaRPr lang="en-US" dirty="0"/>
          </a:p>
        </p:txBody>
      </p:sp>
    </p:spTree>
    <p:extLst>
      <p:ext uri="{BB962C8B-B14F-4D97-AF65-F5344CB8AC3E}">
        <p14:creationId xmlns:p14="http://schemas.microsoft.com/office/powerpoint/2010/main" val="28331247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flow </a:t>
            </a:r>
            <a:endParaRPr lang="en-US" dirty="0"/>
          </a:p>
        </p:txBody>
      </p:sp>
      <p:sp>
        <p:nvSpPr>
          <p:cNvPr id="3" name="Content Placeholder 2"/>
          <p:cNvSpPr>
            <a:spLocks noGrp="1"/>
          </p:cNvSpPr>
          <p:nvPr>
            <p:ph idx="1"/>
          </p:nvPr>
        </p:nvSpPr>
        <p:spPr/>
        <p:txBody>
          <a:bodyPr>
            <a:normAutofit/>
          </a:bodyPr>
          <a:lstStyle/>
          <a:p>
            <a:r>
              <a:rPr lang="en-US" dirty="0" smtClean="0"/>
              <a:t>User story Analysis</a:t>
            </a:r>
            <a:r>
              <a:rPr lang="en-US" dirty="0" smtClean="0"/>
              <a:t>.</a:t>
            </a:r>
          </a:p>
          <a:p>
            <a:pPr marL="0" indent="0">
              <a:buNone/>
            </a:pPr>
            <a:r>
              <a:rPr lang="en-US" dirty="0" smtClean="0"/>
              <a:t>     Need to check machine type, depend on machine type location codes varies. </a:t>
            </a:r>
            <a:endParaRPr lang="en-US" dirty="0" smtClean="0"/>
          </a:p>
          <a:p>
            <a:r>
              <a:rPr lang="en-US" dirty="0" smtClean="0"/>
              <a:t>Understanding </a:t>
            </a:r>
            <a:r>
              <a:rPr lang="en-US" dirty="0" smtClean="0"/>
              <a:t>Issue.</a:t>
            </a:r>
          </a:p>
          <a:p>
            <a:pPr marL="0" indent="0">
              <a:buNone/>
            </a:pPr>
            <a:r>
              <a:rPr lang="en-US" dirty="0" smtClean="0"/>
              <a:t>    By its description need to understand the issue and Requirements. </a:t>
            </a:r>
          </a:p>
          <a:p>
            <a:r>
              <a:rPr lang="en-US" dirty="0" smtClean="0"/>
              <a:t>Download view for user story.</a:t>
            </a:r>
          </a:p>
          <a:p>
            <a:pPr marL="0" indent="0">
              <a:buNone/>
            </a:pPr>
            <a:r>
              <a:rPr lang="en-US" dirty="0" smtClean="0"/>
              <a:t>    By doing GIT bash using command for particular machine, we can download source code. </a:t>
            </a:r>
            <a:endParaRPr lang="en-US" dirty="0" smtClean="0"/>
          </a:p>
          <a:p>
            <a:r>
              <a:rPr lang="en-US" dirty="0" smtClean="0"/>
              <a:t>Code </a:t>
            </a:r>
            <a:r>
              <a:rPr lang="en-US" dirty="0" smtClean="0"/>
              <a:t>changes to meet the acceptance criteria</a:t>
            </a:r>
            <a:r>
              <a:rPr lang="en-US" dirty="0" smtClean="0"/>
              <a:t>.</a:t>
            </a:r>
            <a:endParaRPr lang="en-US" dirty="0" smtClean="0"/>
          </a:p>
          <a:p>
            <a:r>
              <a:rPr lang="en-US" dirty="0" smtClean="0"/>
              <a:t>Push </a:t>
            </a:r>
            <a:r>
              <a:rPr lang="en-US" dirty="0" smtClean="0"/>
              <a:t>and commit in </a:t>
            </a:r>
            <a:r>
              <a:rPr lang="en-US" dirty="0" smtClean="0"/>
              <a:t>Git. </a:t>
            </a:r>
            <a:endParaRPr lang="en-US" dirty="0"/>
          </a:p>
          <a:p>
            <a:pPr marL="0" indent="0">
              <a:buNone/>
            </a:pPr>
            <a:r>
              <a:rPr lang="en-US" dirty="0" smtClean="0"/>
              <a:t>       To know the code changes and can merge branch to origin while release.</a:t>
            </a:r>
            <a:endParaRPr lang="en-US" dirty="0" smtClean="0"/>
          </a:p>
          <a:p>
            <a:r>
              <a:rPr lang="en-US" dirty="0" smtClean="0"/>
              <a:t>Build  to get elf and fl2 files</a:t>
            </a:r>
            <a:r>
              <a:rPr lang="en-US" dirty="0" smtClean="0"/>
              <a:t>.</a:t>
            </a:r>
          </a:p>
          <a:p>
            <a:pPr marL="0" indent="0">
              <a:buNone/>
            </a:pPr>
            <a:r>
              <a:rPr lang="en-US" dirty="0"/>
              <a:t> </a:t>
            </a:r>
            <a:r>
              <a:rPr lang="en-US" dirty="0" smtClean="0"/>
              <a:t>    after code changes build to check on unit bench.</a:t>
            </a:r>
            <a:endParaRPr lang="en-US" dirty="0" smtClean="0"/>
          </a:p>
          <a:p>
            <a:pPr marL="0" indent="0">
              <a:buNone/>
            </a:pPr>
            <a:endParaRPr lang="en-US" dirty="0"/>
          </a:p>
        </p:txBody>
      </p:sp>
    </p:spTree>
    <p:extLst>
      <p:ext uri="{BB962C8B-B14F-4D97-AF65-F5344CB8AC3E}">
        <p14:creationId xmlns:p14="http://schemas.microsoft.com/office/powerpoint/2010/main" val="18839783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Check for code changes on  TRACE32 and CAT ET</a:t>
            </a:r>
            <a:r>
              <a:rPr lang="en-US" dirty="0" smtClean="0"/>
              <a:t>.</a:t>
            </a:r>
          </a:p>
          <a:p>
            <a:r>
              <a:rPr lang="en-US" dirty="0" smtClean="0"/>
              <a:t>we need to keep it in Mode as no debug mode, </a:t>
            </a:r>
            <a:r>
              <a:rPr lang="en-US" dirty="0" err="1" smtClean="0"/>
              <a:t>MemAccess</a:t>
            </a:r>
            <a:r>
              <a:rPr lang="en-US" dirty="0" smtClean="0"/>
              <a:t> as  Denied  in system configuration </a:t>
            </a:r>
            <a:endParaRPr lang="en-US" dirty="0"/>
          </a:p>
          <a:p>
            <a:r>
              <a:rPr lang="en-US" dirty="0"/>
              <a:t>Test Plan.</a:t>
            </a:r>
          </a:p>
          <a:p>
            <a:r>
              <a:rPr lang="en-US" dirty="0"/>
              <a:t>Test Report. </a:t>
            </a:r>
          </a:p>
          <a:p>
            <a:r>
              <a:rPr lang="en-US" dirty="0"/>
              <a:t>Design summary.</a:t>
            </a:r>
          </a:p>
          <a:p>
            <a:r>
              <a:rPr lang="en-US" dirty="0"/>
              <a:t>Code change summary.</a:t>
            </a:r>
          </a:p>
          <a:p>
            <a:endParaRPr lang="en-US" dirty="0"/>
          </a:p>
        </p:txBody>
      </p:sp>
      <p:pic>
        <p:nvPicPr>
          <p:cNvPr id="4" name="Content Placeholder 9"/>
          <p:cNvPicPr>
            <a:picLocks noChangeAspect="1"/>
          </p:cNvPicPr>
          <p:nvPr/>
        </p:nvPicPr>
        <p:blipFill rotWithShape="1">
          <a:blip r:embed="rId2" cstate="print">
            <a:extLst>
              <a:ext uri="{28A0092B-C50C-407E-A947-70E740481C1C}">
                <a14:useLocalDpi xmlns:a14="http://schemas.microsoft.com/office/drawing/2010/main" val="0"/>
              </a:ext>
            </a:extLst>
          </a:blip>
          <a:srcRect l="70572" t="5404" b="55077"/>
          <a:stretch/>
        </p:blipFill>
        <p:spPr bwMode="gray">
          <a:xfrm>
            <a:off x="5444876" y="1524000"/>
            <a:ext cx="3501386" cy="2792362"/>
          </a:xfrm>
          <a:prstGeom prst="rect">
            <a:avLst/>
          </a:prstGeom>
        </p:spPr>
      </p:pic>
    </p:spTree>
    <p:extLst>
      <p:ext uri="{BB962C8B-B14F-4D97-AF65-F5344CB8AC3E}">
        <p14:creationId xmlns:p14="http://schemas.microsoft.com/office/powerpoint/2010/main" val="1148567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done till now</a:t>
            </a:r>
            <a:endParaRPr lang="en-US" dirty="0"/>
          </a:p>
        </p:txBody>
      </p:sp>
      <p:sp>
        <p:nvSpPr>
          <p:cNvPr id="3" name="Content Placeholder 2"/>
          <p:cNvSpPr>
            <a:spLocks noGrp="1"/>
          </p:cNvSpPr>
          <p:nvPr>
            <p:ph idx="1"/>
          </p:nvPr>
        </p:nvSpPr>
        <p:spPr/>
        <p:txBody>
          <a:bodyPr/>
          <a:lstStyle/>
          <a:p>
            <a:r>
              <a:rPr lang="en-US" dirty="0" smtClean="0"/>
              <a:t>User </a:t>
            </a:r>
            <a:r>
              <a:rPr lang="en-US" dirty="0" smtClean="0"/>
              <a:t>story </a:t>
            </a:r>
            <a:r>
              <a:rPr lang="en-US" dirty="0"/>
              <a:t>No : </a:t>
            </a:r>
            <a:r>
              <a:rPr lang="en-US" dirty="0" smtClean="0"/>
              <a:t>56231(TTT)</a:t>
            </a:r>
          </a:p>
          <a:p>
            <a:r>
              <a:rPr lang="en-US" dirty="0" smtClean="0"/>
              <a:t>Machine </a:t>
            </a:r>
            <a:r>
              <a:rPr lang="en-US" dirty="0"/>
              <a:t>Power Test </a:t>
            </a:r>
            <a:r>
              <a:rPr lang="en-US" dirty="0" smtClean="0"/>
              <a:t>changes(Closed).</a:t>
            </a:r>
          </a:p>
          <a:p>
            <a:pPr marL="0" indent="0">
              <a:buNone/>
            </a:pPr>
            <a:endParaRPr lang="en-US" dirty="0" smtClean="0"/>
          </a:p>
          <a:p>
            <a:r>
              <a:rPr lang="en-US" dirty="0" smtClean="0"/>
              <a:t>User </a:t>
            </a:r>
            <a:r>
              <a:rPr lang="en-US" dirty="0" smtClean="0"/>
              <a:t>story No :3599 (LWL)</a:t>
            </a:r>
          </a:p>
          <a:p>
            <a:r>
              <a:rPr lang="en-US" dirty="0" smtClean="0"/>
              <a:t>Functional Safety :Operator Not Present(Test Plan)</a:t>
            </a:r>
            <a:endParaRPr lang="en-US" dirty="0"/>
          </a:p>
        </p:txBody>
      </p:sp>
    </p:spTree>
    <p:extLst>
      <p:ext uri="{BB962C8B-B14F-4D97-AF65-F5344CB8AC3E}">
        <p14:creationId xmlns:p14="http://schemas.microsoft.com/office/powerpoint/2010/main" val="12510054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3693" r="13693"/>
          <a:stretch>
            <a:fillRect/>
          </a:stretch>
        </p:blipFill>
        <p:spPr>
          <a:xfrm>
            <a:off x="4379513" y="-1"/>
            <a:ext cx="4764488" cy="4917591"/>
          </a:xfrm>
        </p:spPr>
      </p:pic>
      <p:sp>
        <p:nvSpPr>
          <p:cNvPr id="9" name="TextBox 8"/>
          <p:cNvSpPr txBox="1"/>
          <p:nvPr/>
        </p:nvSpPr>
        <p:spPr>
          <a:xfrm>
            <a:off x="1460500" y="1498600"/>
            <a:ext cx="2663230" cy="707886"/>
          </a:xfrm>
          <a:prstGeom prst="rect">
            <a:avLst/>
          </a:prstGeom>
          <a:noFill/>
        </p:spPr>
        <p:txBody>
          <a:bodyPr wrap="none" rtlCol="0">
            <a:spAutoFit/>
          </a:bodyPr>
          <a:lstStyle/>
          <a:p>
            <a:r>
              <a:rPr lang="en-IN" sz="4000" b="1">
                <a:solidFill>
                  <a:schemeClr val="bg2"/>
                </a:solidFill>
              </a:rPr>
              <a:t>Thank </a:t>
            </a:r>
            <a:r>
              <a:rPr lang="en-IN" sz="4000" b="1">
                <a:solidFill>
                  <a:srgbClr val="FFC000"/>
                </a:solidFill>
              </a:rPr>
              <a:t>You</a:t>
            </a:r>
            <a:r>
              <a:rPr lang="en-IN" sz="4000" b="1">
                <a:solidFill>
                  <a:schemeClr val="bg2"/>
                </a:solidFill>
              </a:rPr>
              <a:t> !</a:t>
            </a:r>
          </a:p>
        </p:txBody>
      </p:sp>
      <p:pic>
        <p:nvPicPr>
          <p:cNvPr id="4" name="Picture 3">
            <a:hlinkClick r:id="" action="ppaction://noaction"/>
            <a:extLst>
              <a:ext uri="{FF2B5EF4-FFF2-40B4-BE49-F238E27FC236}">
                <a16:creationId xmlns:a16="http://schemas.microsoft.com/office/drawing/2014/main" id="{E64500E8-6DE5-420E-A176-916B47731F30}"/>
              </a:ext>
            </a:extLst>
          </p:cNvPr>
          <p:cNvPicPr>
            <a:picLocks noChangeAspect="1"/>
          </p:cNvPicPr>
          <p:nvPr/>
        </p:nvPicPr>
        <p:blipFill rotWithShape="1">
          <a:blip r:embed="rId3" cstate="print"/>
          <a:srcRect l="50706" t="14152" r="28593" b="50055"/>
          <a:stretch/>
        </p:blipFill>
        <p:spPr>
          <a:xfrm>
            <a:off x="8387294" y="4208385"/>
            <a:ext cx="540454" cy="525393"/>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824373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https://assets.vector.com/cms/_processed_/1/4/csm_CANalyzer_analysis_windows_e7dc7bbb4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819150"/>
            <a:ext cx="51816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198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191881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66737" y="573760"/>
            <a:ext cx="8534400" cy="4191000"/>
          </a:xfrm>
        </p:spPr>
        <p:txBody>
          <a:bodyPr>
            <a:normAutofit fontScale="85000" lnSpcReduction="20000"/>
          </a:bodyPr>
          <a:lstStyle/>
          <a:p>
            <a:pPr marL="0" lvl="0" indent="0" defTabSz="914400" eaLnBrk="0" fontAlgn="base" hangingPunct="0">
              <a:lnSpc>
                <a:spcPct val="100000"/>
              </a:lnSpc>
              <a:spcBef>
                <a:spcPct val="0"/>
              </a:spcBef>
              <a:spcAft>
                <a:spcPct val="0"/>
              </a:spcAft>
              <a:buNone/>
              <a:tabLst/>
            </a:pPr>
            <a:r>
              <a:rPr lang="en-US" altLang="en-US" dirty="0">
                <a:solidFill>
                  <a:srgbClr val="848B8E"/>
                </a:solidFill>
                <a:latin typeface="MarkWeb"/>
              </a:rPr>
              <a:t>Intelligent </a:t>
            </a:r>
            <a:r>
              <a:rPr lang="en-US" altLang="en-US" dirty="0" err="1">
                <a:solidFill>
                  <a:srgbClr val="848B8E"/>
                </a:solidFill>
                <a:latin typeface="MarkWeb"/>
              </a:rPr>
              <a:t>CANalyzer</a:t>
            </a:r>
            <a:r>
              <a:rPr lang="en-US" altLang="en-US" dirty="0">
                <a:solidFill>
                  <a:srgbClr val="848B8E"/>
                </a:solidFill>
                <a:latin typeface="MarkWeb"/>
              </a:rPr>
              <a:t> analysis windows</a:t>
            </a:r>
            <a:endParaRPr lang="en-US" altLang="en-US" dirty="0">
              <a:solidFill>
                <a:srgbClr val="3A3E3F"/>
              </a:solidFill>
              <a:latin typeface="MarkWeb"/>
            </a:endParaRPr>
          </a:p>
          <a:p>
            <a:pPr marL="0" lvl="0" indent="0" defTabSz="914400" eaLnBrk="0" fontAlgn="base" hangingPunct="0">
              <a:lnSpc>
                <a:spcPct val="100000"/>
              </a:lnSpc>
              <a:spcBef>
                <a:spcPct val="0"/>
              </a:spcBef>
              <a:spcAft>
                <a:spcPct val="0"/>
              </a:spcAft>
              <a:buNone/>
              <a:tabLst/>
            </a:pPr>
            <a:r>
              <a:rPr lang="en-US" altLang="en-US" dirty="0">
                <a:solidFill>
                  <a:srgbClr val="3A3E3F"/>
                </a:solidFill>
                <a:latin typeface="MarkWeb"/>
              </a:rPr>
              <a:t>As a </a:t>
            </a:r>
            <a:r>
              <a:rPr lang="en-US" altLang="en-US" dirty="0" err="1">
                <a:solidFill>
                  <a:srgbClr val="3A3E3F"/>
                </a:solidFill>
                <a:latin typeface="MarkWeb"/>
              </a:rPr>
              <a:t>CANalyzer</a:t>
            </a:r>
            <a:r>
              <a:rPr lang="en-US" altLang="en-US" dirty="0">
                <a:solidFill>
                  <a:srgbClr val="3A3E3F"/>
                </a:solidFill>
                <a:latin typeface="MarkWeb"/>
              </a:rPr>
              <a:t> user you can analyze the network communication of ECUs or entire systems at your work desk or right in the vehicle. These intelligent analysis windows support you:</a:t>
            </a:r>
          </a:p>
          <a:p>
            <a:pPr defTabSz="914400">
              <a:buFontTx/>
              <a:buAutoNum type="arabicPeriod" startAt="2"/>
            </a:pPr>
            <a:r>
              <a:rPr lang="en-US" altLang="en-US" dirty="0" err="1">
                <a:solidFill>
                  <a:srgbClr val="3A3E3F"/>
                </a:solidFill>
                <a:latin typeface="MarkWeb"/>
              </a:rPr>
              <a:t>GrapTrace</a:t>
            </a:r>
            <a:r>
              <a:rPr lang="en-US" altLang="en-US" dirty="0">
                <a:solidFill>
                  <a:srgbClr val="3A3E3F"/>
                </a:solidFill>
                <a:latin typeface="MarkWeb"/>
              </a:rPr>
              <a:t> Window for listing all network activities such as messages or error frames. For each message there is the possibility of displaying the individual signal values.</a:t>
            </a:r>
          </a:p>
          <a:p>
            <a:pPr marL="0" lvl="0" indent="0" defTabSz="914400" eaLnBrk="0" fontAlgn="base" hangingPunct="0">
              <a:lnSpc>
                <a:spcPct val="100000"/>
              </a:lnSpc>
              <a:spcBef>
                <a:spcPct val="0"/>
              </a:spcBef>
              <a:spcAft>
                <a:spcPct val="0"/>
              </a:spcAft>
              <a:buFontTx/>
              <a:buAutoNum type="arabicPeriod" startAt="2"/>
              <a:tabLst/>
            </a:pPr>
            <a:r>
              <a:rPr lang="en-US" altLang="en-US" dirty="0" err="1">
                <a:solidFill>
                  <a:srgbClr val="3A3E3F"/>
                </a:solidFill>
                <a:latin typeface="MarkWeb"/>
              </a:rPr>
              <a:t>hics</a:t>
            </a:r>
            <a:r>
              <a:rPr lang="en-US" altLang="en-US" dirty="0">
                <a:solidFill>
                  <a:srgbClr val="3A3E3F"/>
                </a:solidFill>
                <a:latin typeface="MarkWeb"/>
              </a:rPr>
              <a:t> Window for graphical online display for values transmitted in messages and diagnostic requests, such as rpm or temperature values, over a time axis.</a:t>
            </a:r>
          </a:p>
          <a:p>
            <a:pPr marL="0" lvl="0" indent="0" defTabSz="914400" eaLnBrk="0" fontAlgn="base" hangingPunct="0">
              <a:lnSpc>
                <a:spcPct val="100000"/>
              </a:lnSpc>
              <a:spcBef>
                <a:spcPct val="0"/>
              </a:spcBef>
              <a:spcAft>
                <a:spcPct val="0"/>
              </a:spcAft>
              <a:buFontTx/>
              <a:buAutoNum type="arabicPeriod" startAt="3"/>
              <a:tabLst/>
            </a:pPr>
            <a:r>
              <a:rPr lang="en-US" altLang="en-US" dirty="0">
                <a:solidFill>
                  <a:srgbClr val="3A3E3F"/>
                </a:solidFill>
                <a:latin typeface="MarkWeb"/>
              </a:rPr>
              <a:t>Statistics Window  for displaying useful network and node statistics,  e.g. bus load on node and frame levels, burst counter/duration, counter/rate for frames and errors, controller states.</a:t>
            </a:r>
          </a:p>
          <a:p>
            <a:pPr marL="0" lvl="0" indent="0" defTabSz="914400" eaLnBrk="0" fontAlgn="base" hangingPunct="0">
              <a:lnSpc>
                <a:spcPct val="100000"/>
              </a:lnSpc>
              <a:spcBef>
                <a:spcPct val="0"/>
              </a:spcBef>
              <a:spcAft>
                <a:spcPct val="0"/>
              </a:spcAft>
              <a:buFontTx/>
              <a:buAutoNum type="arabicPeriod" startAt="4"/>
              <a:tabLst/>
            </a:pPr>
            <a:r>
              <a:rPr lang="en-US" altLang="en-US" dirty="0">
                <a:solidFill>
                  <a:srgbClr val="3A3E3F"/>
                </a:solidFill>
                <a:latin typeface="MarkWeb"/>
              </a:rPr>
              <a:t>Data Window for displaying preselected data, </a:t>
            </a:r>
            <a:r>
              <a:rPr lang="en-US" altLang="en-US" dirty="0" err="1">
                <a:solidFill>
                  <a:srgbClr val="3A3E3F"/>
                </a:solidFill>
                <a:latin typeface="MarkWeb"/>
              </a:rPr>
              <a:t>eg</a:t>
            </a:r>
            <a:r>
              <a:rPr lang="en-US" altLang="en-US" dirty="0">
                <a:solidFill>
                  <a:srgbClr val="3A3E3F"/>
                </a:solidFill>
                <a:latin typeface="MarkWeb"/>
              </a:rPr>
              <a:t>. numeric or bar graph data.</a:t>
            </a:r>
          </a:p>
          <a:p>
            <a:pPr marL="0" lvl="0" indent="0" defTabSz="914400" eaLnBrk="0" fontAlgn="base" hangingPunct="0">
              <a:lnSpc>
                <a:spcPct val="100000"/>
              </a:lnSpc>
              <a:spcBef>
                <a:spcPct val="0"/>
              </a:spcBef>
              <a:spcAft>
                <a:spcPct val="0"/>
              </a:spcAft>
              <a:buNone/>
              <a:tabLst/>
            </a:pPr>
            <a:r>
              <a:rPr lang="en-US" altLang="en-US" dirty="0">
                <a:solidFill>
                  <a:srgbClr val="3A3E3F"/>
                </a:solidFill>
                <a:latin typeface="MarkWeb"/>
              </a:rPr>
              <a:t/>
            </a:r>
            <a:br>
              <a:rPr lang="en-US" altLang="en-US" dirty="0">
                <a:solidFill>
                  <a:srgbClr val="3A3E3F"/>
                </a:solidFill>
                <a:latin typeface="MarkWeb"/>
              </a:rPr>
            </a:br>
            <a:r>
              <a:rPr lang="en-US" altLang="en-US" dirty="0">
                <a:solidFill>
                  <a:srgbClr val="3A3E3F"/>
                </a:solidFill>
                <a:latin typeface="MarkWeb"/>
              </a:rPr>
              <a:t>Further </a:t>
            </a:r>
            <a:r>
              <a:rPr lang="en-US" altLang="en-US" dirty="0" err="1">
                <a:solidFill>
                  <a:srgbClr val="3A3E3F"/>
                </a:solidFill>
                <a:latin typeface="MarkWeb"/>
              </a:rPr>
              <a:t>CANalyzer</a:t>
            </a:r>
            <a:r>
              <a:rPr lang="en-US" altLang="en-US" dirty="0">
                <a:solidFill>
                  <a:srgbClr val="3A3E3F"/>
                </a:solidFill>
                <a:latin typeface="MarkWeb"/>
              </a:rPr>
              <a:t> windows and blocks:</a:t>
            </a:r>
          </a:p>
          <a:p>
            <a:pPr marL="0" lvl="0" indent="0" defTabSz="914400" eaLnBrk="0" fontAlgn="base" hangingPunct="0">
              <a:lnSpc>
                <a:spcPct val="100000"/>
              </a:lnSpc>
              <a:spcBef>
                <a:spcPct val="0"/>
              </a:spcBef>
              <a:spcAft>
                <a:spcPct val="0"/>
              </a:spcAft>
              <a:buFontTx/>
              <a:buChar char="•"/>
              <a:tabLst/>
            </a:pPr>
            <a:r>
              <a:rPr lang="en-US" altLang="en-US" dirty="0">
                <a:solidFill>
                  <a:srgbClr val="3A3E3F"/>
                </a:solidFill>
                <a:latin typeface="MarkWeb"/>
              </a:rPr>
              <a:t>Measurement setup for graphic representation and parameterization of function blocks and evaluation functions</a:t>
            </a:r>
          </a:p>
          <a:p>
            <a:pPr marL="0" lvl="0" indent="0" defTabSz="914400" eaLnBrk="0" fontAlgn="base" hangingPunct="0">
              <a:lnSpc>
                <a:spcPct val="100000"/>
              </a:lnSpc>
              <a:spcBef>
                <a:spcPct val="0"/>
              </a:spcBef>
              <a:spcAft>
                <a:spcPct val="0"/>
              </a:spcAft>
              <a:buFontTx/>
              <a:buChar char="•"/>
              <a:tabLst/>
            </a:pPr>
            <a:r>
              <a:rPr lang="en-US" altLang="en-US" dirty="0">
                <a:solidFill>
                  <a:srgbClr val="3A3E3F"/>
                </a:solidFill>
                <a:latin typeface="MarkWeb"/>
              </a:rPr>
              <a:t>Scope window for offline display of measurements of the network levels, logged with option .Scope</a:t>
            </a:r>
          </a:p>
          <a:p>
            <a:pPr marL="0" lvl="0" indent="0" defTabSz="914400" eaLnBrk="0" fontAlgn="base" hangingPunct="0">
              <a:lnSpc>
                <a:spcPct val="100000"/>
              </a:lnSpc>
              <a:spcBef>
                <a:spcPct val="0"/>
              </a:spcBef>
              <a:spcAft>
                <a:spcPct val="0"/>
              </a:spcAft>
              <a:buFontTx/>
              <a:buChar char="•"/>
              <a:tabLst/>
            </a:pPr>
            <a:r>
              <a:rPr lang="en-US" altLang="en-US" dirty="0">
                <a:solidFill>
                  <a:srgbClr val="3A3E3F"/>
                </a:solidFill>
                <a:latin typeface="MarkWeb"/>
              </a:rPr>
              <a:t>Interactive Generator for stimulating the networks and for easy sending of modified signals</a:t>
            </a:r>
          </a:p>
          <a:p>
            <a:pPr marL="0" lvl="0" indent="0" defTabSz="914400" eaLnBrk="0" fontAlgn="base" hangingPunct="0">
              <a:lnSpc>
                <a:spcPct val="100000"/>
              </a:lnSpc>
              <a:spcBef>
                <a:spcPct val="0"/>
              </a:spcBef>
              <a:spcAft>
                <a:spcPct val="0"/>
              </a:spcAft>
              <a:buFontTx/>
              <a:buChar char="•"/>
              <a:tabLst/>
            </a:pPr>
            <a:r>
              <a:rPr lang="en-US" altLang="en-US" dirty="0">
                <a:solidFill>
                  <a:srgbClr val="3A3E3F"/>
                </a:solidFill>
                <a:latin typeface="MarkWeb"/>
              </a:rPr>
              <a:t>Logging/Replay for logging and later analysis or replay of measurements</a:t>
            </a:r>
          </a:p>
          <a:p>
            <a:pPr marL="0" lvl="0" indent="0" defTabSz="914400" eaLnBrk="0" fontAlgn="base" hangingPunct="0">
              <a:lnSpc>
                <a:spcPct val="100000"/>
              </a:lnSpc>
              <a:spcBef>
                <a:spcPct val="0"/>
              </a:spcBef>
              <a:spcAft>
                <a:spcPct val="0"/>
              </a:spcAft>
              <a:buFontTx/>
              <a:buChar char="•"/>
              <a:tabLst/>
            </a:pPr>
            <a:r>
              <a:rPr lang="en-US" altLang="en-US" dirty="0">
                <a:solidFill>
                  <a:srgbClr val="3A3E3F"/>
                </a:solidFill>
                <a:latin typeface="MarkWeb"/>
              </a:rPr>
              <a:t>Triggers and filters to make specific reactions to network events and to reduce the volume of displayed or logged data</a:t>
            </a:r>
          </a:p>
          <a:p>
            <a:pPr marL="0" lvl="0" indent="0" defTabSz="914400" eaLnBrk="0" fontAlgn="base" hangingPunct="0">
              <a:lnSpc>
                <a:spcPct val="100000"/>
              </a:lnSpc>
              <a:spcBef>
                <a:spcPct val="0"/>
              </a:spcBef>
              <a:spcAft>
                <a:spcPct val="0"/>
              </a:spcAft>
              <a:buFontTx/>
              <a:buChar char="•"/>
              <a:tabLst/>
            </a:pPr>
            <a:r>
              <a:rPr lang="en-US" altLang="en-US" dirty="0">
                <a:solidFill>
                  <a:srgbClr val="3A3E3F"/>
                </a:solidFill>
                <a:latin typeface="MarkWeb"/>
              </a:rPr>
              <a:t>Write window for system messages and user-specific outputs from CAPL programs </a:t>
            </a:r>
          </a:p>
          <a:p>
            <a:pPr marL="0" lvl="0" indent="0" defTabSz="914400" eaLnBrk="0" fontAlgn="base" hangingPunct="0">
              <a:lnSpc>
                <a:spcPct val="100000"/>
              </a:lnSpc>
              <a:spcBef>
                <a:spcPct val="0"/>
              </a:spcBef>
              <a:spcAft>
                <a:spcPct val="0"/>
              </a:spcAft>
              <a:buNone/>
              <a:tabLst/>
            </a:pPr>
            <a:endParaRPr lang="en-US" altLang="en-US" dirty="0">
              <a:solidFill>
                <a:srgbClr val="3A3E3F"/>
              </a:solidFill>
              <a:latin typeface="MarkWeb"/>
            </a:endParaRPr>
          </a:p>
          <a:p>
            <a:endParaRPr lang="en-US" dirty="0"/>
          </a:p>
        </p:txBody>
      </p:sp>
      <p:sp>
        <p:nvSpPr>
          <p:cNvPr id="4" name="Rectangle 1"/>
          <p:cNvSpPr>
            <a:spLocks noChangeArrowheads="1"/>
          </p:cNvSpPr>
          <p:nvPr/>
        </p:nvSpPr>
        <p:spPr bwMode="auto">
          <a:xfrm>
            <a:off x="261937" y="-92990"/>
            <a:ext cx="5016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245141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 setup</a:t>
            </a:r>
            <a:endParaRPr lang="en-US" dirty="0"/>
          </a:p>
        </p:txBody>
      </p:sp>
      <p:sp>
        <p:nvSpPr>
          <p:cNvPr id="6" name="Content Placeholder 5"/>
          <p:cNvSpPr>
            <a:spLocks noGrp="1"/>
          </p:cNvSpPr>
          <p:nvPr>
            <p:ph idx="1"/>
          </p:nvPr>
        </p:nvSpPr>
        <p:spPr>
          <a:xfrm>
            <a:off x="196646" y="668594"/>
            <a:ext cx="8642554" cy="4189155"/>
          </a:xfrm>
        </p:spPr>
        <p:txBody>
          <a:bodyPr/>
          <a:lstStyle/>
          <a:p>
            <a:r>
              <a:rPr lang="en-US" dirty="0">
                <a:solidFill>
                  <a:srgbClr val="000000"/>
                </a:solidFill>
                <a:latin typeface="Verdana" panose="020B0604030504040204" pitchFamily="34" charset="0"/>
              </a:rPr>
              <a:t>Represents the data flow </a:t>
            </a:r>
          </a:p>
          <a:p>
            <a:pPr marL="0" indent="0">
              <a:buNone/>
            </a:pPr>
            <a:r>
              <a:rPr lang="en-US" dirty="0" smtClean="0">
                <a:solidFill>
                  <a:srgbClr val="000000"/>
                </a:solidFill>
                <a:latin typeface="Verdana" panose="020B0604030504040204" pitchFamily="34" charset="0"/>
              </a:rPr>
              <a:t>graphically</a:t>
            </a:r>
            <a:endParaRPr lang="en-US" dirty="0">
              <a:solidFill>
                <a:srgbClr val="000000"/>
              </a:solidFill>
              <a:latin typeface="Verdana" panose="020B0604030504040204" pitchFamily="34" charset="0"/>
            </a:endParaRPr>
          </a:p>
          <a:p>
            <a:r>
              <a:rPr lang="en-US" dirty="0" smtClean="0">
                <a:solidFill>
                  <a:srgbClr val="000000"/>
                </a:solidFill>
                <a:latin typeface="Verdana" panose="020B0604030504040204" pitchFamily="34" charset="0"/>
              </a:rPr>
              <a:t>Insertable </a:t>
            </a:r>
            <a:r>
              <a:rPr lang="en-US" dirty="0">
                <a:solidFill>
                  <a:srgbClr val="000000"/>
                </a:solidFill>
                <a:latin typeface="Verdana" panose="020B0604030504040204" pitchFamily="34" charset="0"/>
              </a:rPr>
              <a:t>function blocks</a:t>
            </a:r>
          </a:p>
          <a:p>
            <a:r>
              <a:rPr lang="en-US" dirty="0" smtClean="0">
                <a:solidFill>
                  <a:srgbClr val="000000"/>
                </a:solidFill>
                <a:latin typeface="Verdana" panose="020B0604030504040204" pitchFamily="34" charset="0"/>
              </a:rPr>
              <a:t>Centralized </a:t>
            </a:r>
            <a:r>
              <a:rPr lang="en-US" dirty="0">
                <a:solidFill>
                  <a:srgbClr val="000000"/>
                </a:solidFill>
                <a:latin typeface="Verdana" panose="020B0604030504040204" pitchFamily="34" charset="0"/>
              </a:rPr>
              <a:t>configuration</a:t>
            </a:r>
          </a:p>
          <a:p>
            <a:r>
              <a:rPr lang="en-US" dirty="0" smtClean="0">
                <a:solidFill>
                  <a:srgbClr val="000000"/>
                </a:solidFill>
                <a:latin typeface="Verdana" panose="020B0604030504040204" pitchFamily="34" charset="0"/>
              </a:rPr>
              <a:t>Six </a:t>
            </a:r>
            <a:r>
              <a:rPr lang="en-US" dirty="0">
                <a:solidFill>
                  <a:srgbClr val="000000"/>
                </a:solidFill>
                <a:latin typeface="Verdana" panose="020B0604030504040204" pitchFamily="34" charset="0"/>
              </a:rPr>
              <a:t>analysis blocks</a:t>
            </a:r>
          </a:p>
          <a:p>
            <a:r>
              <a:rPr lang="en-US" dirty="0" smtClean="0">
                <a:solidFill>
                  <a:srgbClr val="000000"/>
                </a:solidFill>
                <a:latin typeface="Verdana" panose="020B0604030504040204" pitchFamily="34" charset="0"/>
              </a:rPr>
              <a:t>Sending branch</a:t>
            </a:r>
            <a:endParaRPr lang="en-US" dirty="0"/>
          </a:p>
        </p:txBody>
      </p:sp>
      <p:pic>
        <p:nvPicPr>
          <p:cNvPr id="7" name="Content Placeholder 3"/>
          <p:cNvPicPr>
            <a:picLocks noChangeAspect="1"/>
          </p:cNvPicPr>
          <p:nvPr/>
        </p:nvPicPr>
        <p:blipFill rotWithShape="1">
          <a:blip r:embed="rId2"/>
          <a:srcRect l="2672" t="2672"/>
          <a:stretch/>
        </p:blipFill>
        <p:spPr bwMode="gray">
          <a:xfrm>
            <a:off x="3962401" y="586980"/>
            <a:ext cx="5014451" cy="4189156"/>
          </a:xfrm>
          <a:prstGeom prst="rect">
            <a:avLst/>
          </a:prstGeom>
        </p:spPr>
      </p:pic>
      <p:sp>
        <p:nvSpPr>
          <p:cNvPr id="8" name="Rectangle 7"/>
          <p:cNvSpPr/>
          <p:nvPr/>
        </p:nvSpPr>
        <p:spPr>
          <a:xfrm>
            <a:off x="4866969" y="4694521"/>
            <a:ext cx="3323302" cy="300082"/>
          </a:xfrm>
          <a:prstGeom prst="rect">
            <a:avLst/>
          </a:prstGeom>
        </p:spPr>
        <p:txBody>
          <a:bodyPr wrap="square">
            <a:spAutoFit/>
          </a:bodyPr>
          <a:lstStyle/>
          <a:p>
            <a:r>
              <a:rPr lang="en-US" dirty="0" smtClean="0">
                <a:solidFill>
                  <a:srgbClr val="000000"/>
                </a:solidFill>
                <a:latin typeface="Verdana" panose="020B0604030504040204" pitchFamily="34" charset="0"/>
              </a:rPr>
              <a:t>Source: Vector User Guide </a:t>
            </a:r>
            <a:endParaRPr lang="en-US" dirty="0"/>
          </a:p>
        </p:txBody>
      </p:sp>
    </p:spTree>
    <p:extLst>
      <p:ext uri="{BB962C8B-B14F-4D97-AF65-F5344CB8AC3E}">
        <p14:creationId xmlns:p14="http://schemas.microsoft.com/office/powerpoint/2010/main" val="1411605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Window</a:t>
            </a:r>
            <a:endParaRPr lang="en-US" dirty="0"/>
          </a:p>
        </p:txBody>
      </p:sp>
      <p:sp>
        <p:nvSpPr>
          <p:cNvPr id="5" name="Content Placeholder 4"/>
          <p:cNvSpPr>
            <a:spLocks noGrp="1"/>
          </p:cNvSpPr>
          <p:nvPr>
            <p:ph idx="1"/>
          </p:nvPr>
        </p:nvSpPr>
        <p:spPr/>
        <p:txBody>
          <a:bodyPr/>
          <a:lstStyle/>
          <a:p>
            <a:r>
              <a:rPr lang="en-US" dirty="0" smtClean="0"/>
              <a:t>Fixed Format display</a:t>
            </a:r>
          </a:p>
          <a:p>
            <a:r>
              <a:rPr lang="en-US" dirty="0" smtClean="0"/>
              <a:t> Messages with the same ID are displayed on the same line, only changing content such as time and data factory are displayed.</a:t>
            </a:r>
          </a:p>
          <a:p>
            <a:endParaRPr lang="en-US" dirty="0"/>
          </a:p>
          <a:p>
            <a:endParaRPr lang="en-US" dirty="0"/>
          </a:p>
        </p:txBody>
      </p:sp>
      <p:pic>
        <p:nvPicPr>
          <p:cNvPr id="6" name="Content Placeholder 3"/>
          <p:cNvPicPr>
            <a:picLocks noChangeAspect="1"/>
          </p:cNvPicPr>
          <p:nvPr/>
        </p:nvPicPr>
        <p:blipFill rotWithShape="1">
          <a:blip r:embed="rId2"/>
          <a:srcRect l="3078" t="14562" r="33934" b="55350"/>
          <a:stretch/>
        </p:blipFill>
        <p:spPr bwMode="gray">
          <a:xfrm>
            <a:off x="568959" y="1660341"/>
            <a:ext cx="6563361" cy="2418735"/>
          </a:xfrm>
          <a:prstGeom prst="rect">
            <a:avLst/>
          </a:prstGeom>
        </p:spPr>
      </p:pic>
      <p:sp>
        <p:nvSpPr>
          <p:cNvPr id="7" name="Rectangle 6"/>
          <p:cNvSpPr/>
          <p:nvPr/>
        </p:nvSpPr>
        <p:spPr>
          <a:xfrm>
            <a:off x="904704" y="3940379"/>
            <a:ext cx="4611712" cy="300082"/>
          </a:xfrm>
          <a:prstGeom prst="rect">
            <a:avLst/>
          </a:prstGeom>
        </p:spPr>
        <p:txBody>
          <a:bodyPr wrap="none">
            <a:spAutoFit/>
          </a:bodyPr>
          <a:lstStyle/>
          <a:p>
            <a:r>
              <a:rPr lang="en-US" dirty="0"/>
              <a:t>Source: https://programmersought.com/article/87775346106/</a:t>
            </a:r>
          </a:p>
        </p:txBody>
      </p:sp>
    </p:spTree>
    <p:extLst>
      <p:ext uri="{BB962C8B-B14F-4D97-AF65-F5344CB8AC3E}">
        <p14:creationId xmlns:p14="http://schemas.microsoft.com/office/powerpoint/2010/main" val="27611723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window</a:t>
            </a:r>
            <a:endParaRPr lang="en-US" dirty="0"/>
          </a:p>
        </p:txBody>
      </p:sp>
      <p:sp>
        <p:nvSpPr>
          <p:cNvPr id="5" name="Content Placeholder 4"/>
          <p:cNvSpPr>
            <a:spLocks noGrp="1"/>
          </p:cNvSpPr>
          <p:nvPr>
            <p:ph idx="1"/>
          </p:nvPr>
        </p:nvSpPr>
        <p:spPr/>
        <p:txBody>
          <a:bodyPr/>
          <a:lstStyle/>
          <a:p>
            <a:r>
              <a:rPr lang="en-US" dirty="0" smtClean="0"/>
              <a:t>Time sequence display</a:t>
            </a:r>
          </a:p>
          <a:p>
            <a:r>
              <a:rPr lang="en-US" dirty="0" smtClean="0"/>
              <a:t>Record Bus information in time sequence.</a:t>
            </a:r>
          </a:p>
          <a:p>
            <a:pPr marL="0" indent="0">
              <a:buNone/>
            </a:pPr>
            <a:endParaRPr lang="en-US" dirty="0"/>
          </a:p>
        </p:txBody>
      </p:sp>
      <p:pic>
        <p:nvPicPr>
          <p:cNvPr id="6" name="Content Placeholder 3"/>
          <p:cNvPicPr>
            <a:picLocks noChangeAspect="1"/>
          </p:cNvPicPr>
          <p:nvPr/>
        </p:nvPicPr>
        <p:blipFill rotWithShape="1">
          <a:blip r:embed="rId2"/>
          <a:srcRect l="1865" t="50811" r="33314" b="4550"/>
          <a:stretch/>
        </p:blipFill>
        <p:spPr bwMode="gray">
          <a:xfrm>
            <a:off x="1019468" y="1805963"/>
            <a:ext cx="5130801" cy="2107275"/>
          </a:xfrm>
          <a:prstGeom prst="rect">
            <a:avLst/>
          </a:prstGeom>
        </p:spPr>
      </p:pic>
      <p:sp>
        <p:nvSpPr>
          <p:cNvPr id="7" name="Rectangle 6"/>
          <p:cNvSpPr/>
          <p:nvPr/>
        </p:nvSpPr>
        <p:spPr>
          <a:xfrm>
            <a:off x="1189703" y="4557668"/>
            <a:ext cx="4960566" cy="300082"/>
          </a:xfrm>
          <a:prstGeom prst="rect">
            <a:avLst/>
          </a:prstGeom>
        </p:spPr>
        <p:txBody>
          <a:bodyPr wrap="square">
            <a:spAutoFit/>
          </a:bodyPr>
          <a:lstStyle/>
          <a:p>
            <a:r>
              <a:rPr lang="en-US" dirty="0"/>
              <a:t>Source: https://programmersought.com/article/87775346106/</a:t>
            </a:r>
          </a:p>
        </p:txBody>
      </p:sp>
    </p:spTree>
    <p:extLst>
      <p:ext uri="{BB962C8B-B14F-4D97-AF65-F5344CB8AC3E}">
        <p14:creationId xmlns:p14="http://schemas.microsoft.com/office/powerpoint/2010/main" val="773988487"/>
      </p:ext>
    </p:extLst>
  </p:cSld>
  <p:clrMapOvr>
    <a:masterClrMapping/>
  </p:clrMapOvr>
  <p:timing>
    <p:tnLst>
      <p:par>
        <p:cTn id="1" dur="indefinite" restart="never" nodeType="tmRoot"/>
      </p:par>
    </p:tnLst>
  </p:timing>
</p:sld>
</file>

<file path=ppt/theme/theme1.xml><?xml version="1.0" encoding="utf-8"?>
<a:theme xmlns:a="http://schemas.openxmlformats.org/drawingml/2006/main" name="L&amp;T Theme 2">
  <a:themeElements>
    <a:clrScheme name="L&amp;T Colors">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TTS Template" id="{DAAFF04E-B826-4BA4-9E2F-F0B385DA2580}" vid="{545CF6F9-EC09-4062-AB06-81486AB6AE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49C3B21729434C834F03C10CFD3EE7" ma:contentTypeVersion="11" ma:contentTypeDescription="Create a new document." ma:contentTypeScope="" ma:versionID="dda2e0ad570191573d4862d24315b090">
  <xsd:schema xmlns:xsd="http://www.w3.org/2001/XMLSchema" xmlns:xs="http://www.w3.org/2001/XMLSchema" xmlns:p="http://schemas.microsoft.com/office/2006/metadata/properties" xmlns:ns2="3f90b35a-c7f5-466e-bdce-aad1192bcad3" xmlns:ns3="abad16e2-75b5-4d02-890c-30395bfef711" targetNamespace="http://schemas.microsoft.com/office/2006/metadata/properties" ma:root="true" ma:fieldsID="822e9fa36678c5abd975587ddd4d1967" ns2:_="" ns3:_="">
    <xsd:import namespace="3f90b35a-c7f5-466e-bdce-aad1192bcad3"/>
    <xsd:import namespace="abad16e2-75b5-4d02-890c-30395bfef71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90b35a-c7f5-466e-bdce-aad1192bca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bad16e2-75b5-4d02-890c-30395bfef71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C07C51-6059-4827-AD54-DEC5A7B60B50}">
  <ds:schemaRefs>
    <ds:schemaRef ds:uri="http://schemas.microsoft.com/sharepoint/v3/contenttype/forms"/>
  </ds:schemaRefs>
</ds:datastoreItem>
</file>

<file path=customXml/itemProps2.xml><?xml version="1.0" encoding="utf-8"?>
<ds:datastoreItem xmlns:ds="http://schemas.openxmlformats.org/officeDocument/2006/customXml" ds:itemID="{0E0B9548-FE58-4485-B5D9-973899E1873F}">
  <ds:schemaRefs>
    <ds:schemaRef ds:uri="744734cd-2cc4-42b9-ac52-9cd9b6cc6337"/>
    <ds:schemaRef ds:uri="http://schemas.microsoft.com/office/infopath/2007/PartnerControls"/>
    <ds:schemaRef ds:uri="http://www.w3.org/XML/1998/namespace"/>
    <ds:schemaRef ds:uri="http://schemas.openxmlformats.org/package/2006/metadata/core-properties"/>
    <ds:schemaRef ds:uri="175307f7-0a56-438d-b0eb-5c1570be7b3a"/>
    <ds:schemaRef ds:uri="http://purl.org/dc/elements/1.1/"/>
    <ds:schemaRef ds:uri="http://purl.org/dc/terms/"/>
    <ds:schemaRef ds:uri="http://schemas.microsoft.com/office/2006/documentManagement/typ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1B39875D-F75F-48DD-BAA7-E8239D66A8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90b35a-c7f5-466e-bdce-aad1192bcad3"/>
    <ds:schemaRef ds:uri="abad16e2-75b5-4d02-890c-30395bfef7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4140</TotalTime>
  <Words>979</Words>
  <Application>Microsoft Office PowerPoint</Application>
  <PresentationFormat>On-screen Show (16:9)</PresentationFormat>
  <Paragraphs>204</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MarkWeb</vt:lpstr>
      <vt:lpstr>Verdana</vt:lpstr>
      <vt:lpstr>Wingdings</vt:lpstr>
      <vt:lpstr>L&amp;T Theme 2</vt:lpstr>
      <vt:lpstr>Shadow Project – CAT Embedded </vt:lpstr>
      <vt:lpstr>PowerPoint Presentation</vt:lpstr>
      <vt:lpstr>1.Introduction to CANalyzer</vt:lpstr>
      <vt:lpstr>PowerPoint Presentation</vt:lpstr>
      <vt:lpstr>PowerPoint Presentation</vt:lpstr>
      <vt:lpstr>PowerPoint Presentation</vt:lpstr>
      <vt:lpstr>Measurement setup</vt:lpstr>
      <vt:lpstr>Trace Window</vt:lpstr>
      <vt:lpstr>Trace window</vt:lpstr>
      <vt:lpstr>Data window</vt:lpstr>
      <vt:lpstr>Interactive generator </vt:lpstr>
      <vt:lpstr>Graphic window</vt:lpstr>
      <vt:lpstr>2. Introduction to CANape</vt:lpstr>
      <vt:lpstr>Measurement Configuration</vt:lpstr>
      <vt:lpstr>Measurement windows</vt:lpstr>
      <vt:lpstr>3. Introduction to CAT ET</vt:lpstr>
      <vt:lpstr>CAT ET- Win flash</vt:lpstr>
      <vt:lpstr>ECM Summary</vt:lpstr>
      <vt:lpstr>4. Introduction to TRACE32</vt:lpstr>
      <vt:lpstr>PowerPoint Presentation</vt:lpstr>
      <vt:lpstr>Break points</vt:lpstr>
      <vt:lpstr>Introduction to GIT tool</vt:lpstr>
      <vt:lpstr>PowerPoint Presentation</vt:lpstr>
      <vt:lpstr>Classification of tractors on drive type</vt:lpstr>
      <vt:lpstr>Classification of 4-Wheel type tractor </vt:lpstr>
      <vt:lpstr>PowerPoint Presentation</vt:lpstr>
      <vt:lpstr>TTT-Track Type Tractor</vt:lpstr>
      <vt:lpstr>PowerPoint Presentation</vt:lpstr>
      <vt:lpstr>PowerPoint Presentation</vt:lpstr>
      <vt:lpstr>PowerPoint Presentation</vt:lpstr>
      <vt:lpstr>LWL- Large wheel loader</vt:lpstr>
      <vt:lpstr>PowerPoint Presentation</vt:lpstr>
      <vt:lpstr>PowerPoint Presentation</vt:lpstr>
      <vt:lpstr>Work flow </vt:lpstr>
      <vt:lpstr>PowerPoint Presentation</vt:lpstr>
      <vt:lpstr>Work done till now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Engineering Academy (GEA)</dc:title>
  <dc:creator>Ramya Manchaiah</dc:creator>
  <cp:lastModifiedBy>win10</cp:lastModifiedBy>
  <cp:revision>221</cp:revision>
  <dcterms:created xsi:type="dcterms:W3CDTF">2020-09-04T19:07:05Z</dcterms:created>
  <dcterms:modified xsi:type="dcterms:W3CDTF">2021-05-13T03:13:05Z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b5591f2-6b23-403d-aa5f-b6d577f5e572_Enabled">
    <vt:lpwstr>true</vt:lpwstr>
  </property>
  <property fmtid="{D5CDD505-2E9C-101B-9397-08002B2CF9AE}" pid="3" name="MSIP_Label_4b5591f2-6b23-403d-aa5f-b6d577f5e572_SetDate">
    <vt:lpwstr>2020-09-04T19:39:47Z</vt:lpwstr>
  </property>
  <property fmtid="{D5CDD505-2E9C-101B-9397-08002B2CF9AE}" pid="4" name="MSIP_Label_4b5591f2-6b23-403d-aa5f-b6d577f5e572_Method">
    <vt:lpwstr>Standard</vt:lpwstr>
  </property>
  <property fmtid="{D5CDD505-2E9C-101B-9397-08002B2CF9AE}" pid="5" name="MSIP_Label_4b5591f2-6b23-403d-aa5f-b6d577f5e572_Name">
    <vt:lpwstr>4b5591f2-6b23-403d-aa5f-b6d577f5e572</vt:lpwstr>
  </property>
  <property fmtid="{D5CDD505-2E9C-101B-9397-08002B2CF9AE}" pid="6" name="MSIP_Label_4b5591f2-6b23-403d-aa5f-b6d577f5e572_SiteId">
    <vt:lpwstr>311b3378-8e8a-4b5e-a33f-e80a3d8ba60a</vt:lpwstr>
  </property>
  <property fmtid="{D5CDD505-2E9C-101B-9397-08002B2CF9AE}" pid="7" name="MSIP_Label_4b5591f2-6b23-403d-aa5f-b6d577f5e572_ActionId">
    <vt:lpwstr>832ade06-c9cf-42a6-8b1c-0000c26f97de</vt:lpwstr>
  </property>
  <property fmtid="{D5CDD505-2E9C-101B-9397-08002B2CF9AE}" pid="8" name="MSIP_Label_4b5591f2-6b23-403d-aa5f-b6d577f5e572_ContentBits">
    <vt:lpwstr>0</vt:lpwstr>
  </property>
  <property fmtid="{D5CDD505-2E9C-101B-9397-08002B2CF9AE}" pid="9" name="ContentTypeId">
    <vt:lpwstr>0x010100EE49C3B21729434C834F03C10CFD3EE7</vt:lpwstr>
  </property>
</Properties>
</file>