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6111-D6D3-4F12-894F-E1653AC4A161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38915-8C64-4E20-B548-95D760B675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dirty="0" smtClean="0"/>
              <a:t>PI controller stands for </a:t>
            </a:r>
            <a:r>
              <a:rPr lang="en-US" dirty="0" err="1" smtClean="0"/>
              <a:t>propotional</a:t>
            </a:r>
            <a:r>
              <a:rPr lang="en-US" dirty="0" smtClean="0"/>
              <a:t> integral controller. </a:t>
            </a:r>
          </a:p>
          <a:p>
            <a:pPr fontAlgn="ctr">
              <a:buNone/>
            </a:pPr>
            <a:r>
              <a:rPr lang="en-US" dirty="0" smtClean="0"/>
              <a:t>• P-I controller is mainly used to eliminate the steady state error resulting from P controller. </a:t>
            </a:r>
          </a:p>
          <a:p>
            <a:pPr fontAlgn="ctr">
              <a:buNone/>
            </a:pPr>
            <a:r>
              <a:rPr lang="en-US" dirty="0" smtClean="0"/>
              <a:t>• This controller is mostly used in areas where speed of the system is not an issue. </a:t>
            </a:r>
          </a:p>
          <a:p>
            <a:pPr fontAlgn="ctr">
              <a:buNone/>
            </a:pPr>
            <a:r>
              <a:rPr lang="en-US" dirty="0" smtClean="0"/>
              <a:t>• it is a combination of proportional and an integral controller the output (also called the actuating signal) is equal to the summation of proportional and integral of the error signal.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proportional and integral controller output is directly proportional to the summation of proportional of error and integration of the error signal.</a:t>
            </a:r>
          </a:p>
          <a:p>
            <a:r>
              <a:rPr lang="en-US" dirty="0" smtClean="0"/>
              <a:t> Where, </a:t>
            </a:r>
            <a:r>
              <a:rPr lang="en-US" dirty="0" err="1" smtClean="0"/>
              <a:t>Ki</a:t>
            </a:r>
            <a:r>
              <a:rPr lang="en-US" dirty="0" smtClean="0"/>
              <a:t> and </a:t>
            </a:r>
            <a:r>
              <a:rPr lang="en-US" dirty="0" err="1" smtClean="0"/>
              <a:t>kp</a:t>
            </a:r>
            <a:r>
              <a:rPr lang="en-US" dirty="0" smtClean="0"/>
              <a:t> proportional constant and integral constant respectively.</a:t>
            </a:r>
            <a:endParaRPr lang="en-US" dirty="0"/>
          </a:p>
        </p:txBody>
      </p:sp>
      <p:pic>
        <p:nvPicPr>
          <p:cNvPr id="1026" name="Picture 2" descr="Block Diagram for PI controller. | Download Scientific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916832"/>
            <a:ext cx="4925194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Advantages</a:t>
            </a:r>
          </a:p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Minimizes fluctuations</a:t>
            </a:r>
          </a:p>
          <a:p>
            <a:r>
              <a:rPr lang="en-US" dirty="0" smtClean="0"/>
              <a:t>Has high loop gain</a:t>
            </a:r>
          </a:p>
          <a:p>
            <a:pPr>
              <a:buNone/>
            </a:pPr>
            <a:r>
              <a:rPr lang="en-US" dirty="0" smtClean="0"/>
              <a:t>Disadvantages</a:t>
            </a:r>
          </a:p>
          <a:p>
            <a:r>
              <a:rPr lang="en-US" dirty="0" smtClean="0"/>
              <a:t>No fine controlling</a:t>
            </a:r>
          </a:p>
          <a:p>
            <a:r>
              <a:rPr lang="en-US" dirty="0" smtClean="0"/>
              <a:t>Presence of offset error</a:t>
            </a:r>
          </a:p>
          <a:p>
            <a:r>
              <a:rPr lang="en-US" dirty="0" smtClean="0"/>
              <a:t>Damping ratio is reduced which leads to increase in overshoot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149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PI CONTROLLER</vt:lpstr>
      <vt:lpstr>PI Controller</vt:lpstr>
      <vt:lpstr>PI Controller</vt:lpstr>
      <vt:lpstr>PI Controller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Sravan Yadala</dc:creator>
  <cp:lastModifiedBy>Sravan Yadala</cp:lastModifiedBy>
  <cp:revision>66</cp:revision>
  <dcterms:created xsi:type="dcterms:W3CDTF">2021-04-11T05:38:42Z</dcterms:created>
  <dcterms:modified xsi:type="dcterms:W3CDTF">2021-04-11T16:47:58Z</dcterms:modified>
</cp:coreProperties>
</file>