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11"/>
  </p:notesMasterIdLst>
  <p:sldIdLst>
    <p:sldId id="1952" r:id="rId6"/>
    <p:sldId id="1962" r:id="rId7"/>
    <p:sldId id="1963" r:id="rId8"/>
    <p:sldId id="1964" r:id="rId9"/>
    <p:sldId id="269" r:id="rId10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63"/>
            <p14:sldId id="19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699065"/>
            <a:ext cx="7786580" cy="1055307"/>
          </a:xfrm>
        </p:spPr>
        <p:txBody>
          <a:bodyPr>
            <a:normAutofit lnSpcReduction="10000"/>
          </a:bodyPr>
          <a:lstStyle/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Name : 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Size : 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 Mentor Name : 					Mentor PS#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Members Details (Professional Stamp Size Photo with few lines of individual briefing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1FC178-AF7C-4BB1-AD6C-4A4323580161}"/>
              </a:ext>
            </a:extLst>
          </p:cNvPr>
          <p:cNvSpPr/>
          <p:nvPr/>
        </p:nvSpPr>
        <p:spPr>
          <a:xfrm>
            <a:off x="230369" y="394950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GENESIS Track Code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Education Details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Professional Skills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43CAB-A9A4-40D4-9338-128420D95AD4}"/>
              </a:ext>
            </a:extLst>
          </p:cNvPr>
          <p:cNvSpPr/>
          <p:nvPr/>
        </p:nvSpPr>
        <p:spPr>
          <a:xfrm>
            <a:off x="2859288" y="395772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GENESIS Track Code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Education Details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Professional Skills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249D4-F529-45FE-8663-1B3A2FC587F8}"/>
              </a:ext>
            </a:extLst>
          </p:cNvPr>
          <p:cNvSpPr/>
          <p:nvPr/>
        </p:nvSpPr>
        <p:spPr>
          <a:xfrm>
            <a:off x="5488207" y="395772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GENESIS Track Code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Education Details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Professional Skills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4D96D-023C-4220-941B-E43C8CDF21AC}"/>
              </a:ext>
            </a:extLst>
          </p:cNvPr>
          <p:cNvSpPr txBox="1"/>
          <p:nvPr/>
        </p:nvSpPr>
        <p:spPr>
          <a:xfrm>
            <a:off x="756248" y="2426635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9AEDE-6C0D-4EA8-84F6-66AB5402F112}"/>
              </a:ext>
            </a:extLst>
          </p:cNvPr>
          <p:cNvSpPr txBox="1"/>
          <p:nvPr/>
        </p:nvSpPr>
        <p:spPr>
          <a:xfrm>
            <a:off x="3588053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0485B-E445-4CED-9F63-0CCE3547A51D}"/>
              </a:ext>
            </a:extLst>
          </p:cNvPr>
          <p:cNvSpPr txBox="1"/>
          <p:nvPr/>
        </p:nvSpPr>
        <p:spPr>
          <a:xfrm>
            <a:off x="6095365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0477-3712-4812-B473-B8EB485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Video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0EC8-46BD-492C-971C-7B36B44A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2CF-2828-4726-B02E-4D9EB45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Future development that can be implemented further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0926-5C7B-48EE-8EA7-578934B3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11" ma:contentTypeDescription="Create a new document." ma:contentTypeScope="" ma:versionID="dda2e0ad570191573d4862d24315b090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822e9fa36678c5abd975587ddd4d1967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39875D-F75F-48DD-BAA7-E8239D66A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0b35a-c7f5-466e-bdce-aad1192bcad3"/>
    <ds:schemaRef ds:uri="abad16e2-75b5-4d02-890c-30395bfe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0B9548-FE58-4485-B5D9-973899E1873F}">
  <ds:schemaRefs>
    <ds:schemaRef ds:uri="744734cd-2cc4-42b9-ac52-9cd9b6cc6337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75307f7-0a56-438d-b0eb-5c1570be7b3a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80</Words>
  <Application>Microsoft Office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L&amp;T Theme 2</vt:lpstr>
      <vt:lpstr>2_Office Theme</vt:lpstr>
      <vt:lpstr>PowerPoint Presentation</vt:lpstr>
      <vt:lpstr>Project Highlights</vt:lpstr>
      <vt:lpstr>Project Video Snippet</vt:lpstr>
      <vt:lpstr>Future development that can be implemented further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Ramya Manchaiah</cp:lastModifiedBy>
  <cp:revision>131</cp:revision>
  <dcterms:created xsi:type="dcterms:W3CDTF">2020-09-04T19:07:05Z</dcterms:created>
  <dcterms:modified xsi:type="dcterms:W3CDTF">2020-11-06T10:07:44Z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