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58" r:id="rId2"/>
    <p:sldId id="324" r:id="rId3"/>
    <p:sldId id="325" r:id="rId4"/>
    <p:sldId id="326" r:id="rId5"/>
    <p:sldId id="331" r:id="rId6"/>
    <p:sldId id="332" r:id="rId7"/>
    <p:sldId id="372" r:id="rId8"/>
    <p:sldId id="327" r:id="rId9"/>
    <p:sldId id="364" r:id="rId10"/>
    <p:sldId id="380" r:id="rId11"/>
    <p:sldId id="381" r:id="rId12"/>
    <p:sldId id="382" r:id="rId13"/>
    <p:sldId id="328" r:id="rId14"/>
    <p:sldId id="339" r:id="rId15"/>
    <p:sldId id="329" r:id="rId16"/>
    <p:sldId id="343" r:id="rId17"/>
    <p:sldId id="330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un Vagun" initials="V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8F9E"/>
    <a:srgbClr val="79A6A0"/>
    <a:srgbClr val="CBBAA8"/>
    <a:srgbClr val="D6C9BB"/>
    <a:srgbClr val="FFFFFF"/>
    <a:srgbClr val="618695"/>
    <a:srgbClr val="233F6A"/>
    <a:srgbClr val="5A6D7D"/>
    <a:srgbClr val="87888B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6318" autoAdjust="0"/>
  </p:normalViewPr>
  <p:slideViewPr>
    <p:cSldViewPr snapToGrid="0">
      <p:cViewPr>
        <p:scale>
          <a:sx n="75" d="100"/>
          <a:sy n="75" d="100"/>
        </p:scale>
        <p:origin x="-660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pPr/>
              <a:t>2020/10/31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10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829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03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03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03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951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776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238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9865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146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513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018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568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546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861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861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59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0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pPr/>
              <a:t>2020/10/31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pPr/>
              <a:t>2020/10/31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pPr/>
              <a:t>2020/10/31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pPr/>
              <a:t>2020/10/31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pPr/>
              <a:t>2020/10/31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526706" y="364724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pPr/>
              <a:t>2020/10/31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pPr/>
              <a:t>2020/10/31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pPr/>
              <a:t>2020/10/31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pPr/>
              <a:t>2020/10/31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pPr/>
              <a:t>2020/10/31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pPr/>
              <a:t>2020/10/31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pPr/>
              <a:t>2020/10/31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3855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02435" y="2503695"/>
            <a:ext cx="10665460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7500" spc="225" dirty="0" smtClean="0">
                <a:solidFill>
                  <a:srgbClr val="6E8F9E"/>
                </a:solidFill>
                <a:latin typeface="汉仪大黑简" panose="02010609000101010101" pitchFamily="49" charset="-122"/>
                <a:ea typeface="汉仪大黑简" panose="02010609000101010101" pitchFamily="49" charset="-122"/>
                <a:cs typeface="+mn-ea"/>
                <a:sym typeface="+mn-lt"/>
              </a:rPr>
              <a:t>2020</a:t>
            </a:r>
            <a:r>
              <a:rPr lang="zh-CN" altLang="en-US" sz="7500" spc="225" dirty="0" smtClean="0">
                <a:solidFill>
                  <a:srgbClr val="6E8F9E"/>
                </a:solidFill>
                <a:latin typeface="汉仪大黑简" panose="02010609000101010101" pitchFamily="49" charset="-122"/>
                <a:ea typeface="汉仪大黑简" panose="02010609000101010101" pitchFamily="49" charset="-122"/>
                <a:cs typeface="+mn-ea"/>
                <a:sym typeface="+mn-lt"/>
              </a:rPr>
              <a:t>年终总结</a:t>
            </a:r>
            <a:endParaRPr lang="zh-CN" altLang="en-US" sz="7500" spc="225" dirty="0">
              <a:solidFill>
                <a:srgbClr val="6E8F9E"/>
              </a:solidFill>
              <a:latin typeface="汉仪大黑简" panose="02010609000101010101" pitchFamily="49" charset="-122"/>
              <a:ea typeface="汉仪大黑简" panose="02010609000101010101" pitchFamily="49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20755" y="1321506"/>
            <a:ext cx="2178367" cy="1138773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70000"/>
              </a:lnSpc>
            </a:pPr>
            <a:r>
              <a:rPr lang="en-US" altLang="zh-CN" sz="4000" dirty="0" smtClean="0">
                <a:solidFill>
                  <a:srgbClr val="6E8F9E"/>
                </a:solidFill>
                <a:latin typeface="Agency FB" panose="020B0503020202020204" pitchFamily="34" charset="0"/>
                <a:cs typeface="+mn-ea"/>
                <a:sym typeface="+mn-lt"/>
              </a:rPr>
              <a:t>LH-NSD-SFC</a:t>
            </a:r>
            <a:endParaRPr lang="en-US" altLang="zh-CN" sz="4000" dirty="0">
              <a:solidFill>
                <a:srgbClr val="6E8F9E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06080" y="4399315"/>
            <a:ext cx="3341004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6E8F9E"/>
                </a:solidFill>
                <a:cs typeface="+mn-ea"/>
                <a:sym typeface="+mn-lt"/>
              </a:rPr>
              <a:t>BY </a:t>
            </a:r>
            <a:r>
              <a:rPr lang="zh-CN" altLang="en-US" sz="2000" dirty="0" smtClean="0">
                <a:solidFill>
                  <a:srgbClr val="6E8F9E"/>
                </a:solidFill>
                <a:cs typeface="+mn-ea"/>
                <a:sym typeface="+mn-lt"/>
              </a:rPr>
              <a:t>高超辉</a:t>
            </a:r>
            <a:endParaRPr lang="zh-CN" altLang="en-US" sz="2000" dirty="0">
              <a:solidFill>
                <a:srgbClr val="6E8F9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375471" y="271735"/>
            <a:ext cx="344105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3200" spc="22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项目成果展示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7"/>
          <p:cNvSpPr txBox="1"/>
          <p:nvPr/>
        </p:nvSpPr>
        <p:spPr>
          <a:xfrm>
            <a:off x="1108268" y="1247204"/>
            <a:ext cx="4743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AG MES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系統 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·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報表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圖表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 flipH="1">
            <a:off x="869732" y="1247204"/>
            <a:ext cx="45719" cy="584775"/>
          </a:xfrm>
          <a:prstGeom prst="rect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50" y="1951961"/>
            <a:ext cx="5605999" cy="27308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077" y="2294133"/>
            <a:ext cx="5651717" cy="2717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859" y="2682060"/>
            <a:ext cx="5651717" cy="2717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074" y="3069996"/>
            <a:ext cx="5651717" cy="2717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275" y="3459055"/>
            <a:ext cx="5644454" cy="2708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文字方塊 1"/>
          <p:cNvSpPr txBox="1"/>
          <p:nvPr/>
        </p:nvSpPr>
        <p:spPr>
          <a:xfrm>
            <a:off x="8381999" y="1859698"/>
            <a:ext cx="29161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個人維修</a:t>
            </a:r>
            <a:r>
              <a:rPr lang="en-US" altLang="zh-CN" dirty="0" smtClean="0"/>
              <a:t>WIP</a:t>
            </a:r>
            <a:r>
              <a:rPr lang="zh-CN" altLang="en-US" dirty="0" smtClean="0"/>
              <a:t>趨勢圖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維修</a:t>
            </a:r>
            <a:r>
              <a:rPr lang="en-US" altLang="zh-CN" dirty="0" err="1" smtClean="0"/>
              <a:t>Bonepile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r>
              <a:rPr lang="en-US" altLang="zh-TW" dirty="0" smtClean="0"/>
              <a:t>3.SMT</a:t>
            </a:r>
            <a:r>
              <a:rPr lang="zh-CN" altLang="en-US" dirty="0"/>
              <a:t>良</a:t>
            </a:r>
            <a:r>
              <a:rPr lang="zh-CN" altLang="en-US" dirty="0" smtClean="0"/>
              <a:t>率</a:t>
            </a:r>
            <a:r>
              <a:rPr lang="zh-CN" altLang="en-US" dirty="0"/>
              <a:t>看板</a:t>
            </a:r>
            <a:endParaRPr lang="en-US" altLang="zh-TW" dirty="0" smtClean="0"/>
          </a:p>
          <a:p>
            <a:r>
              <a:rPr lang="en-US" altLang="zh-TW" dirty="0" smtClean="0"/>
              <a:t>4.SRG</a:t>
            </a:r>
            <a:r>
              <a:rPr lang="zh-CN" altLang="en-US" dirty="0" smtClean="0"/>
              <a:t>维修</a:t>
            </a:r>
            <a:r>
              <a:rPr lang="en-US" altLang="zh-CN" dirty="0" smtClean="0"/>
              <a:t>WIP</a:t>
            </a:r>
            <a:r>
              <a:rPr lang="zh-CN" altLang="en-US" dirty="0" smtClean="0"/>
              <a:t>趋势图</a:t>
            </a:r>
            <a:endParaRPr lang="en-US" altLang="zh-TW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個人每日維修數量趨勢圖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7944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375471" y="271735"/>
            <a:ext cx="344105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3200" spc="22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项目成果展示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7"/>
          <p:cNvSpPr txBox="1"/>
          <p:nvPr/>
        </p:nvSpPr>
        <p:spPr>
          <a:xfrm>
            <a:off x="1108268" y="1247204"/>
            <a:ext cx="1917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SMC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系統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 flipH="1">
            <a:off x="869732" y="1247204"/>
            <a:ext cx="45719" cy="584775"/>
          </a:xfrm>
          <a:prstGeom prst="rect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057" y="1159999"/>
            <a:ext cx="6410335" cy="3135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972" y="1454424"/>
            <a:ext cx="6410335" cy="3135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176" y="1741075"/>
            <a:ext cx="6410335" cy="3135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550" y="2092462"/>
            <a:ext cx="6410335" cy="3135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222" y="2466535"/>
            <a:ext cx="6410335" cy="3135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040" y="2889853"/>
            <a:ext cx="6410335" cy="3135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734" y="3271951"/>
            <a:ext cx="6410335" cy="3135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00762" y="2004870"/>
            <a:ext cx="2787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系统登录页</a:t>
            </a:r>
            <a:endParaRPr lang="en-US" altLang="zh-CN" dirty="0" smtClean="0"/>
          </a:p>
          <a:p>
            <a:r>
              <a:rPr lang="en-US" altLang="zh-CN" dirty="0" smtClean="0"/>
              <a:t>2-6.</a:t>
            </a:r>
            <a:r>
              <a:rPr lang="zh-CN" altLang="en-US" dirty="0" smtClean="0"/>
              <a:t>異常決策中心（</a:t>
            </a:r>
            <a:r>
              <a:rPr lang="en-US" altLang="zh-CN" dirty="0" smtClean="0"/>
              <a:t>5</a:t>
            </a:r>
            <a:r>
              <a:rPr lang="zh-CN" altLang="en-US" dirty="0"/>
              <a:t>图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7</a:t>
            </a:r>
            <a:r>
              <a:rPr lang="en-US" altLang="zh-CN" dirty="0" smtClean="0"/>
              <a:t>.</a:t>
            </a:r>
            <a:r>
              <a:rPr lang="zh-CN" altLang="en-US" dirty="0" smtClean="0"/>
              <a:t>實時生產看板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875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375471" y="271735"/>
            <a:ext cx="344105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3200" spc="22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项目成果展示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7"/>
          <p:cNvSpPr txBox="1"/>
          <p:nvPr/>
        </p:nvSpPr>
        <p:spPr>
          <a:xfrm>
            <a:off x="1108268" y="124720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靜態頁面開發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 flipH="1">
            <a:off x="869732" y="1247204"/>
            <a:ext cx="45719" cy="584775"/>
          </a:xfrm>
          <a:prstGeom prst="rect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32" y="2071869"/>
            <a:ext cx="7337083" cy="2971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790" y="2509602"/>
            <a:ext cx="7337083" cy="2971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359" y="2956800"/>
            <a:ext cx="7472620" cy="2971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99" y="3399430"/>
            <a:ext cx="7472620" cy="2971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文字方塊 1"/>
          <p:cNvSpPr txBox="1"/>
          <p:nvPr/>
        </p:nvSpPr>
        <p:spPr>
          <a:xfrm>
            <a:off x="8819207" y="1286477"/>
            <a:ext cx="17620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异常决策中心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库存图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工站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监控中心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37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2049510"/>
            <a:ext cx="12192000" cy="2758980"/>
          </a:xfrm>
          <a:prstGeom prst="rect">
            <a:avLst/>
          </a:prstGeom>
          <a:solidFill>
            <a:srgbClr val="6E8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平行四边形 1"/>
          <p:cNvSpPr/>
          <p:nvPr/>
        </p:nvSpPr>
        <p:spPr>
          <a:xfrm>
            <a:off x="1627773" y="1384300"/>
            <a:ext cx="3162300" cy="4089400"/>
          </a:xfrm>
          <a:prstGeom prst="parallelogram">
            <a:avLst/>
          </a:prstGeom>
          <a:solidFill>
            <a:srgbClr val="CBB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76695" y="2049510"/>
            <a:ext cx="2464455" cy="21929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13800" spc="225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sz="13800" spc="22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12339" y="2564838"/>
            <a:ext cx="5651888" cy="99257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6000" spc="225" dirty="0">
                <a:solidFill>
                  <a:schemeClr val="bg1"/>
                </a:solidFill>
                <a:cs typeface="+mn-ea"/>
                <a:sym typeface="+mn-lt"/>
              </a:rPr>
              <a:t>经验与总结</a:t>
            </a:r>
            <a:endParaRPr sz="6000" spc="22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912339" y="3568701"/>
            <a:ext cx="4959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 Life isn't about waiting for the storm to pass. it's about learning to dance in the rain.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6" grpId="0"/>
      <p:bldP spid="17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375471" y="271735"/>
            <a:ext cx="344105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3200" spc="22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经验与总结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35"/>
          <p:cNvSpPr>
            <a:spLocks noEditPoints="1"/>
          </p:cNvSpPr>
          <p:nvPr/>
        </p:nvSpPr>
        <p:spPr bwMode="auto">
          <a:xfrm>
            <a:off x="1821182" y="1730826"/>
            <a:ext cx="637751" cy="597386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rgbClr val="6E8F9E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305843" y="2493286"/>
            <a:ext cx="1783642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经验分享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3831182" y="2203518"/>
            <a:ext cx="6541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/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學習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的几个要素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：身体，</a:t>
            </a:r>
            <a:r>
              <a:rPr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時間</a:t>
            </a:r>
            <a:r>
              <a:rPr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，環境，資源</a:t>
            </a:r>
            <a:r>
              <a:rPr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，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堅持</a:t>
            </a:r>
            <a:r>
              <a:rPr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，</a:t>
            </a:r>
            <a:r>
              <a:rPr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缺一不可</a:t>
            </a:r>
            <a:r>
              <a:rPr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。</a:t>
            </a:r>
            <a:endParaRPr lang="en-US" altLang="zh-CN" sz="1600" kern="1200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886602" y="3607995"/>
            <a:ext cx="6822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/>
            <a:r>
              <a:rPr lang="en-US" altLang="zh-CN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除</a:t>
            </a:r>
            <a:r>
              <a:rPr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工作時間外，浪費了一部分時間</a:t>
            </a:r>
            <a:r>
              <a:rPr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。</a:t>
            </a:r>
            <a:endParaRPr lang="en-US" altLang="zh-CN" sz="1600" kern="1200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defTabSz="1828800"/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思想比较杂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乱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，想学的东西多，事实不如人意，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不能静心，学习低效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Freeform 135"/>
          <p:cNvSpPr>
            <a:spLocks noEditPoints="1"/>
          </p:cNvSpPr>
          <p:nvPr/>
        </p:nvSpPr>
        <p:spPr bwMode="auto">
          <a:xfrm>
            <a:off x="1895008" y="3291384"/>
            <a:ext cx="637751" cy="597386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rgbClr val="6E8F9E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23" name="文本框 19"/>
          <p:cNvSpPr txBox="1"/>
          <p:nvPr/>
        </p:nvSpPr>
        <p:spPr>
          <a:xfrm>
            <a:off x="1305843" y="4100488"/>
            <a:ext cx="1783642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总结不足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Freeform 135"/>
          <p:cNvSpPr>
            <a:spLocks noEditPoints="1"/>
          </p:cNvSpPr>
          <p:nvPr/>
        </p:nvSpPr>
        <p:spPr bwMode="auto">
          <a:xfrm>
            <a:off x="1908508" y="4774909"/>
            <a:ext cx="637751" cy="597386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rgbClr val="6E8F9E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25" name="文本框 19"/>
          <p:cNvSpPr txBox="1"/>
          <p:nvPr/>
        </p:nvSpPr>
        <p:spPr>
          <a:xfrm>
            <a:off x="1319343" y="5584013"/>
            <a:ext cx="1783642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改善建議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TextBox 19"/>
          <p:cNvSpPr txBox="1"/>
          <p:nvPr/>
        </p:nvSpPr>
        <p:spPr>
          <a:xfrm>
            <a:off x="3928167" y="4868984"/>
            <a:ext cx="66856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/>
            <a:r>
              <a:rPr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对自己：</a:t>
            </a:r>
            <a:endParaRPr lang="en-US" altLang="zh-CN" sz="1600" kern="1200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defTabSz="1828800"/>
            <a:r>
              <a:rPr lang="en-US" altLang="zh-CN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加強</a:t>
            </a:r>
            <a:r>
              <a:rPr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時間管理，严格要求自己</a:t>
            </a:r>
            <a:r>
              <a:rPr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。</a:t>
            </a:r>
            <a:endParaRPr lang="en-US" altLang="zh-CN" sz="1600" kern="1200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defTabSz="1828800"/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要选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择一个方向，走下去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，不能漫无目的，即使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方向是错的，也要走下去才知道。我只希望自己运气能好一点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。</a:t>
            </a:r>
            <a:endParaRPr lang="en-US" altLang="zh-TW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 bldLvl="0"/>
      <p:bldP spid="23" grpId="0" bldLvl="0"/>
      <p:bldP spid="25" grpId="0" bldLvl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2049510"/>
            <a:ext cx="12192000" cy="2758980"/>
          </a:xfrm>
          <a:prstGeom prst="rect">
            <a:avLst/>
          </a:prstGeom>
          <a:solidFill>
            <a:srgbClr val="6E8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平行四边形 1"/>
          <p:cNvSpPr/>
          <p:nvPr/>
        </p:nvSpPr>
        <p:spPr>
          <a:xfrm>
            <a:off x="1627773" y="1384300"/>
            <a:ext cx="3162300" cy="4089400"/>
          </a:xfrm>
          <a:prstGeom prst="parallelogram">
            <a:avLst/>
          </a:prstGeom>
          <a:solidFill>
            <a:srgbClr val="CBB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76695" y="2049510"/>
            <a:ext cx="2464455" cy="21929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13800" spc="225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sz="13800" spc="22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12339" y="2564838"/>
            <a:ext cx="5651888" cy="99257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6000" spc="225" dirty="0">
                <a:solidFill>
                  <a:schemeClr val="bg1"/>
                </a:solidFill>
                <a:cs typeface="+mn-ea"/>
                <a:sym typeface="+mn-lt"/>
              </a:rPr>
              <a:t>明年工作计划</a:t>
            </a:r>
            <a:endParaRPr sz="6000" spc="22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912339" y="3568701"/>
            <a:ext cx="4959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 Life isn't about waiting for the storm to pass. it's about learning to dance in the rain.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6" grpId="0"/>
      <p:bldP spid="17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375471" y="271735"/>
            <a:ext cx="344105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3200" spc="22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明年工作计划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4"/>
          <p:cNvSpPr>
            <a:spLocks noChangeAspect="1" noChangeArrowheads="1" noTextEdit="1"/>
          </p:cNvSpPr>
          <p:nvPr/>
        </p:nvSpPr>
        <p:spPr bwMode="auto">
          <a:xfrm>
            <a:off x="1067362" y="1984375"/>
            <a:ext cx="6075363" cy="420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243575" y="2292350"/>
            <a:ext cx="5715000" cy="1588"/>
          </a:xfrm>
          <a:prstGeom prst="line">
            <a:avLst/>
          </a:prstGeom>
          <a:noFill/>
          <a:ln w="15875" cap="flat">
            <a:solidFill>
              <a:srgbClr val="E6E7E8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1243575" y="2749550"/>
            <a:ext cx="5715000" cy="1588"/>
          </a:xfrm>
          <a:prstGeom prst="line">
            <a:avLst/>
          </a:prstGeom>
          <a:noFill/>
          <a:ln w="15875" cap="flat">
            <a:solidFill>
              <a:srgbClr val="E6E7E8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1243575" y="3206750"/>
            <a:ext cx="5715000" cy="1588"/>
          </a:xfrm>
          <a:prstGeom prst="line">
            <a:avLst/>
          </a:prstGeom>
          <a:noFill/>
          <a:ln w="15875" cap="flat">
            <a:solidFill>
              <a:srgbClr val="E6E7E8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1243575" y="3660775"/>
            <a:ext cx="5715000" cy="1588"/>
          </a:xfrm>
          <a:prstGeom prst="line">
            <a:avLst/>
          </a:prstGeom>
          <a:noFill/>
          <a:ln w="15875" cap="flat">
            <a:solidFill>
              <a:srgbClr val="E6E7E8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1243575" y="4117975"/>
            <a:ext cx="5715000" cy="1588"/>
          </a:xfrm>
          <a:prstGeom prst="line">
            <a:avLst/>
          </a:prstGeom>
          <a:noFill/>
          <a:ln w="15875" cap="flat">
            <a:solidFill>
              <a:srgbClr val="E6E7E8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1243575" y="4575175"/>
            <a:ext cx="5715000" cy="1588"/>
          </a:xfrm>
          <a:prstGeom prst="line">
            <a:avLst/>
          </a:prstGeom>
          <a:noFill/>
          <a:ln w="15875" cap="flat">
            <a:solidFill>
              <a:srgbClr val="E6E7E8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1243575" y="5032375"/>
            <a:ext cx="5715000" cy="1588"/>
          </a:xfrm>
          <a:prstGeom prst="line">
            <a:avLst/>
          </a:prstGeom>
          <a:noFill/>
          <a:ln w="15875" cap="flat">
            <a:solidFill>
              <a:srgbClr val="E6E7E8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Freeform 13"/>
          <p:cNvSpPr/>
          <p:nvPr/>
        </p:nvSpPr>
        <p:spPr bwMode="auto">
          <a:xfrm>
            <a:off x="1948425" y="2771775"/>
            <a:ext cx="1406525" cy="2260600"/>
          </a:xfrm>
          <a:custGeom>
            <a:avLst/>
            <a:gdLst/>
            <a:ahLst/>
            <a:cxnLst>
              <a:cxn ang="0">
                <a:pos x="444" y="0"/>
              </a:cxn>
              <a:cxn ang="0">
                <a:pos x="0" y="1424"/>
              </a:cxn>
              <a:cxn ang="0">
                <a:pos x="886" y="1424"/>
              </a:cxn>
              <a:cxn ang="0">
                <a:pos x="444" y="0"/>
              </a:cxn>
            </a:cxnLst>
            <a:rect l="0" t="0" r="r" b="b"/>
            <a:pathLst>
              <a:path w="886" h="1424">
                <a:moveTo>
                  <a:pt x="444" y="0"/>
                </a:moveTo>
                <a:lnTo>
                  <a:pt x="0" y="1424"/>
                </a:lnTo>
                <a:lnTo>
                  <a:pt x="886" y="1424"/>
                </a:lnTo>
                <a:lnTo>
                  <a:pt x="444" y="0"/>
                </a:lnTo>
                <a:close/>
              </a:path>
            </a:pathLst>
          </a:custGeom>
          <a:solidFill>
            <a:srgbClr val="CBBAA8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2969505" y="1989455"/>
            <a:ext cx="1406525" cy="3044825"/>
          </a:xfrm>
          <a:custGeom>
            <a:avLst/>
            <a:gdLst/>
            <a:ahLst/>
            <a:cxnLst>
              <a:cxn ang="0">
                <a:pos x="442" y="0"/>
              </a:cxn>
              <a:cxn ang="0">
                <a:pos x="0" y="1918"/>
              </a:cxn>
              <a:cxn ang="0">
                <a:pos x="886" y="1918"/>
              </a:cxn>
              <a:cxn ang="0">
                <a:pos x="442" y="0"/>
              </a:cxn>
            </a:cxnLst>
            <a:rect l="0" t="0" r="r" b="b"/>
            <a:pathLst>
              <a:path w="886" h="1918">
                <a:moveTo>
                  <a:pt x="442" y="0"/>
                </a:moveTo>
                <a:lnTo>
                  <a:pt x="0" y="1918"/>
                </a:lnTo>
                <a:lnTo>
                  <a:pt x="886" y="1918"/>
                </a:lnTo>
                <a:lnTo>
                  <a:pt x="442" y="0"/>
                </a:lnTo>
                <a:close/>
              </a:path>
            </a:pathLst>
          </a:custGeom>
          <a:solidFill>
            <a:srgbClr val="6E8F9E"/>
          </a:solidFill>
          <a:ln w="9525">
            <a:solidFill>
              <a:srgbClr val="66676C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Freeform 15"/>
          <p:cNvSpPr/>
          <p:nvPr/>
        </p:nvSpPr>
        <p:spPr bwMode="auto">
          <a:xfrm>
            <a:off x="4115362" y="2771775"/>
            <a:ext cx="1406525" cy="2260600"/>
          </a:xfrm>
          <a:custGeom>
            <a:avLst/>
            <a:gdLst/>
            <a:ahLst/>
            <a:cxnLst>
              <a:cxn ang="0">
                <a:pos x="445" y="0"/>
              </a:cxn>
              <a:cxn ang="0">
                <a:pos x="0" y="1424"/>
              </a:cxn>
              <a:cxn ang="0">
                <a:pos x="886" y="1424"/>
              </a:cxn>
              <a:cxn ang="0">
                <a:pos x="445" y="0"/>
              </a:cxn>
            </a:cxnLst>
            <a:rect l="0" t="0" r="r" b="b"/>
            <a:pathLst>
              <a:path w="886" h="1424">
                <a:moveTo>
                  <a:pt x="445" y="0"/>
                </a:moveTo>
                <a:lnTo>
                  <a:pt x="0" y="1424"/>
                </a:lnTo>
                <a:lnTo>
                  <a:pt x="886" y="1424"/>
                </a:lnTo>
                <a:lnTo>
                  <a:pt x="445" y="0"/>
                </a:lnTo>
                <a:close/>
              </a:path>
            </a:pathLst>
          </a:custGeom>
          <a:solidFill>
            <a:srgbClr val="CBBAA8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Freeform 16"/>
          <p:cNvSpPr/>
          <p:nvPr/>
        </p:nvSpPr>
        <p:spPr bwMode="auto">
          <a:xfrm>
            <a:off x="5279000" y="3735388"/>
            <a:ext cx="1090613" cy="1296988"/>
          </a:xfrm>
          <a:custGeom>
            <a:avLst/>
            <a:gdLst/>
            <a:ahLst/>
            <a:cxnLst>
              <a:cxn ang="0">
                <a:pos x="342" y="0"/>
              </a:cxn>
              <a:cxn ang="0">
                <a:pos x="0" y="817"/>
              </a:cxn>
              <a:cxn ang="0">
                <a:pos x="687" y="817"/>
              </a:cxn>
              <a:cxn ang="0">
                <a:pos x="342" y="0"/>
              </a:cxn>
            </a:cxnLst>
            <a:rect l="0" t="0" r="r" b="b"/>
            <a:pathLst>
              <a:path w="687" h="817">
                <a:moveTo>
                  <a:pt x="342" y="0"/>
                </a:moveTo>
                <a:lnTo>
                  <a:pt x="0" y="817"/>
                </a:lnTo>
                <a:lnTo>
                  <a:pt x="687" y="817"/>
                </a:lnTo>
                <a:lnTo>
                  <a:pt x="342" y="0"/>
                </a:lnTo>
                <a:close/>
              </a:path>
            </a:pathLst>
          </a:custGeom>
          <a:solidFill>
            <a:srgbClr val="6E8F9E"/>
          </a:solidFill>
          <a:ln w="9525">
            <a:solidFill>
              <a:srgbClr val="66676C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Freeform 17"/>
          <p:cNvSpPr/>
          <p:nvPr/>
        </p:nvSpPr>
        <p:spPr bwMode="auto">
          <a:xfrm>
            <a:off x="1529325" y="2047875"/>
            <a:ext cx="5613400" cy="3371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24"/>
              </a:cxn>
              <a:cxn ang="0">
                <a:pos x="3536" y="2124"/>
              </a:cxn>
            </a:cxnLst>
            <a:rect l="0" t="0" r="r" b="b"/>
            <a:pathLst>
              <a:path w="3536" h="2124">
                <a:moveTo>
                  <a:pt x="0" y="0"/>
                </a:moveTo>
                <a:lnTo>
                  <a:pt x="0" y="2124"/>
                </a:lnTo>
                <a:lnTo>
                  <a:pt x="3536" y="2124"/>
                </a:lnTo>
              </a:path>
            </a:pathLst>
          </a:custGeom>
          <a:noFill/>
          <a:ln w="30163" cap="flat">
            <a:solidFill>
              <a:srgbClr val="E6E7E8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Freeform 18"/>
          <p:cNvSpPr/>
          <p:nvPr/>
        </p:nvSpPr>
        <p:spPr bwMode="auto">
          <a:xfrm>
            <a:off x="1081650" y="4203700"/>
            <a:ext cx="731838" cy="1797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32"/>
              </a:cxn>
              <a:cxn ang="0">
                <a:pos x="461" y="1132"/>
              </a:cxn>
            </a:cxnLst>
            <a:rect l="0" t="0" r="r" b="b"/>
            <a:pathLst>
              <a:path w="461" h="1132">
                <a:moveTo>
                  <a:pt x="0" y="0"/>
                </a:moveTo>
                <a:lnTo>
                  <a:pt x="0" y="1132"/>
                </a:lnTo>
                <a:lnTo>
                  <a:pt x="461" y="1132"/>
                </a:lnTo>
              </a:path>
            </a:pathLst>
          </a:custGeom>
          <a:noFill/>
          <a:ln w="26988" cap="flat">
            <a:solidFill>
              <a:srgbClr val="E6E7E8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948425" y="5786898"/>
            <a:ext cx="923330" cy="2462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+mn-ea"/>
                <a:sym typeface="+mn-lt"/>
              </a:rPr>
              <a:t>2021</a:t>
            </a:r>
            <a:r>
              <a:rPr kumimoji="0" lang="en-US" altLang="zh-CN" sz="1600" b="1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+mn-ea"/>
                <a:sym typeface="+mn-lt"/>
              </a:rPr>
              <a:t> </a:t>
            </a:r>
            <a:r>
              <a:rPr kumimoji="0" lang="zh-CN" altLang="en-US" sz="1600" b="1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+mn-ea"/>
                <a:sym typeface="+mn-lt"/>
              </a:rPr>
              <a:t>展望</a:t>
            </a:r>
            <a:endParaRPr kumimoji="0" lang="zh-CN" altLang="zh-CN" sz="1600" b="1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2818375" y="5772150"/>
            <a:ext cx="65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7944135" y="2262310"/>
            <a:ext cx="464363" cy="464363"/>
          </a:xfrm>
          <a:prstGeom prst="roundRect">
            <a:avLst/>
          </a:prstGeom>
          <a:noFill/>
          <a:ln>
            <a:solidFill>
              <a:srgbClr val="666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540275" y="2154555"/>
            <a:ext cx="2517817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學會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typescript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提升項目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質量，學會小程序开发。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7956040" y="3213050"/>
            <a:ext cx="464363" cy="464363"/>
          </a:xfrm>
          <a:prstGeom prst="roundRect">
            <a:avLst/>
          </a:prstGeom>
          <a:noFill/>
          <a:ln>
            <a:solidFill>
              <a:srgbClr val="666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02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7967231" y="4125905"/>
            <a:ext cx="464363" cy="464363"/>
          </a:xfrm>
          <a:prstGeom prst="roundRect">
            <a:avLst/>
          </a:prstGeom>
          <a:noFill/>
          <a:ln>
            <a:solidFill>
              <a:srgbClr val="666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03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574660" y="4170310"/>
            <a:ext cx="2517817" cy="37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SMC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系統上線。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7980540" y="5086202"/>
            <a:ext cx="464363" cy="464363"/>
          </a:xfrm>
          <a:prstGeom prst="roundRect">
            <a:avLst/>
          </a:prstGeom>
          <a:noFill/>
          <a:ln>
            <a:solidFill>
              <a:srgbClr val="666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04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574660" y="5102225"/>
            <a:ext cx="2517817" cy="37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學歷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提升。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文本框 28"/>
          <p:cNvSpPr txBox="1"/>
          <p:nvPr/>
        </p:nvSpPr>
        <p:spPr>
          <a:xfrm>
            <a:off x="8565390" y="3072228"/>
            <a:ext cx="2517817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學會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ReactNative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或者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Flutter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开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发高性能移动原生应用。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3" grpId="0" bldLvl="0"/>
      <p:bldP spid="27" grpId="0" bldLvl="0"/>
      <p:bldP spid="29" grpId="0" bldLvl="0"/>
      <p:bldP spid="30" grpId="0" bldLvl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843212" y="2209413"/>
            <a:ext cx="6506508" cy="10849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6600" spc="225" dirty="0">
                <a:solidFill>
                  <a:srgbClr val="6E8F9E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  <a:cs typeface="+mn-ea"/>
                <a:sym typeface="+mn-lt"/>
              </a:rPr>
              <a:t>请领导批评指正</a:t>
            </a:r>
          </a:p>
        </p:txBody>
      </p:sp>
      <p:sp>
        <p:nvSpPr>
          <p:cNvPr id="2" name="矩形 1"/>
          <p:cNvSpPr/>
          <p:nvPr/>
        </p:nvSpPr>
        <p:spPr>
          <a:xfrm>
            <a:off x="4966335" y="3505835"/>
            <a:ext cx="2259330" cy="62230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dist">
              <a:defRPr/>
            </a:pPr>
            <a:r>
              <a:rPr lang="en-US" altLang="zh-CN" sz="3600" spc="225" dirty="0">
                <a:solidFill>
                  <a:srgbClr val="6E8F9E"/>
                </a:solidFill>
                <a:cs typeface="+mn-ea"/>
                <a:sym typeface="+mn-lt"/>
              </a:rPr>
              <a:t>THANKS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563620" y="3816985"/>
            <a:ext cx="1133475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7499350" y="3816985"/>
            <a:ext cx="1133475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270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 rot="16200000" flipH="1" flipV="1">
            <a:off x="-427990" y="1787525"/>
            <a:ext cx="6845300" cy="3270250"/>
          </a:xfrm>
          <a:prstGeom prst="rect">
            <a:avLst/>
          </a:prstGeom>
          <a:solidFill>
            <a:srgbClr val="6E8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951160" y="2705123"/>
            <a:ext cx="1945945" cy="11772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3600" spc="225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  <a:endParaRPr lang="en-US" altLang="zh-CN" sz="3600" spc="225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defRPr/>
            </a:pPr>
            <a:r>
              <a:rPr lang="en-US" altLang="zh-CN" sz="3600" spc="225" dirty="0">
                <a:solidFill>
                  <a:schemeClr val="bg1"/>
                </a:solidFill>
                <a:cs typeface="+mn-ea"/>
                <a:sym typeface="+mn-lt"/>
              </a:rPr>
              <a:t>content</a:t>
            </a:r>
            <a:endParaRPr sz="3600" spc="22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45241" y="1895153"/>
            <a:ext cx="2061391" cy="183896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1500" spc="225" dirty="0">
                <a:solidFill>
                  <a:schemeClr val="bg1"/>
                </a:solidFill>
                <a:cs typeface="+mn-ea"/>
                <a:sym typeface="+mn-lt"/>
              </a:rPr>
              <a:t>“</a:t>
            </a:r>
          </a:p>
        </p:txBody>
      </p:sp>
      <p:sp>
        <p:nvSpPr>
          <p:cNvPr id="32" name="矩形 31"/>
          <p:cNvSpPr/>
          <p:nvPr/>
        </p:nvSpPr>
        <p:spPr>
          <a:xfrm>
            <a:off x="3632268" y="3790809"/>
            <a:ext cx="2061391" cy="183896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1500" spc="225" dirty="0">
                <a:solidFill>
                  <a:schemeClr val="bg1"/>
                </a:solidFill>
                <a:cs typeface="+mn-ea"/>
                <a:sym typeface="+mn-lt"/>
              </a:rPr>
              <a:t>”</a:t>
            </a:r>
          </a:p>
        </p:txBody>
      </p:sp>
      <p:sp>
        <p:nvSpPr>
          <p:cNvPr id="34" name="矩形 33"/>
          <p:cNvSpPr/>
          <p:nvPr/>
        </p:nvSpPr>
        <p:spPr>
          <a:xfrm>
            <a:off x="7091244" y="818767"/>
            <a:ext cx="1713623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3200" spc="225" dirty="0">
                <a:gradFill>
                  <a:gsLst>
                    <a:gs pos="64000">
                      <a:srgbClr val="618695"/>
                    </a:gs>
                    <a:gs pos="0">
                      <a:schemeClr val="bg1">
                        <a:alpha val="38000"/>
                      </a:schemeClr>
                    </a:gs>
                  </a:gsLst>
                  <a:lin ang="5340000" scaled="0"/>
                </a:gradFill>
                <a:cs typeface="+mn-ea"/>
                <a:sym typeface="+mn-lt"/>
              </a:rPr>
              <a:t>Part 01</a:t>
            </a:r>
          </a:p>
        </p:txBody>
      </p:sp>
      <p:sp>
        <p:nvSpPr>
          <p:cNvPr id="35" name="矩形 34"/>
          <p:cNvSpPr/>
          <p:nvPr/>
        </p:nvSpPr>
        <p:spPr>
          <a:xfrm>
            <a:off x="7037545" y="1313135"/>
            <a:ext cx="3441057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3600" spc="22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工作完成情况</a:t>
            </a:r>
            <a:endParaRPr sz="3600" spc="22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Freeform 96"/>
          <p:cNvSpPr>
            <a:spLocks noEditPoints="1"/>
          </p:cNvSpPr>
          <p:nvPr/>
        </p:nvSpPr>
        <p:spPr bwMode="auto">
          <a:xfrm>
            <a:off x="6178589" y="3882368"/>
            <a:ext cx="602055" cy="602055"/>
          </a:xfrm>
          <a:custGeom>
            <a:avLst/>
            <a:gdLst>
              <a:gd name="T0" fmla="*/ 658 w 1017"/>
              <a:gd name="T1" fmla="*/ 2 h 1017"/>
              <a:gd name="T2" fmla="*/ 600 w 1017"/>
              <a:gd name="T3" fmla="*/ 16 h 1017"/>
              <a:gd name="T4" fmla="*/ 551 w 1017"/>
              <a:gd name="T5" fmla="*/ 36 h 1017"/>
              <a:gd name="T6" fmla="*/ 513 w 1017"/>
              <a:gd name="T7" fmla="*/ 61 h 1017"/>
              <a:gd name="T8" fmla="*/ 393 w 1017"/>
              <a:gd name="T9" fmla="*/ 10 h 1017"/>
              <a:gd name="T10" fmla="*/ 269 w 1017"/>
              <a:gd name="T11" fmla="*/ 3 h 1017"/>
              <a:gd name="T12" fmla="*/ 166 w 1017"/>
              <a:gd name="T13" fmla="*/ 39 h 1017"/>
              <a:gd name="T14" fmla="*/ 82 w 1017"/>
              <a:gd name="T15" fmla="*/ 104 h 1017"/>
              <a:gd name="T16" fmla="*/ 24 w 1017"/>
              <a:gd name="T17" fmla="*/ 194 h 1017"/>
              <a:gd name="T18" fmla="*/ 0 w 1017"/>
              <a:gd name="T19" fmla="*/ 301 h 1017"/>
              <a:gd name="T20" fmla="*/ 13 w 1017"/>
              <a:gd name="T21" fmla="*/ 451 h 1017"/>
              <a:gd name="T22" fmla="*/ 74 w 1017"/>
              <a:gd name="T23" fmla="*/ 625 h 1017"/>
              <a:gd name="T24" fmla="*/ 182 w 1017"/>
              <a:gd name="T25" fmla="*/ 784 h 1017"/>
              <a:gd name="T26" fmla="*/ 333 w 1017"/>
              <a:gd name="T27" fmla="*/ 919 h 1017"/>
              <a:gd name="T28" fmla="*/ 494 w 1017"/>
              <a:gd name="T29" fmla="*/ 1014 h 1017"/>
              <a:gd name="T30" fmla="*/ 550 w 1017"/>
              <a:gd name="T31" fmla="*/ 1000 h 1017"/>
              <a:gd name="T32" fmla="*/ 730 w 1017"/>
              <a:gd name="T33" fmla="*/ 883 h 1017"/>
              <a:gd name="T34" fmla="*/ 869 w 1017"/>
              <a:gd name="T35" fmla="*/ 740 h 1017"/>
              <a:gd name="T36" fmla="*/ 964 w 1017"/>
              <a:gd name="T37" fmla="*/ 577 h 1017"/>
              <a:gd name="T38" fmla="*/ 1013 w 1017"/>
              <a:gd name="T39" fmla="*/ 398 h 1017"/>
              <a:gd name="T40" fmla="*/ 1014 w 1017"/>
              <a:gd name="T41" fmla="*/ 269 h 1017"/>
              <a:gd name="T42" fmla="*/ 978 w 1017"/>
              <a:gd name="T43" fmla="*/ 166 h 1017"/>
              <a:gd name="T44" fmla="*/ 913 w 1017"/>
              <a:gd name="T45" fmla="*/ 82 h 1017"/>
              <a:gd name="T46" fmla="*/ 823 w 1017"/>
              <a:gd name="T47" fmla="*/ 25 h 1017"/>
              <a:gd name="T48" fmla="*/ 715 w 1017"/>
              <a:gd name="T49" fmla="*/ 0 h 1017"/>
              <a:gd name="T50" fmla="*/ 433 w 1017"/>
              <a:gd name="T51" fmla="*/ 909 h 1017"/>
              <a:gd name="T52" fmla="*/ 281 w 1017"/>
              <a:gd name="T53" fmla="*/ 794 h 1017"/>
              <a:gd name="T54" fmla="*/ 167 w 1017"/>
              <a:gd name="T55" fmla="*/ 659 h 1017"/>
              <a:gd name="T56" fmla="*/ 93 w 1017"/>
              <a:gd name="T57" fmla="*/ 506 h 1017"/>
              <a:gd name="T58" fmla="*/ 63 w 1017"/>
              <a:gd name="T59" fmla="*/ 342 h 1017"/>
              <a:gd name="T60" fmla="*/ 75 w 1017"/>
              <a:gd name="T61" fmla="*/ 242 h 1017"/>
              <a:gd name="T62" fmla="*/ 176 w 1017"/>
              <a:gd name="T63" fmla="*/ 107 h 1017"/>
              <a:gd name="T64" fmla="*/ 304 w 1017"/>
              <a:gd name="T65" fmla="*/ 63 h 1017"/>
              <a:gd name="T66" fmla="*/ 411 w 1017"/>
              <a:gd name="T67" fmla="*/ 81 h 1017"/>
              <a:gd name="T68" fmla="*/ 414 w 1017"/>
              <a:gd name="T69" fmla="*/ 178 h 1017"/>
              <a:gd name="T70" fmla="*/ 383 w 1017"/>
              <a:gd name="T71" fmla="*/ 288 h 1017"/>
              <a:gd name="T72" fmla="*/ 390 w 1017"/>
              <a:gd name="T73" fmla="*/ 340 h 1017"/>
              <a:gd name="T74" fmla="*/ 425 w 1017"/>
              <a:gd name="T75" fmla="*/ 348 h 1017"/>
              <a:gd name="T76" fmla="*/ 445 w 1017"/>
              <a:gd name="T77" fmla="*/ 317 h 1017"/>
              <a:gd name="T78" fmla="*/ 462 w 1017"/>
              <a:gd name="T79" fmla="*/ 224 h 1017"/>
              <a:gd name="T80" fmla="*/ 511 w 1017"/>
              <a:gd name="T81" fmla="*/ 146 h 1017"/>
              <a:gd name="T82" fmla="*/ 549 w 1017"/>
              <a:gd name="T83" fmla="*/ 113 h 1017"/>
              <a:gd name="T84" fmla="*/ 591 w 1017"/>
              <a:gd name="T85" fmla="*/ 88 h 1017"/>
              <a:gd name="T86" fmla="*/ 628 w 1017"/>
              <a:gd name="T87" fmla="*/ 74 h 1017"/>
              <a:gd name="T88" fmla="*/ 675 w 1017"/>
              <a:gd name="T89" fmla="*/ 64 h 1017"/>
              <a:gd name="T90" fmla="*/ 750 w 1017"/>
              <a:gd name="T91" fmla="*/ 69 h 1017"/>
              <a:gd name="T92" fmla="*/ 896 w 1017"/>
              <a:gd name="T93" fmla="*/ 157 h 1017"/>
              <a:gd name="T94" fmla="*/ 952 w 1017"/>
              <a:gd name="T95" fmla="*/ 292 h 1017"/>
              <a:gd name="T96" fmla="*/ 946 w 1017"/>
              <a:gd name="T97" fmla="*/ 413 h 1017"/>
              <a:gd name="T98" fmla="*/ 897 w 1017"/>
              <a:gd name="T99" fmla="*/ 573 h 1017"/>
              <a:gd name="T100" fmla="*/ 805 w 1017"/>
              <a:gd name="T101" fmla="*/ 719 h 1017"/>
              <a:gd name="T102" fmla="*/ 675 w 1017"/>
              <a:gd name="T103" fmla="*/ 846 h 1017"/>
              <a:gd name="T104" fmla="*/ 508 w 1017"/>
              <a:gd name="T105" fmla="*/ 950 h 1017"/>
              <a:gd name="T106" fmla="*/ 677 w 1017"/>
              <a:gd name="T107" fmla="*/ 136 h 1017"/>
              <a:gd name="T108" fmla="*/ 669 w 1017"/>
              <a:gd name="T109" fmla="*/ 172 h 1017"/>
              <a:gd name="T110" fmla="*/ 699 w 1017"/>
              <a:gd name="T111" fmla="*/ 191 h 1017"/>
              <a:gd name="T112" fmla="*/ 780 w 1017"/>
              <a:gd name="T113" fmla="*/ 220 h 1017"/>
              <a:gd name="T114" fmla="*/ 824 w 1017"/>
              <a:gd name="T115" fmla="*/ 292 h 1017"/>
              <a:gd name="T116" fmla="*/ 835 w 1017"/>
              <a:gd name="T117" fmla="*/ 340 h 1017"/>
              <a:gd name="T118" fmla="*/ 870 w 1017"/>
              <a:gd name="T119" fmla="*/ 348 h 1017"/>
              <a:gd name="T120" fmla="*/ 890 w 1017"/>
              <a:gd name="T121" fmla="*/ 317 h 1017"/>
              <a:gd name="T122" fmla="*/ 846 w 1017"/>
              <a:gd name="T123" fmla="*/ 196 h 1017"/>
              <a:gd name="T124" fmla="*/ 738 w 1017"/>
              <a:gd name="T125" fmla="*/ 131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17" h="1017">
                <a:moveTo>
                  <a:pt x="699" y="0"/>
                </a:moveTo>
                <a:lnTo>
                  <a:pt x="699" y="0"/>
                </a:lnTo>
                <a:lnTo>
                  <a:pt x="684" y="0"/>
                </a:lnTo>
                <a:lnTo>
                  <a:pt x="669" y="1"/>
                </a:lnTo>
                <a:lnTo>
                  <a:pt x="669" y="1"/>
                </a:lnTo>
                <a:lnTo>
                  <a:pt x="658" y="2"/>
                </a:lnTo>
                <a:lnTo>
                  <a:pt x="658" y="2"/>
                </a:lnTo>
                <a:lnTo>
                  <a:pt x="641" y="5"/>
                </a:lnTo>
                <a:lnTo>
                  <a:pt x="641" y="5"/>
                </a:lnTo>
                <a:lnTo>
                  <a:pt x="628" y="7"/>
                </a:lnTo>
                <a:lnTo>
                  <a:pt x="628" y="7"/>
                </a:lnTo>
                <a:lnTo>
                  <a:pt x="613" y="12"/>
                </a:lnTo>
                <a:lnTo>
                  <a:pt x="613" y="12"/>
                </a:lnTo>
                <a:lnTo>
                  <a:pt x="600" y="16"/>
                </a:lnTo>
                <a:lnTo>
                  <a:pt x="600" y="16"/>
                </a:lnTo>
                <a:lnTo>
                  <a:pt x="588" y="20"/>
                </a:lnTo>
                <a:lnTo>
                  <a:pt x="588" y="20"/>
                </a:lnTo>
                <a:lnTo>
                  <a:pt x="573" y="27"/>
                </a:lnTo>
                <a:lnTo>
                  <a:pt x="558" y="33"/>
                </a:lnTo>
                <a:lnTo>
                  <a:pt x="558" y="33"/>
                </a:lnTo>
                <a:lnTo>
                  <a:pt x="551" y="36"/>
                </a:lnTo>
                <a:lnTo>
                  <a:pt x="551" y="36"/>
                </a:lnTo>
                <a:lnTo>
                  <a:pt x="535" y="45"/>
                </a:lnTo>
                <a:lnTo>
                  <a:pt x="535" y="45"/>
                </a:lnTo>
                <a:lnTo>
                  <a:pt x="528" y="50"/>
                </a:lnTo>
                <a:lnTo>
                  <a:pt x="528" y="50"/>
                </a:lnTo>
                <a:lnTo>
                  <a:pt x="513" y="61"/>
                </a:lnTo>
                <a:lnTo>
                  <a:pt x="513" y="61"/>
                </a:lnTo>
                <a:lnTo>
                  <a:pt x="508" y="63"/>
                </a:lnTo>
                <a:lnTo>
                  <a:pt x="508" y="63"/>
                </a:lnTo>
                <a:lnTo>
                  <a:pt x="487" y="49"/>
                </a:lnTo>
                <a:lnTo>
                  <a:pt x="465" y="36"/>
                </a:lnTo>
                <a:lnTo>
                  <a:pt x="442" y="26"/>
                </a:lnTo>
                <a:lnTo>
                  <a:pt x="418" y="16"/>
                </a:lnTo>
                <a:lnTo>
                  <a:pt x="393" y="10"/>
                </a:lnTo>
                <a:lnTo>
                  <a:pt x="369" y="4"/>
                </a:lnTo>
                <a:lnTo>
                  <a:pt x="343" y="1"/>
                </a:lnTo>
                <a:lnTo>
                  <a:pt x="317" y="0"/>
                </a:lnTo>
                <a:lnTo>
                  <a:pt x="317" y="0"/>
                </a:lnTo>
                <a:lnTo>
                  <a:pt x="301" y="0"/>
                </a:lnTo>
                <a:lnTo>
                  <a:pt x="285" y="1"/>
                </a:lnTo>
                <a:lnTo>
                  <a:pt x="269" y="3"/>
                </a:lnTo>
                <a:lnTo>
                  <a:pt x="253" y="6"/>
                </a:lnTo>
                <a:lnTo>
                  <a:pt x="238" y="10"/>
                </a:lnTo>
                <a:lnTo>
                  <a:pt x="223" y="14"/>
                </a:lnTo>
                <a:lnTo>
                  <a:pt x="208" y="19"/>
                </a:lnTo>
                <a:lnTo>
                  <a:pt x="194" y="25"/>
                </a:lnTo>
                <a:lnTo>
                  <a:pt x="180" y="31"/>
                </a:lnTo>
                <a:lnTo>
                  <a:pt x="166" y="39"/>
                </a:lnTo>
                <a:lnTo>
                  <a:pt x="152" y="46"/>
                </a:lnTo>
                <a:lnTo>
                  <a:pt x="139" y="55"/>
                </a:lnTo>
                <a:lnTo>
                  <a:pt x="127" y="63"/>
                </a:lnTo>
                <a:lnTo>
                  <a:pt x="116" y="73"/>
                </a:lnTo>
                <a:lnTo>
                  <a:pt x="104" y="82"/>
                </a:lnTo>
                <a:lnTo>
                  <a:pt x="93" y="93"/>
                </a:lnTo>
                <a:lnTo>
                  <a:pt x="82" y="104"/>
                </a:lnTo>
                <a:lnTo>
                  <a:pt x="72" y="116"/>
                </a:lnTo>
                <a:lnTo>
                  <a:pt x="63" y="128"/>
                </a:lnTo>
                <a:lnTo>
                  <a:pt x="53" y="140"/>
                </a:lnTo>
                <a:lnTo>
                  <a:pt x="46" y="153"/>
                </a:lnTo>
                <a:lnTo>
                  <a:pt x="37" y="166"/>
                </a:lnTo>
                <a:lnTo>
                  <a:pt x="31" y="180"/>
                </a:lnTo>
                <a:lnTo>
                  <a:pt x="24" y="194"/>
                </a:lnTo>
                <a:lnTo>
                  <a:pt x="19" y="208"/>
                </a:lnTo>
                <a:lnTo>
                  <a:pt x="14" y="223"/>
                </a:lnTo>
                <a:lnTo>
                  <a:pt x="9" y="238"/>
                </a:lnTo>
                <a:lnTo>
                  <a:pt x="6" y="254"/>
                </a:lnTo>
                <a:lnTo>
                  <a:pt x="3" y="269"/>
                </a:lnTo>
                <a:lnTo>
                  <a:pt x="1" y="285"/>
                </a:lnTo>
                <a:lnTo>
                  <a:pt x="0" y="301"/>
                </a:lnTo>
                <a:lnTo>
                  <a:pt x="0" y="317"/>
                </a:lnTo>
                <a:lnTo>
                  <a:pt x="0" y="317"/>
                </a:lnTo>
                <a:lnTo>
                  <a:pt x="0" y="344"/>
                </a:lnTo>
                <a:lnTo>
                  <a:pt x="2" y="371"/>
                </a:lnTo>
                <a:lnTo>
                  <a:pt x="4" y="398"/>
                </a:lnTo>
                <a:lnTo>
                  <a:pt x="8" y="425"/>
                </a:lnTo>
                <a:lnTo>
                  <a:pt x="13" y="451"/>
                </a:lnTo>
                <a:lnTo>
                  <a:pt x="18" y="476"/>
                </a:lnTo>
                <a:lnTo>
                  <a:pt x="25" y="502"/>
                </a:lnTo>
                <a:lnTo>
                  <a:pt x="33" y="527"/>
                </a:lnTo>
                <a:lnTo>
                  <a:pt x="41" y="552"/>
                </a:lnTo>
                <a:lnTo>
                  <a:pt x="51" y="577"/>
                </a:lnTo>
                <a:lnTo>
                  <a:pt x="62" y="602"/>
                </a:lnTo>
                <a:lnTo>
                  <a:pt x="74" y="625"/>
                </a:lnTo>
                <a:lnTo>
                  <a:pt x="87" y="649"/>
                </a:lnTo>
                <a:lnTo>
                  <a:pt x="100" y="673"/>
                </a:lnTo>
                <a:lnTo>
                  <a:pt x="116" y="696"/>
                </a:lnTo>
                <a:lnTo>
                  <a:pt x="131" y="719"/>
                </a:lnTo>
                <a:lnTo>
                  <a:pt x="147" y="740"/>
                </a:lnTo>
                <a:lnTo>
                  <a:pt x="164" y="763"/>
                </a:lnTo>
                <a:lnTo>
                  <a:pt x="182" y="784"/>
                </a:lnTo>
                <a:lnTo>
                  <a:pt x="201" y="805"/>
                </a:lnTo>
                <a:lnTo>
                  <a:pt x="222" y="825"/>
                </a:lnTo>
                <a:lnTo>
                  <a:pt x="242" y="845"/>
                </a:lnTo>
                <a:lnTo>
                  <a:pt x="264" y="865"/>
                </a:lnTo>
                <a:lnTo>
                  <a:pt x="286" y="883"/>
                </a:lnTo>
                <a:lnTo>
                  <a:pt x="310" y="902"/>
                </a:lnTo>
                <a:lnTo>
                  <a:pt x="333" y="919"/>
                </a:lnTo>
                <a:lnTo>
                  <a:pt x="358" y="937"/>
                </a:lnTo>
                <a:lnTo>
                  <a:pt x="384" y="954"/>
                </a:lnTo>
                <a:lnTo>
                  <a:pt x="411" y="970"/>
                </a:lnTo>
                <a:lnTo>
                  <a:pt x="437" y="985"/>
                </a:lnTo>
                <a:lnTo>
                  <a:pt x="465" y="1000"/>
                </a:lnTo>
                <a:lnTo>
                  <a:pt x="494" y="1014"/>
                </a:lnTo>
                <a:lnTo>
                  <a:pt x="494" y="1014"/>
                </a:lnTo>
                <a:lnTo>
                  <a:pt x="501" y="1017"/>
                </a:lnTo>
                <a:lnTo>
                  <a:pt x="508" y="1017"/>
                </a:lnTo>
                <a:lnTo>
                  <a:pt x="508" y="1017"/>
                </a:lnTo>
                <a:lnTo>
                  <a:pt x="515" y="1017"/>
                </a:lnTo>
                <a:lnTo>
                  <a:pt x="522" y="1014"/>
                </a:lnTo>
                <a:lnTo>
                  <a:pt x="522" y="1014"/>
                </a:lnTo>
                <a:lnTo>
                  <a:pt x="550" y="1000"/>
                </a:lnTo>
                <a:lnTo>
                  <a:pt x="578" y="985"/>
                </a:lnTo>
                <a:lnTo>
                  <a:pt x="606" y="970"/>
                </a:lnTo>
                <a:lnTo>
                  <a:pt x="632" y="954"/>
                </a:lnTo>
                <a:lnTo>
                  <a:pt x="657" y="937"/>
                </a:lnTo>
                <a:lnTo>
                  <a:pt x="683" y="919"/>
                </a:lnTo>
                <a:lnTo>
                  <a:pt x="707" y="902"/>
                </a:lnTo>
                <a:lnTo>
                  <a:pt x="730" y="883"/>
                </a:lnTo>
                <a:lnTo>
                  <a:pt x="753" y="865"/>
                </a:lnTo>
                <a:lnTo>
                  <a:pt x="774" y="845"/>
                </a:lnTo>
                <a:lnTo>
                  <a:pt x="795" y="825"/>
                </a:lnTo>
                <a:lnTo>
                  <a:pt x="815" y="805"/>
                </a:lnTo>
                <a:lnTo>
                  <a:pt x="833" y="784"/>
                </a:lnTo>
                <a:lnTo>
                  <a:pt x="852" y="763"/>
                </a:lnTo>
                <a:lnTo>
                  <a:pt x="869" y="740"/>
                </a:lnTo>
                <a:lnTo>
                  <a:pt x="886" y="719"/>
                </a:lnTo>
                <a:lnTo>
                  <a:pt x="901" y="696"/>
                </a:lnTo>
                <a:lnTo>
                  <a:pt x="916" y="673"/>
                </a:lnTo>
                <a:lnTo>
                  <a:pt x="929" y="649"/>
                </a:lnTo>
                <a:lnTo>
                  <a:pt x="942" y="625"/>
                </a:lnTo>
                <a:lnTo>
                  <a:pt x="953" y="602"/>
                </a:lnTo>
                <a:lnTo>
                  <a:pt x="964" y="577"/>
                </a:lnTo>
                <a:lnTo>
                  <a:pt x="974" y="552"/>
                </a:lnTo>
                <a:lnTo>
                  <a:pt x="984" y="527"/>
                </a:lnTo>
                <a:lnTo>
                  <a:pt x="991" y="502"/>
                </a:lnTo>
                <a:lnTo>
                  <a:pt x="997" y="476"/>
                </a:lnTo>
                <a:lnTo>
                  <a:pt x="1004" y="451"/>
                </a:lnTo>
                <a:lnTo>
                  <a:pt x="1008" y="425"/>
                </a:lnTo>
                <a:lnTo>
                  <a:pt x="1013" y="398"/>
                </a:lnTo>
                <a:lnTo>
                  <a:pt x="1015" y="371"/>
                </a:lnTo>
                <a:lnTo>
                  <a:pt x="1017" y="344"/>
                </a:lnTo>
                <a:lnTo>
                  <a:pt x="1017" y="317"/>
                </a:lnTo>
                <a:lnTo>
                  <a:pt x="1017" y="317"/>
                </a:lnTo>
                <a:lnTo>
                  <a:pt x="1017" y="301"/>
                </a:lnTo>
                <a:lnTo>
                  <a:pt x="1016" y="285"/>
                </a:lnTo>
                <a:lnTo>
                  <a:pt x="1014" y="269"/>
                </a:lnTo>
                <a:lnTo>
                  <a:pt x="1010" y="254"/>
                </a:lnTo>
                <a:lnTo>
                  <a:pt x="1007" y="238"/>
                </a:lnTo>
                <a:lnTo>
                  <a:pt x="1003" y="223"/>
                </a:lnTo>
                <a:lnTo>
                  <a:pt x="997" y="208"/>
                </a:lnTo>
                <a:lnTo>
                  <a:pt x="992" y="194"/>
                </a:lnTo>
                <a:lnTo>
                  <a:pt x="986" y="180"/>
                </a:lnTo>
                <a:lnTo>
                  <a:pt x="978" y="166"/>
                </a:lnTo>
                <a:lnTo>
                  <a:pt x="971" y="153"/>
                </a:lnTo>
                <a:lnTo>
                  <a:pt x="962" y="140"/>
                </a:lnTo>
                <a:lnTo>
                  <a:pt x="953" y="128"/>
                </a:lnTo>
                <a:lnTo>
                  <a:pt x="944" y="116"/>
                </a:lnTo>
                <a:lnTo>
                  <a:pt x="934" y="104"/>
                </a:lnTo>
                <a:lnTo>
                  <a:pt x="923" y="93"/>
                </a:lnTo>
                <a:lnTo>
                  <a:pt x="913" y="82"/>
                </a:lnTo>
                <a:lnTo>
                  <a:pt x="901" y="73"/>
                </a:lnTo>
                <a:lnTo>
                  <a:pt x="889" y="63"/>
                </a:lnTo>
                <a:lnTo>
                  <a:pt x="876" y="55"/>
                </a:lnTo>
                <a:lnTo>
                  <a:pt x="863" y="46"/>
                </a:lnTo>
                <a:lnTo>
                  <a:pt x="850" y="39"/>
                </a:lnTo>
                <a:lnTo>
                  <a:pt x="837" y="31"/>
                </a:lnTo>
                <a:lnTo>
                  <a:pt x="823" y="25"/>
                </a:lnTo>
                <a:lnTo>
                  <a:pt x="809" y="19"/>
                </a:lnTo>
                <a:lnTo>
                  <a:pt x="794" y="14"/>
                </a:lnTo>
                <a:lnTo>
                  <a:pt x="779" y="10"/>
                </a:lnTo>
                <a:lnTo>
                  <a:pt x="763" y="6"/>
                </a:lnTo>
                <a:lnTo>
                  <a:pt x="747" y="3"/>
                </a:lnTo>
                <a:lnTo>
                  <a:pt x="731" y="1"/>
                </a:lnTo>
                <a:lnTo>
                  <a:pt x="715" y="0"/>
                </a:lnTo>
                <a:lnTo>
                  <a:pt x="699" y="0"/>
                </a:lnTo>
                <a:lnTo>
                  <a:pt x="699" y="0"/>
                </a:lnTo>
                <a:close/>
                <a:moveTo>
                  <a:pt x="508" y="950"/>
                </a:moveTo>
                <a:lnTo>
                  <a:pt x="508" y="950"/>
                </a:lnTo>
                <a:lnTo>
                  <a:pt x="482" y="937"/>
                </a:lnTo>
                <a:lnTo>
                  <a:pt x="457" y="924"/>
                </a:lnTo>
                <a:lnTo>
                  <a:pt x="433" y="909"/>
                </a:lnTo>
                <a:lnTo>
                  <a:pt x="408" y="894"/>
                </a:lnTo>
                <a:lnTo>
                  <a:pt x="386" y="879"/>
                </a:lnTo>
                <a:lnTo>
                  <a:pt x="363" y="863"/>
                </a:lnTo>
                <a:lnTo>
                  <a:pt x="342" y="846"/>
                </a:lnTo>
                <a:lnTo>
                  <a:pt x="320" y="829"/>
                </a:lnTo>
                <a:lnTo>
                  <a:pt x="300" y="812"/>
                </a:lnTo>
                <a:lnTo>
                  <a:pt x="281" y="794"/>
                </a:lnTo>
                <a:lnTo>
                  <a:pt x="263" y="776"/>
                </a:lnTo>
                <a:lnTo>
                  <a:pt x="244" y="757"/>
                </a:lnTo>
                <a:lnTo>
                  <a:pt x="227" y="738"/>
                </a:lnTo>
                <a:lnTo>
                  <a:pt x="211" y="719"/>
                </a:lnTo>
                <a:lnTo>
                  <a:pt x="196" y="699"/>
                </a:lnTo>
                <a:lnTo>
                  <a:pt x="181" y="679"/>
                </a:lnTo>
                <a:lnTo>
                  <a:pt x="167" y="659"/>
                </a:lnTo>
                <a:lnTo>
                  <a:pt x="154" y="637"/>
                </a:lnTo>
                <a:lnTo>
                  <a:pt x="141" y="617"/>
                </a:lnTo>
                <a:lnTo>
                  <a:pt x="131" y="595"/>
                </a:lnTo>
                <a:lnTo>
                  <a:pt x="120" y="573"/>
                </a:lnTo>
                <a:lnTo>
                  <a:pt x="110" y="551"/>
                </a:lnTo>
                <a:lnTo>
                  <a:pt x="102" y="529"/>
                </a:lnTo>
                <a:lnTo>
                  <a:pt x="93" y="506"/>
                </a:lnTo>
                <a:lnTo>
                  <a:pt x="87" y="484"/>
                </a:lnTo>
                <a:lnTo>
                  <a:pt x="80" y="460"/>
                </a:lnTo>
                <a:lnTo>
                  <a:pt x="75" y="437"/>
                </a:lnTo>
                <a:lnTo>
                  <a:pt x="70" y="413"/>
                </a:lnTo>
                <a:lnTo>
                  <a:pt x="67" y="389"/>
                </a:lnTo>
                <a:lnTo>
                  <a:pt x="65" y="366"/>
                </a:lnTo>
                <a:lnTo>
                  <a:pt x="63" y="342"/>
                </a:lnTo>
                <a:lnTo>
                  <a:pt x="63" y="317"/>
                </a:lnTo>
                <a:lnTo>
                  <a:pt x="63" y="317"/>
                </a:lnTo>
                <a:lnTo>
                  <a:pt x="63" y="305"/>
                </a:lnTo>
                <a:lnTo>
                  <a:pt x="64" y="292"/>
                </a:lnTo>
                <a:lnTo>
                  <a:pt x="66" y="279"/>
                </a:lnTo>
                <a:lnTo>
                  <a:pt x="68" y="267"/>
                </a:lnTo>
                <a:lnTo>
                  <a:pt x="75" y="242"/>
                </a:lnTo>
                <a:lnTo>
                  <a:pt x="83" y="219"/>
                </a:lnTo>
                <a:lnTo>
                  <a:pt x="94" y="196"/>
                </a:lnTo>
                <a:lnTo>
                  <a:pt x="106" y="176"/>
                </a:lnTo>
                <a:lnTo>
                  <a:pt x="121" y="157"/>
                </a:lnTo>
                <a:lnTo>
                  <a:pt x="137" y="138"/>
                </a:lnTo>
                <a:lnTo>
                  <a:pt x="155" y="121"/>
                </a:lnTo>
                <a:lnTo>
                  <a:pt x="176" y="107"/>
                </a:lnTo>
                <a:lnTo>
                  <a:pt x="196" y="94"/>
                </a:lnTo>
                <a:lnTo>
                  <a:pt x="219" y="84"/>
                </a:lnTo>
                <a:lnTo>
                  <a:pt x="242" y="75"/>
                </a:lnTo>
                <a:lnTo>
                  <a:pt x="266" y="69"/>
                </a:lnTo>
                <a:lnTo>
                  <a:pt x="279" y="66"/>
                </a:lnTo>
                <a:lnTo>
                  <a:pt x="291" y="64"/>
                </a:lnTo>
                <a:lnTo>
                  <a:pt x="304" y="63"/>
                </a:lnTo>
                <a:lnTo>
                  <a:pt x="317" y="63"/>
                </a:lnTo>
                <a:lnTo>
                  <a:pt x="317" y="63"/>
                </a:lnTo>
                <a:lnTo>
                  <a:pt x="337" y="64"/>
                </a:lnTo>
                <a:lnTo>
                  <a:pt x="356" y="66"/>
                </a:lnTo>
                <a:lnTo>
                  <a:pt x="374" y="70"/>
                </a:lnTo>
                <a:lnTo>
                  <a:pt x="392" y="75"/>
                </a:lnTo>
                <a:lnTo>
                  <a:pt x="411" y="81"/>
                </a:lnTo>
                <a:lnTo>
                  <a:pt x="428" y="89"/>
                </a:lnTo>
                <a:lnTo>
                  <a:pt x="444" y="98"/>
                </a:lnTo>
                <a:lnTo>
                  <a:pt x="460" y="108"/>
                </a:lnTo>
                <a:lnTo>
                  <a:pt x="460" y="108"/>
                </a:lnTo>
                <a:lnTo>
                  <a:pt x="443" y="130"/>
                </a:lnTo>
                <a:lnTo>
                  <a:pt x="427" y="153"/>
                </a:lnTo>
                <a:lnTo>
                  <a:pt x="414" y="178"/>
                </a:lnTo>
                <a:lnTo>
                  <a:pt x="402" y="204"/>
                </a:lnTo>
                <a:lnTo>
                  <a:pt x="398" y="218"/>
                </a:lnTo>
                <a:lnTo>
                  <a:pt x="393" y="231"/>
                </a:lnTo>
                <a:lnTo>
                  <a:pt x="389" y="245"/>
                </a:lnTo>
                <a:lnTo>
                  <a:pt x="386" y="258"/>
                </a:lnTo>
                <a:lnTo>
                  <a:pt x="384" y="273"/>
                </a:lnTo>
                <a:lnTo>
                  <a:pt x="383" y="288"/>
                </a:lnTo>
                <a:lnTo>
                  <a:pt x="382" y="302"/>
                </a:lnTo>
                <a:lnTo>
                  <a:pt x="381" y="317"/>
                </a:lnTo>
                <a:lnTo>
                  <a:pt x="381" y="317"/>
                </a:lnTo>
                <a:lnTo>
                  <a:pt x="382" y="324"/>
                </a:lnTo>
                <a:lnTo>
                  <a:pt x="384" y="330"/>
                </a:lnTo>
                <a:lnTo>
                  <a:pt x="386" y="336"/>
                </a:lnTo>
                <a:lnTo>
                  <a:pt x="390" y="340"/>
                </a:lnTo>
                <a:lnTo>
                  <a:pt x="394" y="344"/>
                </a:lnTo>
                <a:lnTo>
                  <a:pt x="400" y="348"/>
                </a:lnTo>
                <a:lnTo>
                  <a:pt x="406" y="349"/>
                </a:lnTo>
                <a:lnTo>
                  <a:pt x="413" y="350"/>
                </a:lnTo>
                <a:lnTo>
                  <a:pt x="413" y="350"/>
                </a:lnTo>
                <a:lnTo>
                  <a:pt x="419" y="349"/>
                </a:lnTo>
                <a:lnTo>
                  <a:pt x="425" y="348"/>
                </a:lnTo>
                <a:lnTo>
                  <a:pt x="431" y="344"/>
                </a:lnTo>
                <a:lnTo>
                  <a:pt x="435" y="340"/>
                </a:lnTo>
                <a:lnTo>
                  <a:pt x="440" y="336"/>
                </a:lnTo>
                <a:lnTo>
                  <a:pt x="442" y="330"/>
                </a:lnTo>
                <a:lnTo>
                  <a:pt x="444" y="324"/>
                </a:lnTo>
                <a:lnTo>
                  <a:pt x="445" y="317"/>
                </a:lnTo>
                <a:lnTo>
                  <a:pt x="445" y="317"/>
                </a:lnTo>
                <a:lnTo>
                  <a:pt x="445" y="304"/>
                </a:lnTo>
                <a:lnTo>
                  <a:pt x="446" y="290"/>
                </a:lnTo>
                <a:lnTo>
                  <a:pt x="448" y="276"/>
                </a:lnTo>
                <a:lnTo>
                  <a:pt x="450" y="263"/>
                </a:lnTo>
                <a:lnTo>
                  <a:pt x="453" y="250"/>
                </a:lnTo>
                <a:lnTo>
                  <a:pt x="458" y="237"/>
                </a:lnTo>
                <a:lnTo>
                  <a:pt x="462" y="224"/>
                </a:lnTo>
                <a:lnTo>
                  <a:pt x="467" y="211"/>
                </a:lnTo>
                <a:lnTo>
                  <a:pt x="474" y="199"/>
                </a:lnTo>
                <a:lnTo>
                  <a:pt x="480" y="189"/>
                </a:lnTo>
                <a:lnTo>
                  <a:pt x="487" y="177"/>
                </a:lnTo>
                <a:lnTo>
                  <a:pt x="495" y="166"/>
                </a:lnTo>
                <a:lnTo>
                  <a:pt x="503" y="155"/>
                </a:lnTo>
                <a:lnTo>
                  <a:pt x="511" y="146"/>
                </a:lnTo>
                <a:lnTo>
                  <a:pt x="521" y="136"/>
                </a:lnTo>
                <a:lnTo>
                  <a:pt x="531" y="128"/>
                </a:lnTo>
                <a:lnTo>
                  <a:pt x="531" y="128"/>
                </a:lnTo>
                <a:lnTo>
                  <a:pt x="546" y="115"/>
                </a:lnTo>
                <a:lnTo>
                  <a:pt x="546" y="115"/>
                </a:lnTo>
                <a:lnTo>
                  <a:pt x="549" y="113"/>
                </a:lnTo>
                <a:lnTo>
                  <a:pt x="549" y="113"/>
                </a:lnTo>
                <a:lnTo>
                  <a:pt x="565" y="102"/>
                </a:lnTo>
                <a:lnTo>
                  <a:pt x="565" y="102"/>
                </a:lnTo>
                <a:lnTo>
                  <a:pt x="569" y="100"/>
                </a:lnTo>
                <a:lnTo>
                  <a:pt x="569" y="100"/>
                </a:lnTo>
                <a:lnTo>
                  <a:pt x="584" y="91"/>
                </a:lnTo>
                <a:lnTo>
                  <a:pt x="584" y="91"/>
                </a:lnTo>
                <a:lnTo>
                  <a:pt x="591" y="88"/>
                </a:lnTo>
                <a:lnTo>
                  <a:pt x="591" y="88"/>
                </a:lnTo>
                <a:lnTo>
                  <a:pt x="606" y="81"/>
                </a:lnTo>
                <a:lnTo>
                  <a:pt x="606" y="81"/>
                </a:lnTo>
                <a:lnTo>
                  <a:pt x="613" y="78"/>
                </a:lnTo>
                <a:lnTo>
                  <a:pt x="613" y="78"/>
                </a:lnTo>
                <a:lnTo>
                  <a:pt x="628" y="74"/>
                </a:lnTo>
                <a:lnTo>
                  <a:pt x="628" y="74"/>
                </a:lnTo>
                <a:lnTo>
                  <a:pt x="637" y="72"/>
                </a:lnTo>
                <a:lnTo>
                  <a:pt x="637" y="72"/>
                </a:lnTo>
                <a:lnTo>
                  <a:pt x="651" y="69"/>
                </a:lnTo>
                <a:lnTo>
                  <a:pt x="651" y="69"/>
                </a:lnTo>
                <a:lnTo>
                  <a:pt x="664" y="66"/>
                </a:lnTo>
                <a:lnTo>
                  <a:pt x="664" y="66"/>
                </a:lnTo>
                <a:lnTo>
                  <a:pt x="675" y="64"/>
                </a:lnTo>
                <a:lnTo>
                  <a:pt x="675" y="64"/>
                </a:lnTo>
                <a:lnTo>
                  <a:pt x="699" y="63"/>
                </a:lnTo>
                <a:lnTo>
                  <a:pt x="699" y="63"/>
                </a:lnTo>
                <a:lnTo>
                  <a:pt x="712" y="63"/>
                </a:lnTo>
                <a:lnTo>
                  <a:pt x="725" y="64"/>
                </a:lnTo>
                <a:lnTo>
                  <a:pt x="738" y="66"/>
                </a:lnTo>
                <a:lnTo>
                  <a:pt x="750" y="69"/>
                </a:lnTo>
                <a:lnTo>
                  <a:pt x="774" y="75"/>
                </a:lnTo>
                <a:lnTo>
                  <a:pt x="798" y="84"/>
                </a:lnTo>
                <a:lnTo>
                  <a:pt x="820" y="94"/>
                </a:lnTo>
                <a:lnTo>
                  <a:pt x="841" y="107"/>
                </a:lnTo>
                <a:lnTo>
                  <a:pt x="860" y="121"/>
                </a:lnTo>
                <a:lnTo>
                  <a:pt x="878" y="138"/>
                </a:lnTo>
                <a:lnTo>
                  <a:pt x="896" y="157"/>
                </a:lnTo>
                <a:lnTo>
                  <a:pt x="910" y="176"/>
                </a:lnTo>
                <a:lnTo>
                  <a:pt x="922" y="196"/>
                </a:lnTo>
                <a:lnTo>
                  <a:pt x="933" y="219"/>
                </a:lnTo>
                <a:lnTo>
                  <a:pt x="942" y="242"/>
                </a:lnTo>
                <a:lnTo>
                  <a:pt x="948" y="267"/>
                </a:lnTo>
                <a:lnTo>
                  <a:pt x="950" y="279"/>
                </a:lnTo>
                <a:lnTo>
                  <a:pt x="952" y="292"/>
                </a:lnTo>
                <a:lnTo>
                  <a:pt x="953" y="305"/>
                </a:lnTo>
                <a:lnTo>
                  <a:pt x="953" y="317"/>
                </a:lnTo>
                <a:lnTo>
                  <a:pt x="953" y="317"/>
                </a:lnTo>
                <a:lnTo>
                  <a:pt x="952" y="342"/>
                </a:lnTo>
                <a:lnTo>
                  <a:pt x="951" y="366"/>
                </a:lnTo>
                <a:lnTo>
                  <a:pt x="949" y="389"/>
                </a:lnTo>
                <a:lnTo>
                  <a:pt x="946" y="413"/>
                </a:lnTo>
                <a:lnTo>
                  <a:pt x="942" y="437"/>
                </a:lnTo>
                <a:lnTo>
                  <a:pt x="936" y="460"/>
                </a:lnTo>
                <a:lnTo>
                  <a:pt x="930" y="484"/>
                </a:lnTo>
                <a:lnTo>
                  <a:pt x="923" y="506"/>
                </a:lnTo>
                <a:lnTo>
                  <a:pt x="915" y="529"/>
                </a:lnTo>
                <a:lnTo>
                  <a:pt x="906" y="551"/>
                </a:lnTo>
                <a:lnTo>
                  <a:pt x="897" y="573"/>
                </a:lnTo>
                <a:lnTo>
                  <a:pt x="886" y="595"/>
                </a:lnTo>
                <a:lnTo>
                  <a:pt x="875" y="617"/>
                </a:lnTo>
                <a:lnTo>
                  <a:pt x="862" y="637"/>
                </a:lnTo>
                <a:lnTo>
                  <a:pt x="849" y="659"/>
                </a:lnTo>
                <a:lnTo>
                  <a:pt x="835" y="679"/>
                </a:lnTo>
                <a:lnTo>
                  <a:pt x="820" y="699"/>
                </a:lnTo>
                <a:lnTo>
                  <a:pt x="805" y="719"/>
                </a:lnTo>
                <a:lnTo>
                  <a:pt x="788" y="738"/>
                </a:lnTo>
                <a:lnTo>
                  <a:pt x="771" y="757"/>
                </a:lnTo>
                <a:lnTo>
                  <a:pt x="754" y="776"/>
                </a:lnTo>
                <a:lnTo>
                  <a:pt x="735" y="794"/>
                </a:lnTo>
                <a:lnTo>
                  <a:pt x="715" y="812"/>
                </a:lnTo>
                <a:lnTo>
                  <a:pt x="695" y="829"/>
                </a:lnTo>
                <a:lnTo>
                  <a:pt x="675" y="846"/>
                </a:lnTo>
                <a:lnTo>
                  <a:pt x="653" y="863"/>
                </a:lnTo>
                <a:lnTo>
                  <a:pt x="631" y="879"/>
                </a:lnTo>
                <a:lnTo>
                  <a:pt x="607" y="894"/>
                </a:lnTo>
                <a:lnTo>
                  <a:pt x="583" y="909"/>
                </a:lnTo>
                <a:lnTo>
                  <a:pt x="559" y="924"/>
                </a:lnTo>
                <a:lnTo>
                  <a:pt x="534" y="937"/>
                </a:lnTo>
                <a:lnTo>
                  <a:pt x="508" y="950"/>
                </a:lnTo>
                <a:lnTo>
                  <a:pt x="508" y="950"/>
                </a:lnTo>
                <a:close/>
                <a:moveTo>
                  <a:pt x="699" y="126"/>
                </a:moveTo>
                <a:lnTo>
                  <a:pt x="699" y="126"/>
                </a:lnTo>
                <a:lnTo>
                  <a:pt x="693" y="128"/>
                </a:lnTo>
                <a:lnTo>
                  <a:pt x="686" y="130"/>
                </a:lnTo>
                <a:lnTo>
                  <a:pt x="681" y="132"/>
                </a:lnTo>
                <a:lnTo>
                  <a:pt x="677" y="136"/>
                </a:lnTo>
                <a:lnTo>
                  <a:pt x="672" y="140"/>
                </a:lnTo>
                <a:lnTo>
                  <a:pt x="669" y="147"/>
                </a:lnTo>
                <a:lnTo>
                  <a:pt x="668" y="152"/>
                </a:lnTo>
                <a:lnTo>
                  <a:pt x="667" y="159"/>
                </a:lnTo>
                <a:lnTo>
                  <a:pt x="667" y="159"/>
                </a:lnTo>
                <a:lnTo>
                  <a:pt x="668" y="165"/>
                </a:lnTo>
                <a:lnTo>
                  <a:pt x="669" y="172"/>
                </a:lnTo>
                <a:lnTo>
                  <a:pt x="672" y="177"/>
                </a:lnTo>
                <a:lnTo>
                  <a:pt x="677" y="181"/>
                </a:lnTo>
                <a:lnTo>
                  <a:pt x="681" y="185"/>
                </a:lnTo>
                <a:lnTo>
                  <a:pt x="686" y="188"/>
                </a:lnTo>
                <a:lnTo>
                  <a:pt x="693" y="190"/>
                </a:lnTo>
                <a:lnTo>
                  <a:pt x="699" y="191"/>
                </a:lnTo>
                <a:lnTo>
                  <a:pt x="699" y="191"/>
                </a:lnTo>
                <a:lnTo>
                  <a:pt x="712" y="191"/>
                </a:lnTo>
                <a:lnTo>
                  <a:pt x="725" y="193"/>
                </a:lnTo>
                <a:lnTo>
                  <a:pt x="737" y="196"/>
                </a:lnTo>
                <a:lnTo>
                  <a:pt x="749" y="201"/>
                </a:lnTo>
                <a:lnTo>
                  <a:pt x="759" y="206"/>
                </a:lnTo>
                <a:lnTo>
                  <a:pt x="770" y="212"/>
                </a:lnTo>
                <a:lnTo>
                  <a:pt x="780" y="220"/>
                </a:lnTo>
                <a:lnTo>
                  <a:pt x="789" y="227"/>
                </a:lnTo>
                <a:lnTo>
                  <a:pt x="797" y="237"/>
                </a:lnTo>
                <a:lnTo>
                  <a:pt x="804" y="247"/>
                </a:lnTo>
                <a:lnTo>
                  <a:pt x="811" y="257"/>
                </a:lnTo>
                <a:lnTo>
                  <a:pt x="816" y="268"/>
                </a:lnTo>
                <a:lnTo>
                  <a:pt x="820" y="280"/>
                </a:lnTo>
                <a:lnTo>
                  <a:pt x="824" y="292"/>
                </a:lnTo>
                <a:lnTo>
                  <a:pt x="826" y="305"/>
                </a:lnTo>
                <a:lnTo>
                  <a:pt x="826" y="317"/>
                </a:lnTo>
                <a:lnTo>
                  <a:pt x="826" y="317"/>
                </a:lnTo>
                <a:lnTo>
                  <a:pt x="827" y="324"/>
                </a:lnTo>
                <a:lnTo>
                  <a:pt x="829" y="330"/>
                </a:lnTo>
                <a:lnTo>
                  <a:pt x="831" y="336"/>
                </a:lnTo>
                <a:lnTo>
                  <a:pt x="835" y="340"/>
                </a:lnTo>
                <a:lnTo>
                  <a:pt x="840" y="344"/>
                </a:lnTo>
                <a:lnTo>
                  <a:pt x="845" y="348"/>
                </a:lnTo>
                <a:lnTo>
                  <a:pt x="852" y="349"/>
                </a:lnTo>
                <a:lnTo>
                  <a:pt x="858" y="350"/>
                </a:lnTo>
                <a:lnTo>
                  <a:pt x="858" y="350"/>
                </a:lnTo>
                <a:lnTo>
                  <a:pt x="864" y="349"/>
                </a:lnTo>
                <a:lnTo>
                  <a:pt x="870" y="348"/>
                </a:lnTo>
                <a:lnTo>
                  <a:pt x="876" y="344"/>
                </a:lnTo>
                <a:lnTo>
                  <a:pt x="881" y="340"/>
                </a:lnTo>
                <a:lnTo>
                  <a:pt x="885" y="336"/>
                </a:lnTo>
                <a:lnTo>
                  <a:pt x="887" y="330"/>
                </a:lnTo>
                <a:lnTo>
                  <a:pt x="889" y="324"/>
                </a:lnTo>
                <a:lnTo>
                  <a:pt x="890" y="317"/>
                </a:lnTo>
                <a:lnTo>
                  <a:pt x="890" y="317"/>
                </a:lnTo>
                <a:lnTo>
                  <a:pt x="889" y="298"/>
                </a:lnTo>
                <a:lnTo>
                  <a:pt x="886" y="279"/>
                </a:lnTo>
                <a:lnTo>
                  <a:pt x="882" y="261"/>
                </a:lnTo>
                <a:lnTo>
                  <a:pt x="875" y="243"/>
                </a:lnTo>
                <a:lnTo>
                  <a:pt x="867" y="227"/>
                </a:lnTo>
                <a:lnTo>
                  <a:pt x="857" y="211"/>
                </a:lnTo>
                <a:lnTo>
                  <a:pt x="846" y="196"/>
                </a:lnTo>
                <a:lnTo>
                  <a:pt x="833" y="183"/>
                </a:lnTo>
                <a:lnTo>
                  <a:pt x="820" y="170"/>
                </a:lnTo>
                <a:lnTo>
                  <a:pt x="805" y="160"/>
                </a:lnTo>
                <a:lnTo>
                  <a:pt x="789" y="150"/>
                </a:lnTo>
                <a:lnTo>
                  <a:pt x="773" y="142"/>
                </a:lnTo>
                <a:lnTo>
                  <a:pt x="756" y="135"/>
                </a:lnTo>
                <a:lnTo>
                  <a:pt x="738" y="131"/>
                </a:lnTo>
                <a:lnTo>
                  <a:pt x="719" y="128"/>
                </a:lnTo>
                <a:lnTo>
                  <a:pt x="699" y="126"/>
                </a:lnTo>
                <a:lnTo>
                  <a:pt x="699" y="126"/>
                </a:lnTo>
                <a:close/>
              </a:path>
            </a:pathLst>
          </a:custGeom>
          <a:solidFill>
            <a:srgbClr val="6E8F9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7" name="Freeform 112"/>
          <p:cNvSpPr>
            <a:spLocks noEditPoints="1"/>
          </p:cNvSpPr>
          <p:nvPr/>
        </p:nvSpPr>
        <p:spPr bwMode="auto">
          <a:xfrm>
            <a:off x="6176302" y="1253214"/>
            <a:ext cx="602055" cy="602055"/>
          </a:xfrm>
          <a:custGeom>
            <a:avLst/>
            <a:gdLst>
              <a:gd name="T0" fmla="*/ 1016 w 1017"/>
              <a:gd name="T1" fmla="*/ 371 h 1017"/>
              <a:gd name="T2" fmla="*/ 1011 w 1017"/>
              <a:gd name="T3" fmla="*/ 363 h 1017"/>
              <a:gd name="T4" fmla="*/ 1004 w 1017"/>
              <a:gd name="T5" fmla="*/ 355 h 1017"/>
              <a:gd name="T6" fmla="*/ 996 w 1017"/>
              <a:gd name="T7" fmla="*/ 351 h 1017"/>
              <a:gd name="T8" fmla="*/ 986 w 1017"/>
              <a:gd name="T9" fmla="*/ 350 h 1017"/>
              <a:gd name="T10" fmla="*/ 539 w 1017"/>
              <a:gd name="T11" fmla="*/ 21 h 1017"/>
              <a:gd name="T12" fmla="*/ 537 w 1017"/>
              <a:gd name="T13" fmla="*/ 17 h 1017"/>
              <a:gd name="T14" fmla="*/ 531 w 1017"/>
              <a:gd name="T15" fmla="*/ 8 h 1017"/>
              <a:gd name="T16" fmla="*/ 523 w 1017"/>
              <a:gd name="T17" fmla="*/ 3 h 1017"/>
              <a:gd name="T18" fmla="*/ 514 w 1017"/>
              <a:gd name="T19" fmla="*/ 0 h 1017"/>
              <a:gd name="T20" fmla="*/ 509 w 1017"/>
              <a:gd name="T21" fmla="*/ 0 h 1017"/>
              <a:gd name="T22" fmla="*/ 499 w 1017"/>
              <a:gd name="T23" fmla="*/ 1 h 1017"/>
              <a:gd name="T24" fmla="*/ 490 w 1017"/>
              <a:gd name="T25" fmla="*/ 5 h 1017"/>
              <a:gd name="T26" fmla="*/ 483 w 1017"/>
              <a:gd name="T27" fmla="*/ 13 h 1017"/>
              <a:gd name="T28" fmla="*/ 479 w 1017"/>
              <a:gd name="T29" fmla="*/ 21 h 1017"/>
              <a:gd name="T30" fmla="*/ 31 w 1017"/>
              <a:gd name="T31" fmla="*/ 350 h 1017"/>
              <a:gd name="T32" fmla="*/ 27 w 1017"/>
              <a:gd name="T33" fmla="*/ 350 h 1017"/>
              <a:gd name="T34" fmla="*/ 17 w 1017"/>
              <a:gd name="T35" fmla="*/ 353 h 1017"/>
              <a:gd name="T36" fmla="*/ 10 w 1017"/>
              <a:gd name="T37" fmla="*/ 358 h 1017"/>
              <a:gd name="T38" fmla="*/ 3 w 1017"/>
              <a:gd name="T39" fmla="*/ 367 h 1017"/>
              <a:gd name="T40" fmla="*/ 1 w 1017"/>
              <a:gd name="T41" fmla="*/ 371 h 1017"/>
              <a:gd name="T42" fmla="*/ 0 w 1017"/>
              <a:gd name="T43" fmla="*/ 381 h 1017"/>
              <a:gd name="T44" fmla="*/ 1 w 1017"/>
              <a:gd name="T45" fmla="*/ 390 h 1017"/>
              <a:gd name="T46" fmla="*/ 5 w 1017"/>
              <a:gd name="T47" fmla="*/ 399 h 1017"/>
              <a:gd name="T48" fmla="*/ 12 w 1017"/>
              <a:gd name="T49" fmla="*/ 407 h 1017"/>
              <a:gd name="T50" fmla="*/ 160 w 1017"/>
              <a:gd name="T51" fmla="*/ 975 h 1017"/>
              <a:gd name="T52" fmla="*/ 159 w 1017"/>
              <a:gd name="T53" fmla="*/ 981 h 1017"/>
              <a:gd name="T54" fmla="*/ 159 w 1017"/>
              <a:gd name="T55" fmla="*/ 990 h 1017"/>
              <a:gd name="T56" fmla="*/ 162 w 1017"/>
              <a:gd name="T57" fmla="*/ 1000 h 1017"/>
              <a:gd name="T58" fmla="*/ 167 w 1017"/>
              <a:gd name="T59" fmla="*/ 1007 h 1017"/>
              <a:gd name="T60" fmla="*/ 172 w 1017"/>
              <a:gd name="T61" fmla="*/ 1012 h 1017"/>
              <a:gd name="T62" fmla="*/ 180 w 1017"/>
              <a:gd name="T63" fmla="*/ 1016 h 1017"/>
              <a:gd name="T64" fmla="*/ 190 w 1017"/>
              <a:gd name="T65" fmla="*/ 1017 h 1017"/>
              <a:gd name="T66" fmla="*/ 200 w 1017"/>
              <a:gd name="T67" fmla="*/ 1016 h 1017"/>
              <a:gd name="T68" fmla="*/ 209 w 1017"/>
              <a:gd name="T69" fmla="*/ 1012 h 1017"/>
              <a:gd name="T70" fmla="*/ 808 w 1017"/>
              <a:gd name="T71" fmla="*/ 1012 h 1017"/>
              <a:gd name="T72" fmla="*/ 812 w 1017"/>
              <a:gd name="T73" fmla="*/ 1014 h 1017"/>
              <a:gd name="T74" fmla="*/ 822 w 1017"/>
              <a:gd name="T75" fmla="*/ 1017 h 1017"/>
              <a:gd name="T76" fmla="*/ 826 w 1017"/>
              <a:gd name="T77" fmla="*/ 1017 h 1017"/>
              <a:gd name="T78" fmla="*/ 837 w 1017"/>
              <a:gd name="T79" fmla="*/ 1016 h 1017"/>
              <a:gd name="T80" fmla="*/ 846 w 1017"/>
              <a:gd name="T81" fmla="*/ 1012 h 1017"/>
              <a:gd name="T82" fmla="*/ 850 w 1017"/>
              <a:gd name="T83" fmla="*/ 1007 h 1017"/>
              <a:gd name="T84" fmla="*/ 855 w 1017"/>
              <a:gd name="T85" fmla="*/ 1000 h 1017"/>
              <a:gd name="T86" fmla="*/ 858 w 1017"/>
              <a:gd name="T87" fmla="*/ 990 h 1017"/>
              <a:gd name="T88" fmla="*/ 858 w 1017"/>
              <a:gd name="T89" fmla="*/ 981 h 1017"/>
              <a:gd name="T90" fmla="*/ 737 w 1017"/>
              <a:gd name="T91" fmla="*/ 616 h 1017"/>
              <a:gd name="T92" fmla="*/ 1005 w 1017"/>
              <a:gd name="T93" fmla="*/ 407 h 1017"/>
              <a:gd name="T94" fmla="*/ 1012 w 1017"/>
              <a:gd name="T95" fmla="*/ 399 h 1017"/>
              <a:gd name="T96" fmla="*/ 1016 w 1017"/>
              <a:gd name="T97" fmla="*/ 390 h 1017"/>
              <a:gd name="T98" fmla="*/ 1017 w 1017"/>
              <a:gd name="T99" fmla="*/ 381 h 1017"/>
              <a:gd name="T100" fmla="*/ 1016 w 1017"/>
              <a:gd name="T101" fmla="*/ 371 h 1017"/>
              <a:gd name="T102" fmla="*/ 124 w 1017"/>
              <a:gd name="T103" fmla="*/ 413 h 1017"/>
              <a:gd name="T104" fmla="*/ 302 w 1017"/>
              <a:gd name="T105" fmla="*/ 551 h 1017"/>
              <a:gd name="T106" fmla="*/ 766 w 1017"/>
              <a:gd name="T107" fmla="*/ 904 h 1017"/>
              <a:gd name="T108" fmla="*/ 527 w 1017"/>
              <a:gd name="T109" fmla="*/ 737 h 1017"/>
              <a:gd name="T110" fmla="*/ 518 w 1017"/>
              <a:gd name="T111" fmla="*/ 733 h 1017"/>
              <a:gd name="T112" fmla="*/ 509 w 1017"/>
              <a:gd name="T113" fmla="*/ 732 h 1017"/>
              <a:gd name="T114" fmla="*/ 504 w 1017"/>
              <a:gd name="T115" fmla="*/ 732 h 1017"/>
              <a:gd name="T116" fmla="*/ 495 w 1017"/>
              <a:gd name="T117" fmla="*/ 735 h 1017"/>
              <a:gd name="T118" fmla="*/ 251 w 1017"/>
              <a:gd name="T119" fmla="*/ 904 h 1017"/>
              <a:gd name="T120" fmla="*/ 766 w 1017"/>
              <a:gd name="T121" fmla="*/ 904 h 1017"/>
              <a:gd name="T122" fmla="*/ 670 w 1017"/>
              <a:gd name="T123" fmla="*/ 413 h 1017"/>
              <a:gd name="T124" fmla="*/ 716 w 1017"/>
              <a:gd name="T125" fmla="*/ 551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17" h="1017">
                <a:moveTo>
                  <a:pt x="1016" y="371"/>
                </a:moveTo>
                <a:lnTo>
                  <a:pt x="1016" y="371"/>
                </a:lnTo>
                <a:lnTo>
                  <a:pt x="1014" y="367"/>
                </a:lnTo>
                <a:lnTo>
                  <a:pt x="1011" y="363"/>
                </a:lnTo>
                <a:lnTo>
                  <a:pt x="1008" y="358"/>
                </a:lnTo>
                <a:lnTo>
                  <a:pt x="1004" y="355"/>
                </a:lnTo>
                <a:lnTo>
                  <a:pt x="1000" y="353"/>
                </a:lnTo>
                <a:lnTo>
                  <a:pt x="996" y="351"/>
                </a:lnTo>
                <a:lnTo>
                  <a:pt x="990" y="350"/>
                </a:lnTo>
                <a:lnTo>
                  <a:pt x="986" y="350"/>
                </a:lnTo>
                <a:lnTo>
                  <a:pt x="648" y="350"/>
                </a:lnTo>
                <a:lnTo>
                  <a:pt x="539" y="21"/>
                </a:lnTo>
                <a:lnTo>
                  <a:pt x="539" y="21"/>
                </a:lnTo>
                <a:lnTo>
                  <a:pt x="537" y="17"/>
                </a:lnTo>
                <a:lnTo>
                  <a:pt x="534" y="13"/>
                </a:lnTo>
                <a:lnTo>
                  <a:pt x="531" y="8"/>
                </a:lnTo>
                <a:lnTo>
                  <a:pt x="527" y="5"/>
                </a:lnTo>
                <a:lnTo>
                  <a:pt x="523" y="3"/>
                </a:lnTo>
                <a:lnTo>
                  <a:pt x="518" y="1"/>
                </a:lnTo>
                <a:lnTo>
                  <a:pt x="514" y="0"/>
                </a:lnTo>
                <a:lnTo>
                  <a:pt x="509" y="0"/>
                </a:lnTo>
                <a:lnTo>
                  <a:pt x="509" y="0"/>
                </a:lnTo>
                <a:lnTo>
                  <a:pt x="503" y="0"/>
                </a:lnTo>
                <a:lnTo>
                  <a:pt x="499" y="1"/>
                </a:lnTo>
                <a:lnTo>
                  <a:pt x="495" y="3"/>
                </a:lnTo>
                <a:lnTo>
                  <a:pt x="490" y="5"/>
                </a:lnTo>
                <a:lnTo>
                  <a:pt x="486" y="8"/>
                </a:lnTo>
                <a:lnTo>
                  <a:pt x="483" y="13"/>
                </a:lnTo>
                <a:lnTo>
                  <a:pt x="481" y="17"/>
                </a:lnTo>
                <a:lnTo>
                  <a:pt x="479" y="21"/>
                </a:lnTo>
                <a:lnTo>
                  <a:pt x="369" y="350"/>
                </a:lnTo>
                <a:lnTo>
                  <a:pt x="31" y="350"/>
                </a:lnTo>
                <a:lnTo>
                  <a:pt x="31" y="350"/>
                </a:lnTo>
                <a:lnTo>
                  <a:pt x="27" y="350"/>
                </a:lnTo>
                <a:lnTo>
                  <a:pt x="21" y="351"/>
                </a:lnTo>
                <a:lnTo>
                  <a:pt x="17" y="353"/>
                </a:lnTo>
                <a:lnTo>
                  <a:pt x="13" y="355"/>
                </a:lnTo>
                <a:lnTo>
                  <a:pt x="10" y="358"/>
                </a:lnTo>
                <a:lnTo>
                  <a:pt x="6" y="363"/>
                </a:lnTo>
                <a:lnTo>
                  <a:pt x="3" y="367"/>
                </a:lnTo>
                <a:lnTo>
                  <a:pt x="1" y="371"/>
                </a:lnTo>
                <a:lnTo>
                  <a:pt x="1" y="371"/>
                </a:lnTo>
                <a:lnTo>
                  <a:pt x="0" y="375"/>
                </a:lnTo>
                <a:lnTo>
                  <a:pt x="0" y="381"/>
                </a:lnTo>
                <a:lnTo>
                  <a:pt x="0" y="386"/>
                </a:lnTo>
                <a:lnTo>
                  <a:pt x="1" y="390"/>
                </a:lnTo>
                <a:lnTo>
                  <a:pt x="3" y="395"/>
                </a:lnTo>
                <a:lnTo>
                  <a:pt x="5" y="399"/>
                </a:lnTo>
                <a:lnTo>
                  <a:pt x="9" y="403"/>
                </a:lnTo>
                <a:lnTo>
                  <a:pt x="12" y="407"/>
                </a:lnTo>
                <a:lnTo>
                  <a:pt x="280" y="616"/>
                </a:lnTo>
                <a:lnTo>
                  <a:pt x="160" y="975"/>
                </a:lnTo>
                <a:lnTo>
                  <a:pt x="160" y="975"/>
                </a:lnTo>
                <a:lnTo>
                  <a:pt x="159" y="981"/>
                </a:lnTo>
                <a:lnTo>
                  <a:pt x="159" y="986"/>
                </a:lnTo>
                <a:lnTo>
                  <a:pt x="159" y="990"/>
                </a:lnTo>
                <a:lnTo>
                  <a:pt x="160" y="996"/>
                </a:lnTo>
                <a:lnTo>
                  <a:pt x="162" y="1000"/>
                </a:lnTo>
                <a:lnTo>
                  <a:pt x="164" y="1004"/>
                </a:lnTo>
                <a:lnTo>
                  <a:pt x="167" y="1007"/>
                </a:lnTo>
                <a:lnTo>
                  <a:pt x="172" y="1012"/>
                </a:lnTo>
                <a:lnTo>
                  <a:pt x="172" y="1012"/>
                </a:lnTo>
                <a:lnTo>
                  <a:pt x="176" y="1014"/>
                </a:lnTo>
                <a:lnTo>
                  <a:pt x="180" y="1016"/>
                </a:lnTo>
                <a:lnTo>
                  <a:pt x="186" y="1017"/>
                </a:lnTo>
                <a:lnTo>
                  <a:pt x="190" y="1017"/>
                </a:lnTo>
                <a:lnTo>
                  <a:pt x="195" y="1017"/>
                </a:lnTo>
                <a:lnTo>
                  <a:pt x="200" y="1016"/>
                </a:lnTo>
                <a:lnTo>
                  <a:pt x="204" y="1014"/>
                </a:lnTo>
                <a:lnTo>
                  <a:pt x="209" y="1012"/>
                </a:lnTo>
                <a:lnTo>
                  <a:pt x="509" y="801"/>
                </a:lnTo>
                <a:lnTo>
                  <a:pt x="808" y="1012"/>
                </a:lnTo>
                <a:lnTo>
                  <a:pt x="808" y="1012"/>
                </a:lnTo>
                <a:lnTo>
                  <a:pt x="812" y="1014"/>
                </a:lnTo>
                <a:lnTo>
                  <a:pt x="818" y="1016"/>
                </a:lnTo>
                <a:lnTo>
                  <a:pt x="822" y="1017"/>
                </a:lnTo>
                <a:lnTo>
                  <a:pt x="826" y="1017"/>
                </a:lnTo>
                <a:lnTo>
                  <a:pt x="826" y="1017"/>
                </a:lnTo>
                <a:lnTo>
                  <a:pt x="832" y="1017"/>
                </a:lnTo>
                <a:lnTo>
                  <a:pt x="837" y="1016"/>
                </a:lnTo>
                <a:lnTo>
                  <a:pt x="841" y="1014"/>
                </a:lnTo>
                <a:lnTo>
                  <a:pt x="846" y="1012"/>
                </a:lnTo>
                <a:lnTo>
                  <a:pt x="846" y="1012"/>
                </a:lnTo>
                <a:lnTo>
                  <a:pt x="850" y="1007"/>
                </a:lnTo>
                <a:lnTo>
                  <a:pt x="853" y="1004"/>
                </a:lnTo>
                <a:lnTo>
                  <a:pt x="855" y="1000"/>
                </a:lnTo>
                <a:lnTo>
                  <a:pt x="857" y="996"/>
                </a:lnTo>
                <a:lnTo>
                  <a:pt x="858" y="990"/>
                </a:lnTo>
                <a:lnTo>
                  <a:pt x="858" y="986"/>
                </a:lnTo>
                <a:lnTo>
                  <a:pt x="858" y="981"/>
                </a:lnTo>
                <a:lnTo>
                  <a:pt x="857" y="975"/>
                </a:lnTo>
                <a:lnTo>
                  <a:pt x="737" y="616"/>
                </a:lnTo>
                <a:lnTo>
                  <a:pt x="1005" y="407"/>
                </a:lnTo>
                <a:lnTo>
                  <a:pt x="1005" y="407"/>
                </a:lnTo>
                <a:lnTo>
                  <a:pt x="1009" y="403"/>
                </a:lnTo>
                <a:lnTo>
                  <a:pt x="1012" y="399"/>
                </a:lnTo>
                <a:lnTo>
                  <a:pt x="1014" y="395"/>
                </a:lnTo>
                <a:lnTo>
                  <a:pt x="1016" y="390"/>
                </a:lnTo>
                <a:lnTo>
                  <a:pt x="1017" y="386"/>
                </a:lnTo>
                <a:lnTo>
                  <a:pt x="1017" y="381"/>
                </a:lnTo>
                <a:lnTo>
                  <a:pt x="1017" y="375"/>
                </a:lnTo>
                <a:lnTo>
                  <a:pt x="1016" y="371"/>
                </a:lnTo>
                <a:lnTo>
                  <a:pt x="1016" y="371"/>
                </a:lnTo>
                <a:close/>
                <a:moveTo>
                  <a:pt x="124" y="413"/>
                </a:moveTo>
                <a:lnTo>
                  <a:pt x="348" y="413"/>
                </a:lnTo>
                <a:lnTo>
                  <a:pt x="302" y="551"/>
                </a:lnTo>
                <a:lnTo>
                  <a:pt x="124" y="413"/>
                </a:lnTo>
                <a:close/>
                <a:moveTo>
                  <a:pt x="766" y="904"/>
                </a:moveTo>
                <a:lnTo>
                  <a:pt x="527" y="737"/>
                </a:lnTo>
                <a:lnTo>
                  <a:pt x="527" y="737"/>
                </a:lnTo>
                <a:lnTo>
                  <a:pt x="523" y="735"/>
                </a:lnTo>
                <a:lnTo>
                  <a:pt x="518" y="733"/>
                </a:lnTo>
                <a:lnTo>
                  <a:pt x="513" y="732"/>
                </a:lnTo>
                <a:lnTo>
                  <a:pt x="509" y="732"/>
                </a:lnTo>
                <a:lnTo>
                  <a:pt x="509" y="732"/>
                </a:lnTo>
                <a:lnTo>
                  <a:pt x="504" y="732"/>
                </a:lnTo>
                <a:lnTo>
                  <a:pt x="499" y="733"/>
                </a:lnTo>
                <a:lnTo>
                  <a:pt x="495" y="735"/>
                </a:lnTo>
                <a:lnTo>
                  <a:pt x="490" y="737"/>
                </a:lnTo>
                <a:lnTo>
                  <a:pt x="251" y="904"/>
                </a:lnTo>
                <a:lnTo>
                  <a:pt x="509" y="132"/>
                </a:lnTo>
                <a:lnTo>
                  <a:pt x="766" y="904"/>
                </a:lnTo>
                <a:close/>
                <a:moveTo>
                  <a:pt x="716" y="551"/>
                </a:moveTo>
                <a:lnTo>
                  <a:pt x="670" y="413"/>
                </a:lnTo>
                <a:lnTo>
                  <a:pt x="893" y="413"/>
                </a:lnTo>
                <a:lnTo>
                  <a:pt x="716" y="551"/>
                </a:lnTo>
                <a:close/>
              </a:path>
            </a:pathLst>
          </a:custGeom>
          <a:solidFill>
            <a:srgbClr val="6E8F9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8" name="Freeform 84"/>
          <p:cNvSpPr>
            <a:spLocks noEditPoints="1"/>
          </p:cNvSpPr>
          <p:nvPr/>
        </p:nvSpPr>
        <p:spPr bwMode="auto">
          <a:xfrm>
            <a:off x="6178588" y="5267305"/>
            <a:ext cx="602055" cy="602055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solidFill>
            <a:srgbClr val="6E8F9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9" name="Freeform 61"/>
          <p:cNvSpPr>
            <a:spLocks noEditPoints="1"/>
          </p:cNvSpPr>
          <p:nvPr/>
        </p:nvSpPr>
        <p:spPr bwMode="auto">
          <a:xfrm>
            <a:off x="6176303" y="2513264"/>
            <a:ext cx="602055" cy="602055"/>
          </a:xfrm>
          <a:custGeom>
            <a:avLst/>
            <a:gdLst>
              <a:gd name="T0" fmla="*/ 890 w 1018"/>
              <a:gd name="T1" fmla="*/ 61 h 1017"/>
              <a:gd name="T2" fmla="*/ 876 w 1018"/>
              <a:gd name="T3" fmla="*/ 5 h 1017"/>
              <a:gd name="T4" fmla="*/ 147 w 1018"/>
              <a:gd name="T5" fmla="*/ 2 h 1017"/>
              <a:gd name="T6" fmla="*/ 127 w 1018"/>
              <a:gd name="T7" fmla="*/ 31 h 1017"/>
              <a:gd name="T8" fmla="*/ 131 w 1018"/>
              <a:gd name="T9" fmla="*/ 148 h 1017"/>
              <a:gd name="T10" fmla="*/ 24 w 1018"/>
              <a:gd name="T11" fmla="*/ 243 h 1017"/>
              <a:gd name="T12" fmla="*/ 3 w 1018"/>
              <a:gd name="T13" fmla="*/ 383 h 1017"/>
              <a:gd name="T14" fmla="*/ 61 w 1018"/>
              <a:gd name="T15" fmla="*/ 493 h 1017"/>
              <a:gd name="T16" fmla="*/ 170 w 1018"/>
              <a:gd name="T17" fmla="*/ 551 h 1017"/>
              <a:gd name="T18" fmla="*/ 274 w 1018"/>
              <a:gd name="T19" fmla="*/ 546 h 1017"/>
              <a:gd name="T20" fmla="*/ 382 w 1018"/>
              <a:gd name="T21" fmla="*/ 690 h 1017"/>
              <a:gd name="T22" fmla="*/ 410 w 1018"/>
              <a:gd name="T23" fmla="*/ 735 h 1017"/>
              <a:gd name="T24" fmla="*/ 410 w 1018"/>
              <a:gd name="T25" fmla="*/ 791 h 1017"/>
              <a:gd name="T26" fmla="*/ 379 w 1018"/>
              <a:gd name="T27" fmla="*/ 837 h 1017"/>
              <a:gd name="T28" fmla="*/ 318 w 1018"/>
              <a:gd name="T29" fmla="*/ 858 h 1017"/>
              <a:gd name="T30" fmla="*/ 248 w 1018"/>
              <a:gd name="T31" fmla="*/ 880 h 1017"/>
              <a:gd name="T32" fmla="*/ 197 w 1018"/>
              <a:gd name="T33" fmla="*/ 948 h 1017"/>
              <a:gd name="T34" fmla="*/ 196 w 1018"/>
              <a:gd name="T35" fmla="*/ 1003 h 1017"/>
              <a:gd name="T36" fmla="*/ 795 w 1018"/>
              <a:gd name="T37" fmla="*/ 1017 h 1017"/>
              <a:gd name="T38" fmla="*/ 826 w 1018"/>
              <a:gd name="T39" fmla="*/ 992 h 1017"/>
              <a:gd name="T40" fmla="*/ 812 w 1018"/>
              <a:gd name="T41" fmla="*/ 925 h 1017"/>
              <a:gd name="T42" fmla="*/ 750 w 1018"/>
              <a:gd name="T43" fmla="*/ 869 h 1017"/>
              <a:gd name="T44" fmla="*/ 681 w 1018"/>
              <a:gd name="T45" fmla="*/ 856 h 1017"/>
              <a:gd name="T46" fmla="*/ 633 w 1018"/>
              <a:gd name="T47" fmla="*/ 830 h 1017"/>
              <a:gd name="T48" fmla="*/ 605 w 1018"/>
              <a:gd name="T49" fmla="*/ 772 h 1017"/>
              <a:gd name="T50" fmla="*/ 616 w 1018"/>
              <a:gd name="T51" fmla="*/ 718 h 1017"/>
              <a:gd name="T52" fmla="*/ 639 w 1018"/>
              <a:gd name="T53" fmla="*/ 683 h 1017"/>
              <a:gd name="T54" fmla="*/ 774 w 1018"/>
              <a:gd name="T55" fmla="*/ 554 h 1017"/>
              <a:gd name="T56" fmla="*/ 887 w 1018"/>
              <a:gd name="T57" fmla="*/ 540 h 1017"/>
              <a:gd name="T58" fmla="*/ 983 w 1018"/>
              <a:gd name="T59" fmla="*/ 461 h 1017"/>
              <a:gd name="T60" fmla="*/ 1018 w 1018"/>
              <a:gd name="T61" fmla="*/ 342 h 1017"/>
              <a:gd name="T62" fmla="*/ 971 w 1018"/>
              <a:gd name="T63" fmla="*/ 210 h 1017"/>
              <a:gd name="T64" fmla="*/ 154 w 1018"/>
              <a:gd name="T65" fmla="*/ 481 h 1017"/>
              <a:gd name="T66" fmla="*/ 88 w 1018"/>
              <a:gd name="T67" fmla="*/ 426 h 1017"/>
              <a:gd name="T68" fmla="*/ 63 w 1018"/>
              <a:gd name="T69" fmla="*/ 345 h 1017"/>
              <a:gd name="T70" fmla="*/ 92 w 1018"/>
              <a:gd name="T71" fmla="*/ 256 h 1017"/>
              <a:gd name="T72" fmla="*/ 152 w 1018"/>
              <a:gd name="T73" fmla="*/ 252 h 1017"/>
              <a:gd name="T74" fmla="*/ 241 w 1018"/>
              <a:gd name="T75" fmla="*/ 488 h 1017"/>
              <a:gd name="T76" fmla="*/ 176 w 1018"/>
              <a:gd name="T77" fmla="*/ 487 h 1017"/>
              <a:gd name="T78" fmla="*/ 717 w 1018"/>
              <a:gd name="T79" fmla="*/ 925 h 1017"/>
              <a:gd name="T80" fmla="*/ 263 w 1018"/>
              <a:gd name="T81" fmla="*/ 954 h 1017"/>
              <a:gd name="T82" fmla="*/ 301 w 1018"/>
              <a:gd name="T83" fmla="*/ 925 h 1017"/>
              <a:gd name="T84" fmla="*/ 380 w 1018"/>
              <a:gd name="T85" fmla="*/ 910 h 1017"/>
              <a:gd name="T86" fmla="*/ 448 w 1018"/>
              <a:gd name="T87" fmla="*/ 854 h 1017"/>
              <a:gd name="T88" fmla="*/ 476 w 1018"/>
              <a:gd name="T89" fmla="*/ 778 h 1017"/>
              <a:gd name="T90" fmla="*/ 509 w 1018"/>
              <a:gd name="T91" fmla="*/ 795 h 1017"/>
              <a:gd name="T92" fmla="*/ 543 w 1018"/>
              <a:gd name="T93" fmla="*/ 778 h 1017"/>
              <a:gd name="T94" fmla="*/ 578 w 1018"/>
              <a:gd name="T95" fmla="*/ 865 h 1017"/>
              <a:gd name="T96" fmla="*/ 653 w 1018"/>
              <a:gd name="T97" fmla="*/ 915 h 1017"/>
              <a:gd name="T98" fmla="*/ 494 w 1018"/>
              <a:gd name="T99" fmla="*/ 709 h 1017"/>
              <a:gd name="T100" fmla="*/ 329 w 1018"/>
              <a:gd name="T101" fmla="*/ 511 h 1017"/>
              <a:gd name="T102" fmla="*/ 247 w 1018"/>
              <a:gd name="T103" fmla="*/ 342 h 1017"/>
              <a:gd name="T104" fmla="*/ 196 w 1018"/>
              <a:gd name="T105" fmla="*/ 132 h 1017"/>
              <a:gd name="T106" fmla="*/ 817 w 1018"/>
              <a:gd name="T107" fmla="*/ 164 h 1017"/>
              <a:gd name="T108" fmla="*/ 762 w 1018"/>
              <a:gd name="T109" fmla="*/ 369 h 1017"/>
              <a:gd name="T110" fmla="*/ 663 w 1018"/>
              <a:gd name="T111" fmla="*/ 550 h 1017"/>
              <a:gd name="T112" fmla="*/ 509 w 1018"/>
              <a:gd name="T113" fmla="*/ 722 h 1017"/>
              <a:gd name="T114" fmla="*/ 911 w 1018"/>
              <a:gd name="T115" fmla="*/ 448 h 1017"/>
              <a:gd name="T116" fmla="*/ 842 w 1018"/>
              <a:gd name="T117" fmla="*/ 487 h 1017"/>
              <a:gd name="T118" fmla="*/ 777 w 1018"/>
              <a:gd name="T119" fmla="*/ 489 h 1017"/>
              <a:gd name="T120" fmla="*/ 866 w 1018"/>
              <a:gd name="T121" fmla="*/ 252 h 1017"/>
              <a:gd name="T122" fmla="*/ 926 w 1018"/>
              <a:gd name="T123" fmla="*/ 257 h 1017"/>
              <a:gd name="T124" fmla="*/ 955 w 1018"/>
              <a:gd name="T125" fmla="*/ 345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18" h="1017">
                <a:moveTo>
                  <a:pt x="887" y="148"/>
                </a:moveTo>
                <a:lnTo>
                  <a:pt x="887" y="148"/>
                </a:lnTo>
                <a:lnTo>
                  <a:pt x="884" y="147"/>
                </a:lnTo>
                <a:lnTo>
                  <a:pt x="884" y="147"/>
                </a:lnTo>
                <a:lnTo>
                  <a:pt x="887" y="119"/>
                </a:lnTo>
                <a:lnTo>
                  <a:pt x="889" y="90"/>
                </a:lnTo>
                <a:lnTo>
                  <a:pt x="890" y="61"/>
                </a:lnTo>
                <a:lnTo>
                  <a:pt x="890" y="31"/>
                </a:lnTo>
                <a:lnTo>
                  <a:pt x="890" y="31"/>
                </a:lnTo>
                <a:lnTo>
                  <a:pt x="890" y="26"/>
                </a:lnTo>
                <a:lnTo>
                  <a:pt x="888" y="19"/>
                </a:lnTo>
                <a:lnTo>
                  <a:pt x="885" y="14"/>
                </a:lnTo>
                <a:lnTo>
                  <a:pt x="882" y="10"/>
                </a:lnTo>
                <a:lnTo>
                  <a:pt x="876" y="5"/>
                </a:lnTo>
                <a:lnTo>
                  <a:pt x="871" y="2"/>
                </a:lnTo>
                <a:lnTo>
                  <a:pt x="866" y="0"/>
                </a:lnTo>
                <a:lnTo>
                  <a:pt x="859" y="0"/>
                </a:lnTo>
                <a:lnTo>
                  <a:pt x="160" y="0"/>
                </a:lnTo>
                <a:lnTo>
                  <a:pt x="160" y="0"/>
                </a:lnTo>
                <a:lnTo>
                  <a:pt x="153" y="0"/>
                </a:lnTo>
                <a:lnTo>
                  <a:pt x="147" y="2"/>
                </a:lnTo>
                <a:lnTo>
                  <a:pt x="141" y="5"/>
                </a:lnTo>
                <a:lnTo>
                  <a:pt x="137" y="10"/>
                </a:lnTo>
                <a:lnTo>
                  <a:pt x="133" y="14"/>
                </a:lnTo>
                <a:lnTo>
                  <a:pt x="130" y="19"/>
                </a:lnTo>
                <a:lnTo>
                  <a:pt x="129" y="26"/>
                </a:lnTo>
                <a:lnTo>
                  <a:pt x="127" y="31"/>
                </a:lnTo>
                <a:lnTo>
                  <a:pt x="127" y="31"/>
                </a:lnTo>
                <a:lnTo>
                  <a:pt x="127" y="61"/>
                </a:lnTo>
                <a:lnTo>
                  <a:pt x="130" y="90"/>
                </a:lnTo>
                <a:lnTo>
                  <a:pt x="132" y="119"/>
                </a:lnTo>
                <a:lnTo>
                  <a:pt x="134" y="147"/>
                </a:lnTo>
                <a:lnTo>
                  <a:pt x="134" y="147"/>
                </a:lnTo>
                <a:lnTo>
                  <a:pt x="131" y="148"/>
                </a:lnTo>
                <a:lnTo>
                  <a:pt x="131" y="148"/>
                </a:lnTo>
                <a:lnTo>
                  <a:pt x="110" y="157"/>
                </a:lnTo>
                <a:lnTo>
                  <a:pt x="93" y="168"/>
                </a:lnTo>
                <a:lnTo>
                  <a:pt x="76" y="180"/>
                </a:lnTo>
                <a:lnTo>
                  <a:pt x="61" y="194"/>
                </a:lnTo>
                <a:lnTo>
                  <a:pt x="47" y="210"/>
                </a:lnTo>
                <a:lnTo>
                  <a:pt x="35" y="226"/>
                </a:lnTo>
                <a:lnTo>
                  <a:pt x="24" y="243"/>
                </a:lnTo>
                <a:lnTo>
                  <a:pt x="16" y="263"/>
                </a:lnTo>
                <a:lnTo>
                  <a:pt x="8" y="281"/>
                </a:lnTo>
                <a:lnTo>
                  <a:pt x="4" y="301"/>
                </a:lnTo>
                <a:lnTo>
                  <a:pt x="1" y="322"/>
                </a:lnTo>
                <a:lnTo>
                  <a:pt x="0" y="342"/>
                </a:lnTo>
                <a:lnTo>
                  <a:pt x="0" y="363"/>
                </a:lnTo>
                <a:lnTo>
                  <a:pt x="3" y="383"/>
                </a:lnTo>
                <a:lnTo>
                  <a:pt x="8" y="404"/>
                </a:lnTo>
                <a:lnTo>
                  <a:pt x="15" y="425"/>
                </a:lnTo>
                <a:lnTo>
                  <a:pt x="15" y="425"/>
                </a:lnTo>
                <a:lnTo>
                  <a:pt x="24" y="443"/>
                </a:lnTo>
                <a:lnTo>
                  <a:pt x="35" y="461"/>
                </a:lnTo>
                <a:lnTo>
                  <a:pt x="47" y="478"/>
                </a:lnTo>
                <a:lnTo>
                  <a:pt x="61" y="493"/>
                </a:lnTo>
                <a:lnTo>
                  <a:pt x="76" y="507"/>
                </a:lnTo>
                <a:lnTo>
                  <a:pt x="93" y="519"/>
                </a:lnTo>
                <a:lnTo>
                  <a:pt x="110" y="530"/>
                </a:lnTo>
                <a:lnTo>
                  <a:pt x="130" y="540"/>
                </a:lnTo>
                <a:lnTo>
                  <a:pt x="130" y="540"/>
                </a:lnTo>
                <a:lnTo>
                  <a:pt x="150" y="546"/>
                </a:lnTo>
                <a:lnTo>
                  <a:pt x="170" y="551"/>
                </a:lnTo>
                <a:lnTo>
                  <a:pt x="191" y="555"/>
                </a:lnTo>
                <a:lnTo>
                  <a:pt x="211" y="556"/>
                </a:lnTo>
                <a:lnTo>
                  <a:pt x="211" y="556"/>
                </a:lnTo>
                <a:lnTo>
                  <a:pt x="227" y="555"/>
                </a:lnTo>
                <a:lnTo>
                  <a:pt x="243" y="554"/>
                </a:lnTo>
                <a:lnTo>
                  <a:pt x="259" y="550"/>
                </a:lnTo>
                <a:lnTo>
                  <a:pt x="274" y="546"/>
                </a:lnTo>
                <a:lnTo>
                  <a:pt x="274" y="546"/>
                </a:lnTo>
                <a:lnTo>
                  <a:pt x="301" y="586"/>
                </a:lnTo>
                <a:lnTo>
                  <a:pt x="327" y="621"/>
                </a:lnTo>
                <a:lnTo>
                  <a:pt x="353" y="654"/>
                </a:lnTo>
                <a:lnTo>
                  <a:pt x="379" y="683"/>
                </a:lnTo>
                <a:lnTo>
                  <a:pt x="379" y="683"/>
                </a:lnTo>
                <a:lnTo>
                  <a:pt x="382" y="690"/>
                </a:lnTo>
                <a:lnTo>
                  <a:pt x="386" y="695"/>
                </a:lnTo>
                <a:lnTo>
                  <a:pt x="386" y="695"/>
                </a:lnTo>
                <a:lnTo>
                  <a:pt x="393" y="703"/>
                </a:lnTo>
                <a:lnTo>
                  <a:pt x="398" y="710"/>
                </a:lnTo>
                <a:lnTo>
                  <a:pt x="402" y="718"/>
                </a:lnTo>
                <a:lnTo>
                  <a:pt x="406" y="726"/>
                </a:lnTo>
                <a:lnTo>
                  <a:pt x="410" y="735"/>
                </a:lnTo>
                <a:lnTo>
                  <a:pt x="412" y="744"/>
                </a:lnTo>
                <a:lnTo>
                  <a:pt x="413" y="753"/>
                </a:lnTo>
                <a:lnTo>
                  <a:pt x="414" y="763"/>
                </a:lnTo>
                <a:lnTo>
                  <a:pt x="414" y="763"/>
                </a:lnTo>
                <a:lnTo>
                  <a:pt x="413" y="772"/>
                </a:lnTo>
                <a:lnTo>
                  <a:pt x="412" y="782"/>
                </a:lnTo>
                <a:lnTo>
                  <a:pt x="410" y="791"/>
                </a:lnTo>
                <a:lnTo>
                  <a:pt x="406" y="799"/>
                </a:lnTo>
                <a:lnTo>
                  <a:pt x="402" y="808"/>
                </a:lnTo>
                <a:lnTo>
                  <a:pt x="398" y="816"/>
                </a:lnTo>
                <a:lnTo>
                  <a:pt x="393" y="824"/>
                </a:lnTo>
                <a:lnTo>
                  <a:pt x="386" y="830"/>
                </a:lnTo>
                <a:lnTo>
                  <a:pt x="386" y="830"/>
                </a:lnTo>
                <a:lnTo>
                  <a:pt x="379" y="837"/>
                </a:lnTo>
                <a:lnTo>
                  <a:pt x="371" y="842"/>
                </a:lnTo>
                <a:lnTo>
                  <a:pt x="364" y="847"/>
                </a:lnTo>
                <a:lnTo>
                  <a:pt x="355" y="851"/>
                </a:lnTo>
                <a:lnTo>
                  <a:pt x="346" y="854"/>
                </a:lnTo>
                <a:lnTo>
                  <a:pt x="337" y="856"/>
                </a:lnTo>
                <a:lnTo>
                  <a:pt x="328" y="858"/>
                </a:lnTo>
                <a:lnTo>
                  <a:pt x="318" y="858"/>
                </a:lnTo>
                <a:lnTo>
                  <a:pt x="318" y="858"/>
                </a:lnTo>
                <a:lnTo>
                  <a:pt x="306" y="859"/>
                </a:lnTo>
                <a:lnTo>
                  <a:pt x="293" y="861"/>
                </a:lnTo>
                <a:lnTo>
                  <a:pt x="281" y="865"/>
                </a:lnTo>
                <a:lnTo>
                  <a:pt x="269" y="869"/>
                </a:lnTo>
                <a:lnTo>
                  <a:pt x="257" y="874"/>
                </a:lnTo>
                <a:lnTo>
                  <a:pt x="248" y="880"/>
                </a:lnTo>
                <a:lnTo>
                  <a:pt x="237" y="887"/>
                </a:lnTo>
                <a:lnTo>
                  <a:pt x="228" y="896"/>
                </a:lnTo>
                <a:lnTo>
                  <a:pt x="220" y="904"/>
                </a:lnTo>
                <a:lnTo>
                  <a:pt x="212" y="915"/>
                </a:lnTo>
                <a:lnTo>
                  <a:pt x="207" y="925"/>
                </a:lnTo>
                <a:lnTo>
                  <a:pt x="202" y="937"/>
                </a:lnTo>
                <a:lnTo>
                  <a:pt x="197" y="948"/>
                </a:lnTo>
                <a:lnTo>
                  <a:pt x="194" y="960"/>
                </a:lnTo>
                <a:lnTo>
                  <a:pt x="192" y="973"/>
                </a:lnTo>
                <a:lnTo>
                  <a:pt x="191" y="986"/>
                </a:lnTo>
                <a:lnTo>
                  <a:pt x="191" y="986"/>
                </a:lnTo>
                <a:lnTo>
                  <a:pt x="192" y="992"/>
                </a:lnTo>
                <a:lnTo>
                  <a:pt x="194" y="998"/>
                </a:lnTo>
                <a:lnTo>
                  <a:pt x="196" y="1003"/>
                </a:lnTo>
                <a:lnTo>
                  <a:pt x="200" y="1008"/>
                </a:lnTo>
                <a:lnTo>
                  <a:pt x="205" y="1012"/>
                </a:lnTo>
                <a:lnTo>
                  <a:pt x="210" y="1015"/>
                </a:lnTo>
                <a:lnTo>
                  <a:pt x="217" y="1017"/>
                </a:lnTo>
                <a:lnTo>
                  <a:pt x="223" y="1017"/>
                </a:lnTo>
                <a:lnTo>
                  <a:pt x="795" y="1017"/>
                </a:lnTo>
                <a:lnTo>
                  <a:pt x="795" y="1017"/>
                </a:lnTo>
                <a:lnTo>
                  <a:pt x="801" y="1017"/>
                </a:lnTo>
                <a:lnTo>
                  <a:pt x="808" y="1015"/>
                </a:lnTo>
                <a:lnTo>
                  <a:pt x="813" y="1012"/>
                </a:lnTo>
                <a:lnTo>
                  <a:pt x="817" y="1008"/>
                </a:lnTo>
                <a:lnTo>
                  <a:pt x="822" y="1003"/>
                </a:lnTo>
                <a:lnTo>
                  <a:pt x="825" y="998"/>
                </a:lnTo>
                <a:lnTo>
                  <a:pt x="826" y="992"/>
                </a:lnTo>
                <a:lnTo>
                  <a:pt x="827" y="986"/>
                </a:lnTo>
                <a:lnTo>
                  <a:pt x="827" y="986"/>
                </a:lnTo>
                <a:lnTo>
                  <a:pt x="826" y="973"/>
                </a:lnTo>
                <a:lnTo>
                  <a:pt x="825" y="960"/>
                </a:lnTo>
                <a:lnTo>
                  <a:pt x="822" y="948"/>
                </a:lnTo>
                <a:lnTo>
                  <a:pt x="817" y="937"/>
                </a:lnTo>
                <a:lnTo>
                  <a:pt x="812" y="925"/>
                </a:lnTo>
                <a:lnTo>
                  <a:pt x="806" y="915"/>
                </a:lnTo>
                <a:lnTo>
                  <a:pt x="798" y="904"/>
                </a:lnTo>
                <a:lnTo>
                  <a:pt x="790" y="896"/>
                </a:lnTo>
                <a:lnTo>
                  <a:pt x="781" y="887"/>
                </a:lnTo>
                <a:lnTo>
                  <a:pt x="771" y="880"/>
                </a:lnTo>
                <a:lnTo>
                  <a:pt x="761" y="874"/>
                </a:lnTo>
                <a:lnTo>
                  <a:pt x="750" y="869"/>
                </a:lnTo>
                <a:lnTo>
                  <a:pt x="738" y="865"/>
                </a:lnTo>
                <a:lnTo>
                  <a:pt x="725" y="861"/>
                </a:lnTo>
                <a:lnTo>
                  <a:pt x="713" y="859"/>
                </a:lnTo>
                <a:lnTo>
                  <a:pt x="699" y="858"/>
                </a:lnTo>
                <a:lnTo>
                  <a:pt x="699" y="858"/>
                </a:lnTo>
                <a:lnTo>
                  <a:pt x="691" y="858"/>
                </a:lnTo>
                <a:lnTo>
                  <a:pt x="681" y="856"/>
                </a:lnTo>
                <a:lnTo>
                  <a:pt x="673" y="854"/>
                </a:lnTo>
                <a:lnTo>
                  <a:pt x="663" y="851"/>
                </a:lnTo>
                <a:lnTo>
                  <a:pt x="655" y="847"/>
                </a:lnTo>
                <a:lnTo>
                  <a:pt x="647" y="842"/>
                </a:lnTo>
                <a:lnTo>
                  <a:pt x="639" y="837"/>
                </a:lnTo>
                <a:lnTo>
                  <a:pt x="633" y="830"/>
                </a:lnTo>
                <a:lnTo>
                  <a:pt x="633" y="830"/>
                </a:lnTo>
                <a:lnTo>
                  <a:pt x="626" y="824"/>
                </a:lnTo>
                <a:lnTo>
                  <a:pt x="620" y="816"/>
                </a:lnTo>
                <a:lnTo>
                  <a:pt x="616" y="808"/>
                </a:lnTo>
                <a:lnTo>
                  <a:pt x="611" y="799"/>
                </a:lnTo>
                <a:lnTo>
                  <a:pt x="608" y="791"/>
                </a:lnTo>
                <a:lnTo>
                  <a:pt x="606" y="782"/>
                </a:lnTo>
                <a:lnTo>
                  <a:pt x="605" y="772"/>
                </a:lnTo>
                <a:lnTo>
                  <a:pt x="605" y="763"/>
                </a:lnTo>
                <a:lnTo>
                  <a:pt x="605" y="763"/>
                </a:lnTo>
                <a:lnTo>
                  <a:pt x="605" y="753"/>
                </a:lnTo>
                <a:lnTo>
                  <a:pt x="606" y="744"/>
                </a:lnTo>
                <a:lnTo>
                  <a:pt x="608" y="735"/>
                </a:lnTo>
                <a:lnTo>
                  <a:pt x="611" y="726"/>
                </a:lnTo>
                <a:lnTo>
                  <a:pt x="616" y="718"/>
                </a:lnTo>
                <a:lnTo>
                  <a:pt x="620" y="710"/>
                </a:lnTo>
                <a:lnTo>
                  <a:pt x="626" y="703"/>
                </a:lnTo>
                <a:lnTo>
                  <a:pt x="633" y="695"/>
                </a:lnTo>
                <a:lnTo>
                  <a:pt x="633" y="695"/>
                </a:lnTo>
                <a:lnTo>
                  <a:pt x="637" y="690"/>
                </a:lnTo>
                <a:lnTo>
                  <a:pt x="639" y="683"/>
                </a:lnTo>
                <a:lnTo>
                  <a:pt x="639" y="683"/>
                </a:lnTo>
                <a:lnTo>
                  <a:pt x="665" y="654"/>
                </a:lnTo>
                <a:lnTo>
                  <a:pt x="691" y="622"/>
                </a:lnTo>
                <a:lnTo>
                  <a:pt x="718" y="586"/>
                </a:lnTo>
                <a:lnTo>
                  <a:pt x="743" y="546"/>
                </a:lnTo>
                <a:lnTo>
                  <a:pt x="743" y="546"/>
                </a:lnTo>
                <a:lnTo>
                  <a:pt x="758" y="550"/>
                </a:lnTo>
                <a:lnTo>
                  <a:pt x="774" y="554"/>
                </a:lnTo>
                <a:lnTo>
                  <a:pt x="791" y="555"/>
                </a:lnTo>
                <a:lnTo>
                  <a:pt x="806" y="556"/>
                </a:lnTo>
                <a:lnTo>
                  <a:pt x="806" y="556"/>
                </a:lnTo>
                <a:lnTo>
                  <a:pt x="827" y="555"/>
                </a:lnTo>
                <a:lnTo>
                  <a:pt x="847" y="551"/>
                </a:lnTo>
                <a:lnTo>
                  <a:pt x="868" y="546"/>
                </a:lnTo>
                <a:lnTo>
                  <a:pt x="887" y="540"/>
                </a:lnTo>
                <a:lnTo>
                  <a:pt x="887" y="540"/>
                </a:lnTo>
                <a:lnTo>
                  <a:pt x="906" y="530"/>
                </a:lnTo>
                <a:lnTo>
                  <a:pt x="925" y="519"/>
                </a:lnTo>
                <a:lnTo>
                  <a:pt x="941" y="507"/>
                </a:lnTo>
                <a:lnTo>
                  <a:pt x="956" y="493"/>
                </a:lnTo>
                <a:lnTo>
                  <a:pt x="970" y="478"/>
                </a:lnTo>
                <a:lnTo>
                  <a:pt x="983" y="461"/>
                </a:lnTo>
                <a:lnTo>
                  <a:pt x="993" y="443"/>
                </a:lnTo>
                <a:lnTo>
                  <a:pt x="1002" y="425"/>
                </a:lnTo>
                <a:lnTo>
                  <a:pt x="1002" y="425"/>
                </a:lnTo>
                <a:lnTo>
                  <a:pt x="1009" y="404"/>
                </a:lnTo>
                <a:lnTo>
                  <a:pt x="1014" y="383"/>
                </a:lnTo>
                <a:lnTo>
                  <a:pt x="1017" y="363"/>
                </a:lnTo>
                <a:lnTo>
                  <a:pt x="1018" y="342"/>
                </a:lnTo>
                <a:lnTo>
                  <a:pt x="1017" y="322"/>
                </a:lnTo>
                <a:lnTo>
                  <a:pt x="1014" y="301"/>
                </a:lnTo>
                <a:lnTo>
                  <a:pt x="1008" y="281"/>
                </a:lnTo>
                <a:lnTo>
                  <a:pt x="1002" y="263"/>
                </a:lnTo>
                <a:lnTo>
                  <a:pt x="993" y="243"/>
                </a:lnTo>
                <a:lnTo>
                  <a:pt x="983" y="226"/>
                </a:lnTo>
                <a:lnTo>
                  <a:pt x="971" y="210"/>
                </a:lnTo>
                <a:lnTo>
                  <a:pt x="957" y="194"/>
                </a:lnTo>
                <a:lnTo>
                  <a:pt x="942" y="180"/>
                </a:lnTo>
                <a:lnTo>
                  <a:pt x="925" y="168"/>
                </a:lnTo>
                <a:lnTo>
                  <a:pt x="906" y="157"/>
                </a:lnTo>
                <a:lnTo>
                  <a:pt x="887" y="148"/>
                </a:lnTo>
                <a:lnTo>
                  <a:pt x="887" y="148"/>
                </a:lnTo>
                <a:close/>
                <a:moveTo>
                  <a:pt x="154" y="481"/>
                </a:moveTo>
                <a:lnTo>
                  <a:pt x="154" y="481"/>
                </a:lnTo>
                <a:lnTo>
                  <a:pt x="140" y="474"/>
                </a:lnTo>
                <a:lnTo>
                  <a:pt x="129" y="467"/>
                </a:lnTo>
                <a:lnTo>
                  <a:pt x="117" y="458"/>
                </a:lnTo>
                <a:lnTo>
                  <a:pt x="106" y="448"/>
                </a:lnTo>
                <a:lnTo>
                  <a:pt x="96" y="438"/>
                </a:lnTo>
                <a:lnTo>
                  <a:pt x="88" y="426"/>
                </a:lnTo>
                <a:lnTo>
                  <a:pt x="80" y="413"/>
                </a:lnTo>
                <a:lnTo>
                  <a:pt x="74" y="400"/>
                </a:lnTo>
                <a:lnTo>
                  <a:pt x="74" y="400"/>
                </a:lnTo>
                <a:lnTo>
                  <a:pt x="70" y="386"/>
                </a:lnTo>
                <a:lnTo>
                  <a:pt x="66" y="373"/>
                </a:lnTo>
                <a:lnTo>
                  <a:pt x="64" y="359"/>
                </a:lnTo>
                <a:lnTo>
                  <a:pt x="63" y="345"/>
                </a:lnTo>
                <a:lnTo>
                  <a:pt x="63" y="331"/>
                </a:lnTo>
                <a:lnTo>
                  <a:pt x="65" y="319"/>
                </a:lnTo>
                <a:lnTo>
                  <a:pt x="68" y="305"/>
                </a:lnTo>
                <a:lnTo>
                  <a:pt x="73" y="292"/>
                </a:lnTo>
                <a:lnTo>
                  <a:pt x="78" y="280"/>
                </a:lnTo>
                <a:lnTo>
                  <a:pt x="85" y="268"/>
                </a:lnTo>
                <a:lnTo>
                  <a:pt x="92" y="256"/>
                </a:lnTo>
                <a:lnTo>
                  <a:pt x="101" y="247"/>
                </a:lnTo>
                <a:lnTo>
                  <a:pt x="110" y="236"/>
                </a:lnTo>
                <a:lnTo>
                  <a:pt x="120" y="227"/>
                </a:lnTo>
                <a:lnTo>
                  <a:pt x="132" y="219"/>
                </a:lnTo>
                <a:lnTo>
                  <a:pt x="144" y="212"/>
                </a:lnTo>
                <a:lnTo>
                  <a:pt x="144" y="212"/>
                </a:lnTo>
                <a:lnTo>
                  <a:pt x="152" y="252"/>
                </a:lnTo>
                <a:lnTo>
                  <a:pt x="162" y="290"/>
                </a:lnTo>
                <a:lnTo>
                  <a:pt x="173" y="326"/>
                </a:lnTo>
                <a:lnTo>
                  <a:pt x="184" y="361"/>
                </a:lnTo>
                <a:lnTo>
                  <a:pt x="197" y="395"/>
                </a:lnTo>
                <a:lnTo>
                  <a:pt x="211" y="428"/>
                </a:lnTo>
                <a:lnTo>
                  <a:pt x="226" y="459"/>
                </a:lnTo>
                <a:lnTo>
                  <a:pt x="241" y="488"/>
                </a:lnTo>
                <a:lnTo>
                  <a:pt x="241" y="488"/>
                </a:lnTo>
                <a:lnTo>
                  <a:pt x="230" y="490"/>
                </a:lnTo>
                <a:lnTo>
                  <a:pt x="220" y="491"/>
                </a:lnTo>
                <a:lnTo>
                  <a:pt x="209" y="491"/>
                </a:lnTo>
                <a:lnTo>
                  <a:pt x="197" y="491"/>
                </a:lnTo>
                <a:lnTo>
                  <a:pt x="187" y="490"/>
                </a:lnTo>
                <a:lnTo>
                  <a:pt x="176" y="487"/>
                </a:lnTo>
                <a:lnTo>
                  <a:pt x="165" y="485"/>
                </a:lnTo>
                <a:lnTo>
                  <a:pt x="154" y="481"/>
                </a:lnTo>
                <a:lnTo>
                  <a:pt x="154" y="481"/>
                </a:lnTo>
                <a:close/>
                <a:moveTo>
                  <a:pt x="699" y="922"/>
                </a:moveTo>
                <a:lnTo>
                  <a:pt x="699" y="922"/>
                </a:lnTo>
                <a:lnTo>
                  <a:pt x="709" y="923"/>
                </a:lnTo>
                <a:lnTo>
                  <a:pt x="717" y="925"/>
                </a:lnTo>
                <a:lnTo>
                  <a:pt x="725" y="927"/>
                </a:lnTo>
                <a:lnTo>
                  <a:pt x="733" y="931"/>
                </a:lnTo>
                <a:lnTo>
                  <a:pt x="739" y="935"/>
                </a:lnTo>
                <a:lnTo>
                  <a:pt x="746" y="941"/>
                </a:lnTo>
                <a:lnTo>
                  <a:pt x="751" y="947"/>
                </a:lnTo>
                <a:lnTo>
                  <a:pt x="755" y="954"/>
                </a:lnTo>
                <a:lnTo>
                  <a:pt x="263" y="954"/>
                </a:lnTo>
                <a:lnTo>
                  <a:pt x="263" y="954"/>
                </a:lnTo>
                <a:lnTo>
                  <a:pt x="268" y="947"/>
                </a:lnTo>
                <a:lnTo>
                  <a:pt x="273" y="941"/>
                </a:lnTo>
                <a:lnTo>
                  <a:pt x="279" y="935"/>
                </a:lnTo>
                <a:lnTo>
                  <a:pt x="286" y="931"/>
                </a:lnTo>
                <a:lnTo>
                  <a:pt x="294" y="927"/>
                </a:lnTo>
                <a:lnTo>
                  <a:pt x="301" y="925"/>
                </a:lnTo>
                <a:lnTo>
                  <a:pt x="310" y="923"/>
                </a:lnTo>
                <a:lnTo>
                  <a:pt x="318" y="922"/>
                </a:lnTo>
                <a:lnTo>
                  <a:pt x="318" y="922"/>
                </a:lnTo>
                <a:lnTo>
                  <a:pt x="333" y="922"/>
                </a:lnTo>
                <a:lnTo>
                  <a:pt x="350" y="919"/>
                </a:lnTo>
                <a:lnTo>
                  <a:pt x="365" y="915"/>
                </a:lnTo>
                <a:lnTo>
                  <a:pt x="380" y="910"/>
                </a:lnTo>
                <a:lnTo>
                  <a:pt x="394" y="903"/>
                </a:lnTo>
                <a:lnTo>
                  <a:pt x="406" y="896"/>
                </a:lnTo>
                <a:lnTo>
                  <a:pt x="419" y="886"/>
                </a:lnTo>
                <a:lnTo>
                  <a:pt x="431" y="875"/>
                </a:lnTo>
                <a:lnTo>
                  <a:pt x="431" y="875"/>
                </a:lnTo>
                <a:lnTo>
                  <a:pt x="440" y="865"/>
                </a:lnTo>
                <a:lnTo>
                  <a:pt x="448" y="854"/>
                </a:lnTo>
                <a:lnTo>
                  <a:pt x="456" y="842"/>
                </a:lnTo>
                <a:lnTo>
                  <a:pt x="462" y="830"/>
                </a:lnTo>
                <a:lnTo>
                  <a:pt x="468" y="817"/>
                </a:lnTo>
                <a:lnTo>
                  <a:pt x="471" y="805"/>
                </a:lnTo>
                <a:lnTo>
                  <a:pt x="474" y="792"/>
                </a:lnTo>
                <a:lnTo>
                  <a:pt x="476" y="778"/>
                </a:lnTo>
                <a:lnTo>
                  <a:pt x="476" y="778"/>
                </a:lnTo>
                <a:lnTo>
                  <a:pt x="490" y="788"/>
                </a:lnTo>
                <a:lnTo>
                  <a:pt x="490" y="788"/>
                </a:lnTo>
                <a:lnTo>
                  <a:pt x="494" y="792"/>
                </a:lnTo>
                <a:lnTo>
                  <a:pt x="500" y="793"/>
                </a:lnTo>
                <a:lnTo>
                  <a:pt x="504" y="795"/>
                </a:lnTo>
                <a:lnTo>
                  <a:pt x="509" y="795"/>
                </a:lnTo>
                <a:lnTo>
                  <a:pt x="509" y="795"/>
                </a:lnTo>
                <a:lnTo>
                  <a:pt x="514" y="795"/>
                </a:lnTo>
                <a:lnTo>
                  <a:pt x="519" y="793"/>
                </a:lnTo>
                <a:lnTo>
                  <a:pt x="523" y="792"/>
                </a:lnTo>
                <a:lnTo>
                  <a:pt x="528" y="788"/>
                </a:lnTo>
                <a:lnTo>
                  <a:pt x="528" y="788"/>
                </a:lnTo>
                <a:lnTo>
                  <a:pt x="543" y="778"/>
                </a:lnTo>
                <a:lnTo>
                  <a:pt x="543" y="778"/>
                </a:lnTo>
                <a:lnTo>
                  <a:pt x="544" y="792"/>
                </a:lnTo>
                <a:lnTo>
                  <a:pt x="547" y="805"/>
                </a:lnTo>
                <a:lnTo>
                  <a:pt x="551" y="817"/>
                </a:lnTo>
                <a:lnTo>
                  <a:pt x="557" y="830"/>
                </a:lnTo>
                <a:lnTo>
                  <a:pt x="562" y="842"/>
                </a:lnTo>
                <a:lnTo>
                  <a:pt x="570" y="854"/>
                </a:lnTo>
                <a:lnTo>
                  <a:pt x="578" y="865"/>
                </a:lnTo>
                <a:lnTo>
                  <a:pt x="588" y="875"/>
                </a:lnTo>
                <a:lnTo>
                  <a:pt x="588" y="875"/>
                </a:lnTo>
                <a:lnTo>
                  <a:pt x="600" y="886"/>
                </a:lnTo>
                <a:lnTo>
                  <a:pt x="611" y="896"/>
                </a:lnTo>
                <a:lnTo>
                  <a:pt x="625" y="903"/>
                </a:lnTo>
                <a:lnTo>
                  <a:pt x="639" y="910"/>
                </a:lnTo>
                <a:lnTo>
                  <a:pt x="653" y="915"/>
                </a:lnTo>
                <a:lnTo>
                  <a:pt x="668" y="919"/>
                </a:lnTo>
                <a:lnTo>
                  <a:pt x="684" y="922"/>
                </a:lnTo>
                <a:lnTo>
                  <a:pt x="699" y="922"/>
                </a:lnTo>
                <a:lnTo>
                  <a:pt x="699" y="922"/>
                </a:lnTo>
                <a:close/>
                <a:moveTo>
                  <a:pt x="509" y="722"/>
                </a:moveTo>
                <a:lnTo>
                  <a:pt x="509" y="722"/>
                </a:lnTo>
                <a:lnTo>
                  <a:pt x="494" y="709"/>
                </a:lnTo>
                <a:lnTo>
                  <a:pt x="476" y="692"/>
                </a:lnTo>
                <a:lnTo>
                  <a:pt x="456" y="672"/>
                </a:lnTo>
                <a:lnTo>
                  <a:pt x="432" y="647"/>
                </a:lnTo>
                <a:lnTo>
                  <a:pt x="408" y="618"/>
                </a:lnTo>
                <a:lnTo>
                  <a:pt x="382" y="586"/>
                </a:lnTo>
                <a:lnTo>
                  <a:pt x="355" y="550"/>
                </a:lnTo>
                <a:lnTo>
                  <a:pt x="329" y="511"/>
                </a:lnTo>
                <a:lnTo>
                  <a:pt x="316" y="489"/>
                </a:lnTo>
                <a:lnTo>
                  <a:pt x="303" y="467"/>
                </a:lnTo>
                <a:lnTo>
                  <a:pt x="292" y="444"/>
                </a:lnTo>
                <a:lnTo>
                  <a:pt x="280" y="420"/>
                </a:lnTo>
                <a:lnTo>
                  <a:pt x="268" y="395"/>
                </a:lnTo>
                <a:lnTo>
                  <a:pt x="257" y="369"/>
                </a:lnTo>
                <a:lnTo>
                  <a:pt x="247" y="342"/>
                </a:lnTo>
                <a:lnTo>
                  <a:pt x="237" y="315"/>
                </a:lnTo>
                <a:lnTo>
                  <a:pt x="228" y="286"/>
                </a:lnTo>
                <a:lnTo>
                  <a:pt x="220" y="257"/>
                </a:lnTo>
                <a:lnTo>
                  <a:pt x="212" y="227"/>
                </a:lnTo>
                <a:lnTo>
                  <a:pt x="206" y="196"/>
                </a:lnTo>
                <a:lnTo>
                  <a:pt x="200" y="164"/>
                </a:lnTo>
                <a:lnTo>
                  <a:pt x="196" y="132"/>
                </a:lnTo>
                <a:lnTo>
                  <a:pt x="193" y="98"/>
                </a:lnTo>
                <a:lnTo>
                  <a:pt x="192" y="63"/>
                </a:lnTo>
                <a:lnTo>
                  <a:pt x="827" y="63"/>
                </a:lnTo>
                <a:lnTo>
                  <a:pt x="827" y="63"/>
                </a:lnTo>
                <a:lnTo>
                  <a:pt x="825" y="98"/>
                </a:lnTo>
                <a:lnTo>
                  <a:pt x="822" y="132"/>
                </a:lnTo>
                <a:lnTo>
                  <a:pt x="817" y="164"/>
                </a:lnTo>
                <a:lnTo>
                  <a:pt x="812" y="196"/>
                </a:lnTo>
                <a:lnTo>
                  <a:pt x="806" y="227"/>
                </a:lnTo>
                <a:lnTo>
                  <a:pt x="798" y="257"/>
                </a:lnTo>
                <a:lnTo>
                  <a:pt x="791" y="286"/>
                </a:lnTo>
                <a:lnTo>
                  <a:pt x="781" y="315"/>
                </a:lnTo>
                <a:lnTo>
                  <a:pt x="771" y="342"/>
                </a:lnTo>
                <a:lnTo>
                  <a:pt x="762" y="369"/>
                </a:lnTo>
                <a:lnTo>
                  <a:pt x="750" y="395"/>
                </a:lnTo>
                <a:lnTo>
                  <a:pt x="739" y="420"/>
                </a:lnTo>
                <a:lnTo>
                  <a:pt x="726" y="444"/>
                </a:lnTo>
                <a:lnTo>
                  <a:pt x="714" y="467"/>
                </a:lnTo>
                <a:lnTo>
                  <a:pt x="702" y="489"/>
                </a:lnTo>
                <a:lnTo>
                  <a:pt x="689" y="511"/>
                </a:lnTo>
                <a:lnTo>
                  <a:pt x="663" y="550"/>
                </a:lnTo>
                <a:lnTo>
                  <a:pt x="636" y="586"/>
                </a:lnTo>
                <a:lnTo>
                  <a:pt x="610" y="618"/>
                </a:lnTo>
                <a:lnTo>
                  <a:pt x="586" y="647"/>
                </a:lnTo>
                <a:lnTo>
                  <a:pt x="563" y="672"/>
                </a:lnTo>
                <a:lnTo>
                  <a:pt x="542" y="692"/>
                </a:lnTo>
                <a:lnTo>
                  <a:pt x="523" y="709"/>
                </a:lnTo>
                <a:lnTo>
                  <a:pt x="509" y="722"/>
                </a:lnTo>
                <a:lnTo>
                  <a:pt x="509" y="722"/>
                </a:lnTo>
                <a:close/>
                <a:moveTo>
                  <a:pt x="943" y="400"/>
                </a:moveTo>
                <a:lnTo>
                  <a:pt x="943" y="400"/>
                </a:lnTo>
                <a:lnTo>
                  <a:pt x="936" y="413"/>
                </a:lnTo>
                <a:lnTo>
                  <a:pt x="929" y="426"/>
                </a:lnTo>
                <a:lnTo>
                  <a:pt x="920" y="438"/>
                </a:lnTo>
                <a:lnTo>
                  <a:pt x="911" y="448"/>
                </a:lnTo>
                <a:lnTo>
                  <a:pt x="900" y="458"/>
                </a:lnTo>
                <a:lnTo>
                  <a:pt x="889" y="467"/>
                </a:lnTo>
                <a:lnTo>
                  <a:pt x="876" y="474"/>
                </a:lnTo>
                <a:lnTo>
                  <a:pt x="864" y="481"/>
                </a:lnTo>
                <a:lnTo>
                  <a:pt x="864" y="481"/>
                </a:lnTo>
                <a:lnTo>
                  <a:pt x="853" y="485"/>
                </a:lnTo>
                <a:lnTo>
                  <a:pt x="842" y="487"/>
                </a:lnTo>
                <a:lnTo>
                  <a:pt x="831" y="490"/>
                </a:lnTo>
                <a:lnTo>
                  <a:pt x="821" y="491"/>
                </a:lnTo>
                <a:lnTo>
                  <a:pt x="809" y="491"/>
                </a:lnTo>
                <a:lnTo>
                  <a:pt x="798" y="491"/>
                </a:lnTo>
                <a:lnTo>
                  <a:pt x="787" y="490"/>
                </a:lnTo>
                <a:lnTo>
                  <a:pt x="777" y="489"/>
                </a:lnTo>
                <a:lnTo>
                  <a:pt x="777" y="489"/>
                </a:lnTo>
                <a:lnTo>
                  <a:pt x="792" y="459"/>
                </a:lnTo>
                <a:lnTo>
                  <a:pt x="807" y="428"/>
                </a:lnTo>
                <a:lnTo>
                  <a:pt x="821" y="396"/>
                </a:lnTo>
                <a:lnTo>
                  <a:pt x="833" y="361"/>
                </a:lnTo>
                <a:lnTo>
                  <a:pt x="845" y="326"/>
                </a:lnTo>
                <a:lnTo>
                  <a:pt x="856" y="290"/>
                </a:lnTo>
                <a:lnTo>
                  <a:pt x="866" y="252"/>
                </a:lnTo>
                <a:lnTo>
                  <a:pt x="874" y="212"/>
                </a:lnTo>
                <a:lnTo>
                  <a:pt x="874" y="212"/>
                </a:lnTo>
                <a:lnTo>
                  <a:pt x="886" y="220"/>
                </a:lnTo>
                <a:lnTo>
                  <a:pt x="898" y="227"/>
                </a:lnTo>
                <a:lnTo>
                  <a:pt x="908" y="237"/>
                </a:lnTo>
                <a:lnTo>
                  <a:pt x="917" y="247"/>
                </a:lnTo>
                <a:lnTo>
                  <a:pt x="926" y="257"/>
                </a:lnTo>
                <a:lnTo>
                  <a:pt x="933" y="268"/>
                </a:lnTo>
                <a:lnTo>
                  <a:pt x="940" y="280"/>
                </a:lnTo>
                <a:lnTo>
                  <a:pt x="945" y="293"/>
                </a:lnTo>
                <a:lnTo>
                  <a:pt x="949" y="306"/>
                </a:lnTo>
                <a:lnTo>
                  <a:pt x="952" y="319"/>
                </a:lnTo>
                <a:lnTo>
                  <a:pt x="954" y="332"/>
                </a:lnTo>
                <a:lnTo>
                  <a:pt x="955" y="345"/>
                </a:lnTo>
                <a:lnTo>
                  <a:pt x="954" y="359"/>
                </a:lnTo>
                <a:lnTo>
                  <a:pt x="952" y="373"/>
                </a:lnTo>
                <a:lnTo>
                  <a:pt x="948" y="386"/>
                </a:lnTo>
                <a:lnTo>
                  <a:pt x="943" y="400"/>
                </a:lnTo>
                <a:lnTo>
                  <a:pt x="943" y="400"/>
                </a:lnTo>
                <a:close/>
              </a:path>
            </a:pathLst>
          </a:custGeom>
          <a:solidFill>
            <a:srgbClr val="6E8F9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098394" y="2149905"/>
            <a:ext cx="1713623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3200" spc="225" dirty="0">
                <a:gradFill>
                  <a:gsLst>
                    <a:gs pos="64000">
                      <a:srgbClr val="618695"/>
                    </a:gs>
                    <a:gs pos="0">
                      <a:schemeClr val="bg1">
                        <a:alpha val="38000"/>
                      </a:schemeClr>
                    </a:gs>
                  </a:gsLst>
                  <a:lin ang="5340000" scaled="0"/>
                </a:gradFill>
                <a:cs typeface="+mn-ea"/>
                <a:sym typeface="+mn-lt"/>
              </a:rPr>
              <a:t>Part 02</a:t>
            </a:r>
          </a:p>
        </p:txBody>
      </p:sp>
      <p:sp>
        <p:nvSpPr>
          <p:cNvPr id="41" name="矩形 40"/>
          <p:cNvSpPr/>
          <p:nvPr/>
        </p:nvSpPr>
        <p:spPr>
          <a:xfrm>
            <a:off x="7044695" y="2644273"/>
            <a:ext cx="3441057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3600" spc="22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项目成果展示</a:t>
            </a:r>
            <a:endParaRPr sz="3600" spc="22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144943" y="3570419"/>
            <a:ext cx="1713623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3200" spc="225" dirty="0">
                <a:gradFill>
                  <a:gsLst>
                    <a:gs pos="64000">
                      <a:srgbClr val="618695"/>
                    </a:gs>
                    <a:gs pos="0">
                      <a:schemeClr val="bg1">
                        <a:alpha val="38000"/>
                      </a:schemeClr>
                    </a:gs>
                  </a:gsLst>
                  <a:lin ang="5340000" scaled="0"/>
                </a:gradFill>
                <a:cs typeface="+mn-ea"/>
                <a:sym typeface="+mn-lt"/>
              </a:rPr>
              <a:t>Part 03</a:t>
            </a:r>
          </a:p>
        </p:txBody>
      </p:sp>
      <p:sp>
        <p:nvSpPr>
          <p:cNvPr id="43" name="矩形 42"/>
          <p:cNvSpPr/>
          <p:nvPr/>
        </p:nvSpPr>
        <p:spPr>
          <a:xfrm>
            <a:off x="7091244" y="4064787"/>
            <a:ext cx="3441057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3600" spc="22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经验与总结</a:t>
            </a:r>
            <a:endParaRPr sz="3600" spc="22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152093" y="4901557"/>
            <a:ext cx="181448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3200" spc="225" dirty="0">
                <a:gradFill>
                  <a:gsLst>
                    <a:gs pos="64000">
                      <a:srgbClr val="618695"/>
                    </a:gs>
                    <a:gs pos="0">
                      <a:schemeClr val="bg1">
                        <a:alpha val="38000"/>
                      </a:schemeClr>
                    </a:gs>
                  </a:gsLst>
                  <a:lin ang="5340000" scaled="0"/>
                </a:gradFill>
                <a:cs typeface="+mn-ea"/>
                <a:sym typeface="+mn-lt"/>
              </a:rPr>
              <a:t>Part 04</a:t>
            </a:r>
          </a:p>
        </p:txBody>
      </p:sp>
      <p:sp>
        <p:nvSpPr>
          <p:cNvPr id="45" name="矩形 44"/>
          <p:cNvSpPr/>
          <p:nvPr/>
        </p:nvSpPr>
        <p:spPr>
          <a:xfrm>
            <a:off x="7098394" y="5395925"/>
            <a:ext cx="3441057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3600" spc="22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明年工作计划</a:t>
            </a:r>
            <a:endParaRPr sz="3600" spc="22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2049510"/>
            <a:ext cx="12192000" cy="2758980"/>
          </a:xfrm>
          <a:prstGeom prst="rect">
            <a:avLst/>
          </a:prstGeom>
          <a:solidFill>
            <a:srgbClr val="6E8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平行四边形 1"/>
          <p:cNvSpPr/>
          <p:nvPr/>
        </p:nvSpPr>
        <p:spPr>
          <a:xfrm>
            <a:off x="1627773" y="1384935"/>
            <a:ext cx="3162300" cy="4089400"/>
          </a:xfrm>
          <a:prstGeom prst="parallelogram">
            <a:avLst/>
          </a:prstGeom>
          <a:solidFill>
            <a:srgbClr val="CBB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76695" y="2049510"/>
            <a:ext cx="2464455" cy="21929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13800" spc="225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sz="13800" spc="22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12339" y="2564838"/>
            <a:ext cx="5651888" cy="99257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6000" spc="225" dirty="0">
                <a:solidFill>
                  <a:schemeClr val="bg1"/>
                </a:solidFill>
                <a:cs typeface="+mn-ea"/>
                <a:sym typeface="+mn-lt"/>
              </a:rPr>
              <a:t>工作完成情况</a:t>
            </a:r>
            <a:endParaRPr sz="6000" spc="22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912339" y="3568701"/>
            <a:ext cx="4959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 Life isn't about waiting for the storm to pass. it's about learning to dance in the rain.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375471" y="271735"/>
            <a:ext cx="344105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3200" spc="22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工作完成情况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472270" y="2130425"/>
            <a:ext cx="1582420" cy="1582420"/>
          </a:xfrm>
          <a:prstGeom prst="ellipse">
            <a:avLst/>
          </a:prstGeom>
          <a:solidFill>
            <a:srgbClr val="6E8F9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406391" y="2130425"/>
            <a:ext cx="1582420" cy="1582420"/>
          </a:xfrm>
          <a:prstGeom prst="ellipse">
            <a:avLst/>
          </a:prstGeom>
          <a:solidFill>
            <a:srgbClr val="6E8F9E"/>
          </a:solidFill>
          <a:ln>
            <a:solidFill>
              <a:srgbClr val="666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8062592" y="2130425"/>
            <a:ext cx="1582420" cy="1582420"/>
          </a:xfrm>
          <a:prstGeom prst="ellipse">
            <a:avLst/>
          </a:prstGeom>
          <a:solidFill>
            <a:srgbClr val="CBB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011049" y="4079663"/>
            <a:ext cx="2770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1.AG MES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系统前端重构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系统功能逐步完善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37912" y="4090952"/>
            <a:ext cx="2524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2.SMC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系統前端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框架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搭建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592057" y="4090952"/>
            <a:ext cx="2759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 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3.SMC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系统全系统前端开发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Freeform 88"/>
          <p:cNvSpPr>
            <a:spLocks noEditPoints="1"/>
          </p:cNvSpPr>
          <p:nvPr/>
        </p:nvSpPr>
        <p:spPr bwMode="auto">
          <a:xfrm>
            <a:off x="3054634" y="2664474"/>
            <a:ext cx="417692" cy="513890"/>
          </a:xfrm>
          <a:custGeom>
            <a:avLst/>
            <a:gdLst>
              <a:gd name="T0" fmla="*/ 58 w 828"/>
              <a:gd name="T1" fmla="*/ 7 h 1017"/>
              <a:gd name="T2" fmla="*/ 12 w 828"/>
              <a:gd name="T3" fmla="*/ 49 h 1017"/>
              <a:gd name="T4" fmla="*/ 0 w 828"/>
              <a:gd name="T5" fmla="*/ 921 h 1017"/>
              <a:gd name="T6" fmla="*/ 22 w 828"/>
              <a:gd name="T7" fmla="*/ 982 h 1017"/>
              <a:gd name="T8" fmla="*/ 76 w 828"/>
              <a:gd name="T9" fmla="*/ 1015 h 1017"/>
              <a:gd name="T10" fmla="*/ 760 w 828"/>
              <a:gd name="T11" fmla="*/ 1012 h 1017"/>
              <a:gd name="T12" fmla="*/ 810 w 828"/>
              <a:gd name="T13" fmla="*/ 975 h 1017"/>
              <a:gd name="T14" fmla="*/ 828 w 828"/>
              <a:gd name="T15" fmla="*/ 95 h 1017"/>
              <a:gd name="T16" fmla="*/ 810 w 828"/>
              <a:gd name="T17" fmla="*/ 41 h 1017"/>
              <a:gd name="T18" fmla="*/ 760 w 828"/>
              <a:gd name="T19" fmla="*/ 4 h 1017"/>
              <a:gd name="T20" fmla="*/ 763 w 828"/>
              <a:gd name="T21" fmla="*/ 928 h 1017"/>
              <a:gd name="T22" fmla="*/ 732 w 828"/>
              <a:gd name="T23" fmla="*/ 953 h 1017"/>
              <a:gd name="T24" fmla="*/ 69 w 828"/>
              <a:gd name="T25" fmla="*/ 939 h 1017"/>
              <a:gd name="T26" fmla="*/ 87 w 828"/>
              <a:gd name="T27" fmla="*/ 285 h 1017"/>
              <a:gd name="T28" fmla="*/ 763 w 828"/>
              <a:gd name="T29" fmla="*/ 921 h 1017"/>
              <a:gd name="T30" fmla="*/ 749 w 828"/>
              <a:gd name="T31" fmla="*/ 216 h 1017"/>
              <a:gd name="T32" fmla="*/ 83 w 828"/>
              <a:gd name="T33" fmla="*/ 220 h 1017"/>
              <a:gd name="T34" fmla="*/ 64 w 828"/>
              <a:gd name="T35" fmla="*/ 95 h 1017"/>
              <a:gd name="T36" fmla="*/ 83 w 828"/>
              <a:gd name="T37" fmla="*/ 65 h 1017"/>
              <a:gd name="T38" fmla="*/ 749 w 828"/>
              <a:gd name="T39" fmla="*/ 68 h 1017"/>
              <a:gd name="T40" fmla="*/ 191 w 828"/>
              <a:gd name="T41" fmla="*/ 508 h 1017"/>
              <a:gd name="T42" fmla="*/ 232 w 828"/>
              <a:gd name="T43" fmla="*/ 563 h 1017"/>
              <a:gd name="T44" fmla="*/ 267 w 828"/>
              <a:gd name="T45" fmla="*/ 569 h 1017"/>
              <a:gd name="T46" fmla="*/ 287 w 828"/>
              <a:gd name="T47" fmla="*/ 508 h 1017"/>
              <a:gd name="T48" fmla="*/ 345 w 828"/>
              <a:gd name="T49" fmla="*/ 494 h 1017"/>
              <a:gd name="T50" fmla="*/ 345 w 828"/>
              <a:gd name="T51" fmla="*/ 459 h 1017"/>
              <a:gd name="T52" fmla="*/ 287 w 828"/>
              <a:gd name="T53" fmla="*/ 413 h 1017"/>
              <a:gd name="T54" fmla="*/ 267 w 828"/>
              <a:gd name="T55" fmla="*/ 384 h 1017"/>
              <a:gd name="T56" fmla="*/ 232 w 828"/>
              <a:gd name="T57" fmla="*/ 390 h 1017"/>
              <a:gd name="T58" fmla="*/ 191 w 828"/>
              <a:gd name="T59" fmla="*/ 445 h 1017"/>
              <a:gd name="T60" fmla="*/ 160 w 828"/>
              <a:gd name="T61" fmla="*/ 470 h 1017"/>
              <a:gd name="T62" fmla="*/ 173 w 828"/>
              <a:gd name="T63" fmla="*/ 503 h 1017"/>
              <a:gd name="T64" fmla="*/ 509 w 828"/>
              <a:gd name="T65" fmla="*/ 445 h 1017"/>
              <a:gd name="T66" fmla="*/ 478 w 828"/>
              <a:gd name="T67" fmla="*/ 470 h 1017"/>
              <a:gd name="T68" fmla="*/ 492 w 828"/>
              <a:gd name="T69" fmla="*/ 503 h 1017"/>
              <a:gd name="T70" fmla="*/ 648 w 828"/>
              <a:gd name="T71" fmla="*/ 506 h 1017"/>
              <a:gd name="T72" fmla="*/ 668 w 828"/>
              <a:gd name="T73" fmla="*/ 476 h 1017"/>
              <a:gd name="T74" fmla="*/ 643 w 828"/>
              <a:gd name="T75" fmla="*/ 445 h 1017"/>
              <a:gd name="T76" fmla="*/ 497 w 828"/>
              <a:gd name="T77" fmla="*/ 670 h 1017"/>
              <a:gd name="T78" fmla="*/ 478 w 828"/>
              <a:gd name="T79" fmla="*/ 699 h 1017"/>
              <a:gd name="T80" fmla="*/ 502 w 828"/>
              <a:gd name="T81" fmla="*/ 730 h 1017"/>
              <a:gd name="T82" fmla="*/ 659 w 828"/>
              <a:gd name="T83" fmla="*/ 722 h 1017"/>
              <a:gd name="T84" fmla="*/ 666 w 828"/>
              <a:gd name="T85" fmla="*/ 686 h 1017"/>
              <a:gd name="T86" fmla="*/ 637 w 828"/>
              <a:gd name="T87" fmla="*/ 667 h 1017"/>
              <a:gd name="T88" fmla="*/ 486 w 828"/>
              <a:gd name="T89" fmla="*/ 803 h 1017"/>
              <a:gd name="T90" fmla="*/ 480 w 828"/>
              <a:gd name="T91" fmla="*/ 839 h 1017"/>
              <a:gd name="T92" fmla="*/ 637 w 828"/>
              <a:gd name="T93" fmla="*/ 858 h 1017"/>
              <a:gd name="T94" fmla="*/ 666 w 828"/>
              <a:gd name="T95" fmla="*/ 839 h 1017"/>
              <a:gd name="T96" fmla="*/ 659 w 828"/>
              <a:gd name="T97" fmla="*/ 803 h 1017"/>
              <a:gd name="T98" fmla="*/ 340 w 828"/>
              <a:gd name="T99" fmla="*/ 677 h 1017"/>
              <a:gd name="T100" fmla="*/ 301 w 828"/>
              <a:gd name="T101" fmla="*/ 672 h 1017"/>
              <a:gd name="T102" fmla="*/ 197 w 828"/>
              <a:gd name="T103" fmla="*/ 668 h 1017"/>
              <a:gd name="T104" fmla="*/ 164 w 828"/>
              <a:gd name="T105" fmla="*/ 682 h 1017"/>
              <a:gd name="T106" fmla="*/ 169 w 828"/>
              <a:gd name="T107" fmla="*/ 722 h 1017"/>
              <a:gd name="T108" fmla="*/ 159 w 828"/>
              <a:gd name="T109" fmla="*/ 826 h 1017"/>
              <a:gd name="T110" fmla="*/ 179 w 828"/>
              <a:gd name="T111" fmla="*/ 856 h 1017"/>
              <a:gd name="T112" fmla="*/ 214 w 828"/>
              <a:gd name="T113" fmla="*/ 848 h 1017"/>
              <a:gd name="T114" fmla="*/ 318 w 828"/>
              <a:gd name="T115" fmla="*/ 858 h 1017"/>
              <a:gd name="T116" fmla="*/ 345 w 828"/>
              <a:gd name="T117" fmla="*/ 844 h 1017"/>
              <a:gd name="T118" fmla="*/ 340 w 828"/>
              <a:gd name="T119" fmla="*/ 803 h 1017"/>
              <a:gd name="T120" fmla="*/ 350 w 828"/>
              <a:gd name="T121" fmla="*/ 699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28" h="1017">
                <a:moveTo>
                  <a:pt x="732" y="0"/>
                </a:moveTo>
                <a:lnTo>
                  <a:pt x="96" y="0"/>
                </a:lnTo>
                <a:lnTo>
                  <a:pt x="96" y="0"/>
                </a:lnTo>
                <a:lnTo>
                  <a:pt x="86" y="0"/>
                </a:lnTo>
                <a:lnTo>
                  <a:pt x="76" y="2"/>
                </a:lnTo>
                <a:lnTo>
                  <a:pt x="67" y="4"/>
                </a:lnTo>
                <a:lnTo>
                  <a:pt x="58" y="7"/>
                </a:lnTo>
                <a:lnTo>
                  <a:pt x="50" y="10"/>
                </a:lnTo>
                <a:lnTo>
                  <a:pt x="42" y="16"/>
                </a:lnTo>
                <a:lnTo>
                  <a:pt x="35" y="21"/>
                </a:lnTo>
                <a:lnTo>
                  <a:pt x="28" y="27"/>
                </a:lnTo>
                <a:lnTo>
                  <a:pt x="22" y="34"/>
                </a:lnTo>
                <a:lnTo>
                  <a:pt x="16" y="41"/>
                </a:lnTo>
                <a:lnTo>
                  <a:pt x="12" y="49"/>
                </a:lnTo>
                <a:lnTo>
                  <a:pt x="8" y="58"/>
                </a:lnTo>
                <a:lnTo>
                  <a:pt x="5" y="66"/>
                </a:lnTo>
                <a:lnTo>
                  <a:pt x="2" y="76"/>
                </a:lnTo>
                <a:lnTo>
                  <a:pt x="0" y="85"/>
                </a:lnTo>
                <a:lnTo>
                  <a:pt x="0" y="95"/>
                </a:lnTo>
                <a:lnTo>
                  <a:pt x="0" y="921"/>
                </a:lnTo>
                <a:lnTo>
                  <a:pt x="0" y="921"/>
                </a:lnTo>
                <a:lnTo>
                  <a:pt x="0" y="931"/>
                </a:lnTo>
                <a:lnTo>
                  <a:pt x="2" y="941"/>
                </a:lnTo>
                <a:lnTo>
                  <a:pt x="5" y="950"/>
                </a:lnTo>
                <a:lnTo>
                  <a:pt x="8" y="959"/>
                </a:lnTo>
                <a:lnTo>
                  <a:pt x="12" y="967"/>
                </a:lnTo>
                <a:lnTo>
                  <a:pt x="16" y="975"/>
                </a:lnTo>
                <a:lnTo>
                  <a:pt x="22" y="982"/>
                </a:lnTo>
                <a:lnTo>
                  <a:pt x="28" y="989"/>
                </a:lnTo>
                <a:lnTo>
                  <a:pt x="35" y="995"/>
                </a:lnTo>
                <a:lnTo>
                  <a:pt x="42" y="1001"/>
                </a:lnTo>
                <a:lnTo>
                  <a:pt x="50" y="1006"/>
                </a:lnTo>
                <a:lnTo>
                  <a:pt x="58" y="1009"/>
                </a:lnTo>
                <a:lnTo>
                  <a:pt x="67" y="1012"/>
                </a:lnTo>
                <a:lnTo>
                  <a:pt x="76" y="1015"/>
                </a:lnTo>
                <a:lnTo>
                  <a:pt x="86" y="1017"/>
                </a:lnTo>
                <a:lnTo>
                  <a:pt x="96" y="1017"/>
                </a:lnTo>
                <a:lnTo>
                  <a:pt x="732" y="1017"/>
                </a:lnTo>
                <a:lnTo>
                  <a:pt x="732" y="1017"/>
                </a:lnTo>
                <a:lnTo>
                  <a:pt x="742" y="1017"/>
                </a:lnTo>
                <a:lnTo>
                  <a:pt x="751" y="1015"/>
                </a:lnTo>
                <a:lnTo>
                  <a:pt x="760" y="1012"/>
                </a:lnTo>
                <a:lnTo>
                  <a:pt x="769" y="1009"/>
                </a:lnTo>
                <a:lnTo>
                  <a:pt x="777" y="1006"/>
                </a:lnTo>
                <a:lnTo>
                  <a:pt x="785" y="1001"/>
                </a:lnTo>
                <a:lnTo>
                  <a:pt x="792" y="995"/>
                </a:lnTo>
                <a:lnTo>
                  <a:pt x="800" y="989"/>
                </a:lnTo>
                <a:lnTo>
                  <a:pt x="805" y="982"/>
                </a:lnTo>
                <a:lnTo>
                  <a:pt x="810" y="975"/>
                </a:lnTo>
                <a:lnTo>
                  <a:pt x="816" y="967"/>
                </a:lnTo>
                <a:lnTo>
                  <a:pt x="820" y="959"/>
                </a:lnTo>
                <a:lnTo>
                  <a:pt x="823" y="950"/>
                </a:lnTo>
                <a:lnTo>
                  <a:pt x="825" y="941"/>
                </a:lnTo>
                <a:lnTo>
                  <a:pt x="826" y="931"/>
                </a:lnTo>
                <a:lnTo>
                  <a:pt x="828" y="921"/>
                </a:lnTo>
                <a:lnTo>
                  <a:pt x="828" y="95"/>
                </a:lnTo>
                <a:lnTo>
                  <a:pt x="828" y="95"/>
                </a:lnTo>
                <a:lnTo>
                  <a:pt x="826" y="85"/>
                </a:lnTo>
                <a:lnTo>
                  <a:pt x="825" y="76"/>
                </a:lnTo>
                <a:lnTo>
                  <a:pt x="823" y="66"/>
                </a:lnTo>
                <a:lnTo>
                  <a:pt x="820" y="58"/>
                </a:lnTo>
                <a:lnTo>
                  <a:pt x="816" y="49"/>
                </a:lnTo>
                <a:lnTo>
                  <a:pt x="810" y="41"/>
                </a:lnTo>
                <a:lnTo>
                  <a:pt x="805" y="34"/>
                </a:lnTo>
                <a:lnTo>
                  <a:pt x="800" y="27"/>
                </a:lnTo>
                <a:lnTo>
                  <a:pt x="792" y="21"/>
                </a:lnTo>
                <a:lnTo>
                  <a:pt x="785" y="16"/>
                </a:lnTo>
                <a:lnTo>
                  <a:pt x="777" y="10"/>
                </a:lnTo>
                <a:lnTo>
                  <a:pt x="769" y="7"/>
                </a:lnTo>
                <a:lnTo>
                  <a:pt x="760" y="4"/>
                </a:lnTo>
                <a:lnTo>
                  <a:pt x="751" y="2"/>
                </a:lnTo>
                <a:lnTo>
                  <a:pt x="742" y="0"/>
                </a:lnTo>
                <a:lnTo>
                  <a:pt x="732" y="0"/>
                </a:lnTo>
                <a:lnTo>
                  <a:pt x="732" y="0"/>
                </a:lnTo>
                <a:close/>
                <a:moveTo>
                  <a:pt x="763" y="921"/>
                </a:moveTo>
                <a:lnTo>
                  <a:pt x="763" y="921"/>
                </a:lnTo>
                <a:lnTo>
                  <a:pt x="763" y="928"/>
                </a:lnTo>
                <a:lnTo>
                  <a:pt x="761" y="934"/>
                </a:lnTo>
                <a:lnTo>
                  <a:pt x="758" y="939"/>
                </a:lnTo>
                <a:lnTo>
                  <a:pt x="755" y="944"/>
                </a:lnTo>
                <a:lnTo>
                  <a:pt x="749" y="948"/>
                </a:lnTo>
                <a:lnTo>
                  <a:pt x="744" y="951"/>
                </a:lnTo>
                <a:lnTo>
                  <a:pt x="738" y="952"/>
                </a:lnTo>
                <a:lnTo>
                  <a:pt x="732" y="953"/>
                </a:lnTo>
                <a:lnTo>
                  <a:pt x="96" y="953"/>
                </a:lnTo>
                <a:lnTo>
                  <a:pt x="96" y="953"/>
                </a:lnTo>
                <a:lnTo>
                  <a:pt x="89" y="952"/>
                </a:lnTo>
                <a:lnTo>
                  <a:pt x="83" y="951"/>
                </a:lnTo>
                <a:lnTo>
                  <a:pt x="78" y="948"/>
                </a:lnTo>
                <a:lnTo>
                  <a:pt x="73" y="944"/>
                </a:lnTo>
                <a:lnTo>
                  <a:pt x="69" y="939"/>
                </a:lnTo>
                <a:lnTo>
                  <a:pt x="66" y="934"/>
                </a:lnTo>
                <a:lnTo>
                  <a:pt x="65" y="928"/>
                </a:lnTo>
                <a:lnTo>
                  <a:pt x="64" y="921"/>
                </a:lnTo>
                <a:lnTo>
                  <a:pt x="64" y="280"/>
                </a:lnTo>
                <a:lnTo>
                  <a:pt x="64" y="280"/>
                </a:lnTo>
                <a:lnTo>
                  <a:pt x="80" y="284"/>
                </a:lnTo>
                <a:lnTo>
                  <a:pt x="87" y="285"/>
                </a:lnTo>
                <a:lnTo>
                  <a:pt x="96" y="286"/>
                </a:lnTo>
                <a:lnTo>
                  <a:pt x="732" y="286"/>
                </a:lnTo>
                <a:lnTo>
                  <a:pt x="732" y="286"/>
                </a:lnTo>
                <a:lnTo>
                  <a:pt x="740" y="285"/>
                </a:lnTo>
                <a:lnTo>
                  <a:pt x="748" y="284"/>
                </a:lnTo>
                <a:lnTo>
                  <a:pt x="763" y="280"/>
                </a:lnTo>
                <a:lnTo>
                  <a:pt x="763" y="921"/>
                </a:lnTo>
                <a:close/>
                <a:moveTo>
                  <a:pt x="763" y="191"/>
                </a:moveTo>
                <a:lnTo>
                  <a:pt x="763" y="191"/>
                </a:lnTo>
                <a:lnTo>
                  <a:pt x="763" y="197"/>
                </a:lnTo>
                <a:lnTo>
                  <a:pt x="761" y="202"/>
                </a:lnTo>
                <a:lnTo>
                  <a:pt x="758" y="208"/>
                </a:lnTo>
                <a:lnTo>
                  <a:pt x="755" y="213"/>
                </a:lnTo>
                <a:lnTo>
                  <a:pt x="749" y="216"/>
                </a:lnTo>
                <a:lnTo>
                  <a:pt x="744" y="220"/>
                </a:lnTo>
                <a:lnTo>
                  <a:pt x="738" y="222"/>
                </a:lnTo>
                <a:lnTo>
                  <a:pt x="732" y="222"/>
                </a:lnTo>
                <a:lnTo>
                  <a:pt x="96" y="222"/>
                </a:lnTo>
                <a:lnTo>
                  <a:pt x="96" y="222"/>
                </a:lnTo>
                <a:lnTo>
                  <a:pt x="89" y="222"/>
                </a:lnTo>
                <a:lnTo>
                  <a:pt x="83" y="220"/>
                </a:lnTo>
                <a:lnTo>
                  <a:pt x="78" y="216"/>
                </a:lnTo>
                <a:lnTo>
                  <a:pt x="73" y="213"/>
                </a:lnTo>
                <a:lnTo>
                  <a:pt x="69" y="208"/>
                </a:lnTo>
                <a:lnTo>
                  <a:pt x="66" y="202"/>
                </a:lnTo>
                <a:lnTo>
                  <a:pt x="65" y="197"/>
                </a:lnTo>
                <a:lnTo>
                  <a:pt x="64" y="191"/>
                </a:lnTo>
                <a:lnTo>
                  <a:pt x="64" y="95"/>
                </a:lnTo>
                <a:lnTo>
                  <a:pt x="64" y="95"/>
                </a:lnTo>
                <a:lnTo>
                  <a:pt x="65" y="89"/>
                </a:lnTo>
                <a:lnTo>
                  <a:pt x="66" y="82"/>
                </a:lnTo>
                <a:lnTo>
                  <a:pt x="69" y="77"/>
                </a:lnTo>
                <a:lnTo>
                  <a:pt x="73" y="73"/>
                </a:lnTo>
                <a:lnTo>
                  <a:pt x="78" y="68"/>
                </a:lnTo>
                <a:lnTo>
                  <a:pt x="83" y="65"/>
                </a:lnTo>
                <a:lnTo>
                  <a:pt x="89" y="64"/>
                </a:lnTo>
                <a:lnTo>
                  <a:pt x="96" y="63"/>
                </a:lnTo>
                <a:lnTo>
                  <a:pt x="732" y="63"/>
                </a:lnTo>
                <a:lnTo>
                  <a:pt x="732" y="63"/>
                </a:lnTo>
                <a:lnTo>
                  <a:pt x="738" y="64"/>
                </a:lnTo>
                <a:lnTo>
                  <a:pt x="744" y="65"/>
                </a:lnTo>
                <a:lnTo>
                  <a:pt x="749" y="68"/>
                </a:lnTo>
                <a:lnTo>
                  <a:pt x="755" y="73"/>
                </a:lnTo>
                <a:lnTo>
                  <a:pt x="758" y="77"/>
                </a:lnTo>
                <a:lnTo>
                  <a:pt x="761" y="82"/>
                </a:lnTo>
                <a:lnTo>
                  <a:pt x="763" y="89"/>
                </a:lnTo>
                <a:lnTo>
                  <a:pt x="763" y="95"/>
                </a:lnTo>
                <a:lnTo>
                  <a:pt x="763" y="191"/>
                </a:lnTo>
                <a:close/>
                <a:moveTo>
                  <a:pt x="191" y="508"/>
                </a:moveTo>
                <a:lnTo>
                  <a:pt x="222" y="508"/>
                </a:lnTo>
                <a:lnTo>
                  <a:pt x="222" y="540"/>
                </a:lnTo>
                <a:lnTo>
                  <a:pt x="222" y="540"/>
                </a:lnTo>
                <a:lnTo>
                  <a:pt x="223" y="547"/>
                </a:lnTo>
                <a:lnTo>
                  <a:pt x="226" y="552"/>
                </a:lnTo>
                <a:lnTo>
                  <a:pt x="228" y="557"/>
                </a:lnTo>
                <a:lnTo>
                  <a:pt x="232" y="563"/>
                </a:lnTo>
                <a:lnTo>
                  <a:pt x="236" y="566"/>
                </a:lnTo>
                <a:lnTo>
                  <a:pt x="242" y="569"/>
                </a:lnTo>
                <a:lnTo>
                  <a:pt x="248" y="571"/>
                </a:lnTo>
                <a:lnTo>
                  <a:pt x="255" y="571"/>
                </a:lnTo>
                <a:lnTo>
                  <a:pt x="255" y="571"/>
                </a:lnTo>
                <a:lnTo>
                  <a:pt x="261" y="571"/>
                </a:lnTo>
                <a:lnTo>
                  <a:pt x="267" y="569"/>
                </a:lnTo>
                <a:lnTo>
                  <a:pt x="273" y="566"/>
                </a:lnTo>
                <a:lnTo>
                  <a:pt x="277" y="563"/>
                </a:lnTo>
                <a:lnTo>
                  <a:pt x="281" y="557"/>
                </a:lnTo>
                <a:lnTo>
                  <a:pt x="284" y="552"/>
                </a:lnTo>
                <a:lnTo>
                  <a:pt x="286" y="547"/>
                </a:lnTo>
                <a:lnTo>
                  <a:pt x="287" y="540"/>
                </a:lnTo>
                <a:lnTo>
                  <a:pt x="287" y="508"/>
                </a:lnTo>
                <a:lnTo>
                  <a:pt x="318" y="508"/>
                </a:lnTo>
                <a:lnTo>
                  <a:pt x="318" y="508"/>
                </a:lnTo>
                <a:lnTo>
                  <a:pt x="324" y="507"/>
                </a:lnTo>
                <a:lnTo>
                  <a:pt x="331" y="506"/>
                </a:lnTo>
                <a:lnTo>
                  <a:pt x="336" y="503"/>
                </a:lnTo>
                <a:lnTo>
                  <a:pt x="340" y="498"/>
                </a:lnTo>
                <a:lnTo>
                  <a:pt x="345" y="494"/>
                </a:lnTo>
                <a:lnTo>
                  <a:pt x="348" y="489"/>
                </a:lnTo>
                <a:lnTo>
                  <a:pt x="349" y="482"/>
                </a:lnTo>
                <a:lnTo>
                  <a:pt x="350" y="476"/>
                </a:lnTo>
                <a:lnTo>
                  <a:pt x="350" y="476"/>
                </a:lnTo>
                <a:lnTo>
                  <a:pt x="349" y="470"/>
                </a:lnTo>
                <a:lnTo>
                  <a:pt x="348" y="464"/>
                </a:lnTo>
                <a:lnTo>
                  <a:pt x="345" y="459"/>
                </a:lnTo>
                <a:lnTo>
                  <a:pt x="340" y="453"/>
                </a:lnTo>
                <a:lnTo>
                  <a:pt x="336" y="450"/>
                </a:lnTo>
                <a:lnTo>
                  <a:pt x="331" y="447"/>
                </a:lnTo>
                <a:lnTo>
                  <a:pt x="324" y="445"/>
                </a:lnTo>
                <a:lnTo>
                  <a:pt x="318" y="445"/>
                </a:lnTo>
                <a:lnTo>
                  <a:pt x="287" y="445"/>
                </a:lnTo>
                <a:lnTo>
                  <a:pt x="287" y="413"/>
                </a:lnTo>
                <a:lnTo>
                  <a:pt x="287" y="413"/>
                </a:lnTo>
                <a:lnTo>
                  <a:pt x="286" y="406"/>
                </a:lnTo>
                <a:lnTo>
                  <a:pt x="284" y="401"/>
                </a:lnTo>
                <a:lnTo>
                  <a:pt x="281" y="395"/>
                </a:lnTo>
                <a:lnTo>
                  <a:pt x="277" y="390"/>
                </a:lnTo>
                <a:lnTo>
                  <a:pt x="273" y="387"/>
                </a:lnTo>
                <a:lnTo>
                  <a:pt x="267" y="384"/>
                </a:lnTo>
                <a:lnTo>
                  <a:pt x="261" y="382"/>
                </a:lnTo>
                <a:lnTo>
                  <a:pt x="255" y="380"/>
                </a:lnTo>
                <a:lnTo>
                  <a:pt x="255" y="380"/>
                </a:lnTo>
                <a:lnTo>
                  <a:pt x="248" y="382"/>
                </a:lnTo>
                <a:lnTo>
                  <a:pt x="242" y="384"/>
                </a:lnTo>
                <a:lnTo>
                  <a:pt x="236" y="387"/>
                </a:lnTo>
                <a:lnTo>
                  <a:pt x="232" y="390"/>
                </a:lnTo>
                <a:lnTo>
                  <a:pt x="228" y="395"/>
                </a:lnTo>
                <a:lnTo>
                  <a:pt x="226" y="401"/>
                </a:lnTo>
                <a:lnTo>
                  <a:pt x="223" y="406"/>
                </a:lnTo>
                <a:lnTo>
                  <a:pt x="222" y="413"/>
                </a:lnTo>
                <a:lnTo>
                  <a:pt x="222" y="445"/>
                </a:lnTo>
                <a:lnTo>
                  <a:pt x="191" y="445"/>
                </a:lnTo>
                <a:lnTo>
                  <a:pt x="191" y="445"/>
                </a:lnTo>
                <a:lnTo>
                  <a:pt x="185" y="445"/>
                </a:lnTo>
                <a:lnTo>
                  <a:pt x="178" y="447"/>
                </a:lnTo>
                <a:lnTo>
                  <a:pt x="173" y="450"/>
                </a:lnTo>
                <a:lnTo>
                  <a:pt x="169" y="453"/>
                </a:lnTo>
                <a:lnTo>
                  <a:pt x="164" y="459"/>
                </a:lnTo>
                <a:lnTo>
                  <a:pt x="161" y="464"/>
                </a:lnTo>
                <a:lnTo>
                  <a:pt x="160" y="470"/>
                </a:lnTo>
                <a:lnTo>
                  <a:pt x="159" y="476"/>
                </a:lnTo>
                <a:lnTo>
                  <a:pt x="159" y="476"/>
                </a:lnTo>
                <a:lnTo>
                  <a:pt x="160" y="482"/>
                </a:lnTo>
                <a:lnTo>
                  <a:pt x="161" y="489"/>
                </a:lnTo>
                <a:lnTo>
                  <a:pt x="164" y="494"/>
                </a:lnTo>
                <a:lnTo>
                  <a:pt x="169" y="498"/>
                </a:lnTo>
                <a:lnTo>
                  <a:pt x="173" y="503"/>
                </a:lnTo>
                <a:lnTo>
                  <a:pt x="178" y="506"/>
                </a:lnTo>
                <a:lnTo>
                  <a:pt x="185" y="507"/>
                </a:lnTo>
                <a:lnTo>
                  <a:pt x="191" y="508"/>
                </a:lnTo>
                <a:lnTo>
                  <a:pt x="191" y="508"/>
                </a:lnTo>
                <a:close/>
                <a:moveTo>
                  <a:pt x="637" y="445"/>
                </a:moveTo>
                <a:lnTo>
                  <a:pt x="509" y="445"/>
                </a:lnTo>
                <a:lnTo>
                  <a:pt x="509" y="445"/>
                </a:lnTo>
                <a:lnTo>
                  <a:pt x="502" y="445"/>
                </a:lnTo>
                <a:lnTo>
                  <a:pt x="497" y="447"/>
                </a:lnTo>
                <a:lnTo>
                  <a:pt x="492" y="450"/>
                </a:lnTo>
                <a:lnTo>
                  <a:pt x="486" y="453"/>
                </a:lnTo>
                <a:lnTo>
                  <a:pt x="483" y="459"/>
                </a:lnTo>
                <a:lnTo>
                  <a:pt x="480" y="464"/>
                </a:lnTo>
                <a:lnTo>
                  <a:pt x="478" y="470"/>
                </a:lnTo>
                <a:lnTo>
                  <a:pt x="478" y="476"/>
                </a:lnTo>
                <a:lnTo>
                  <a:pt x="478" y="476"/>
                </a:lnTo>
                <a:lnTo>
                  <a:pt x="478" y="482"/>
                </a:lnTo>
                <a:lnTo>
                  <a:pt x="480" y="489"/>
                </a:lnTo>
                <a:lnTo>
                  <a:pt x="483" y="494"/>
                </a:lnTo>
                <a:lnTo>
                  <a:pt x="486" y="498"/>
                </a:lnTo>
                <a:lnTo>
                  <a:pt x="492" y="503"/>
                </a:lnTo>
                <a:lnTo>
                  <a:pt x="497" y="506"/>
                </a:lnTo>
                <a:lnTo>
                  <a:pt x="502" y="507"/>
                </a:lnTo>
                <a:lnTo>
                  <a:pt x="509" y="508"/>
                </a:lnTo>
                <a:lnTo>
                  <a:pt x="637" y="508"/>
                </a:lnTo>
                <a:lnTo>
                  <a:pt x="637" y="508"/>
                </a:lnTo>
                <a:lnTo>
                  <a:pt x="643" y="507"/>
                </a:lnTo>
                <a:lnTo>
                  <a:pt x="648" y="506"/>
                </a:lnTo>
                <a:lnTo>
                  <a:pt x="654" y="503"/>
                </a:lnTo>
                <a:lnTo>
                  <a:pt x="659" y="498"/>
                </a:lnTo>
                <a:lnTo>
                  <a:pt x="662" y="494"/>
                </a:lnTo>
                <a:lnTo>
                  <a:pt x="666" y="489"/>
                </a:lnTo>
                <a:lnTo>
                  <a:pt x="668" y="482"/>
                </a:lnTo>
                <a:lnTo>
                  <a:pt x="668" y="476"/>
                </a:lnTo>
                <a:lnTo>
                  <a:pt x="668" y="476"/>
                </a:lnTo>
                <a:lnTo>
                  <a:pt x="668" y="470"/>
                </a:lnTo>
                <a:lnTo>
                  <a:pt x="666" y="464"/>
                </a:lnTo>
                <a:lnTo>
                  <a:pt x="662" y="459"/>
                </a:lnTo>
                <a:lnTo>
                  <a:pt x="659" y="453"/>
                </a:lnTo>
                <a:lnTo>
                  <a:pt x="654" y="450"/>
                </a:lnTo>
                <a:lnTo>
                  <a:pt x="648" y="447"/>
                </a:lnTo>
                <a:lnTo>
                  <a:pt x="643" y="445"/>
                </a:lnTo>
                <a:lnTo>
                  <a:pt x="637" y="445"/>
                </a:lnTo>
                <a:lnTo>
                  <a:pt x="637" y="445"/>
                </a:lnTo>
                <a:close/>
                <a:moveTo>
                  <a:pt x="637" y="667"/>
                </a:moveTo>
                <a:lnTo>
                  <a:pt x="509" y="667"/>
                </a:lnTo>
                <a:lnTo>
                  <a:pt x="509" y="667"/>
                </a:lnTo>
                <a:lnTo>
                  <a:pt x="502" y="668"/>
                </a:lnTo>
                <a:lnTo>
                  <a:pt x="497" y="670"/>
                </a:lnTo>
                <a:lnTo>
                  <a:pt x="492" y="672"/>
                </a:lnTo>
                <a:lnTo>
                  <a:pt x="486" y="677"/>
                </a:lnTo>
                <a:lnTo>
                  <a:pt x="483" y="681"/>
                </a:lnTo>
                <a:lnTo>
                  <a:pt x="480" y="686"/>
                </a:lnTo>
                <a:lnTo>
                  <a:pt x="478" y="693"/>
                </a:lnTo>
                <a:lnTo>
                  <a:pt x="478" y="699"/>
                </a:lnTo>
                <a:lnTo>
                  <a:pt x="478" y="699"/>
                </a:lnTo>
                <a:lnTo>
                  <a:pt x="478" y="706"/>
                </a:lnTo>
                <a:lnTo>
                  <a:pt x="480" y="711"/>
                </a:lnTo>
                <a:lnTo>
                  <a:pt x="483" y="716"/>
                </a:lnTo>
                <a:lnTo>
                  <a:pt x="486" y="722"/>
                </a:lnTo>
                <a:lnTo>
                  <a:pt x="492" y="725"/>
                </a:lnTo>
                <a:lnTo>
                  <a:pt x="497" y="728"/>
                </a:lnTo>
                <a:lnTo>
                  <a:pt x="502" y="730"/>
                </a:lnTo>
                <a:lnTo>
                  <a:pt x="509" y="731"/>
                </a:lnTo>
                <a:lnTo>
                  <a:pt x="637" y="731"/>
                </a:lnTo>
                <a:lnTo>
                  <a:pt x="637" y="731"/>
                </a:lnTo>
                <a:lnTo>
                  <a:pt x="643" y="730"/>
                </a:lnTo>
                <a:lnTo>
                  <a:pt x="648" y="728"/>
                </a:lnTo>
                <a:lnTo>
                  <a:pt x="654" y="725"/>
                </a:lnTo>
                <a:lnTo>
                  <a:pt x="659" y="722"/>
                </a:lnTo>
                <a:lnTo>
                  <a:pt x="662" y="716"/>
                </a:lnTo>
                <a:lnTo>
                  <a:pt x="666" y="711"/>
                </a:lnTo>
                <a:lnTo>
                  <a:pt x="668" y="706"/>
                </a:lnTo>
                <a:lnTo>
                  <a:pt x="668" y="699"/>
                </a:lnTo>
                <a:lnTo>
                  <a:pt x="668" y="699"/>
                </a:lnTo>
                <a:lnTo>
                  <a:pt x="668" y="693"/>
                </a:lnTo>
                <a:lnTo>
                  <a:pt x="666" y="686"/>
                </a:lnTo>
                <a:lnTo>
                  <a:pt x="662" y="681"/>
                </a:lnTo>
                <a:lnTo>
                  <a:pt x="659" y="677"/>
                </a:lnTo>
                <a:lnTo>
                  <a:pt x="654" y="672"/>
                </a:lnTo>
                <a:lnTo>
                  <a:pt x="648" y="670"/>
                </a:lnTo>
                <a:lnTo>
                  <a:pt x="643" y="668"/>
                </a:lnTo>
                <a:lnTo>
                  <a:pt x="637" y="667"/>
                </a:lnTo>
                <a:lnTo>
                  <a:pt x="637" y="667"/>
                </a:lnTo>
                <a:close/>
                <a:moveTo>
                  <a:pt x="637" y="795"/>
                </a:moveTo>
                <a:lnTo>
                  <a:pt x="509" y="795"/>
                </a:lnTo>
                <a:lnTo>
                  <a:pt x="509" y="795"/>
                </a:lnTo>
                <a:lnTo>
                  <a:pt x="502" y="795"/>
                </a:lnTo>
                <a:lnTo>
                  <a:pt x="497" y="797"/>
                </a:lnTo>
                <a:lnTo>
                  <a:pt x="492" y="800"/>
                </a:lnTo>
                <a:lnTo>
                  <a:pt x="486" y="803"/>
                </a:lnTo>
                <a:lnTo>
                  <a:pt x="483" y="809"/>
                </a:lnTo>
                <a:lnTo>
                  <a:pt x="480" y="814"/>
                </a:lnTo>
                <a:lnTo>
                  <a:pt x="478" y="819"/>
                </a:lnTo>
                <a:lnTo>
                  <a:pt x="478" y="826"/>
                </a:lnTo>
                <a:lnTo>
                  <a:pt x="478" y="826"/>
                </a:lnTo>
                <a:lnTo>
                  <a:pt x="478" y="832"/>
                </a:lnTo>
                <a:lnTo>
                  <a:pt x="480" y="839"/>
                </a:lnTo>
                <a:lnTo>
                  <a:pt x="483" y="844"/>
                </a:lnTo>
                <a:lnTo>
                  <a:pt x="486" y="848"/>
                </a:lnTo>
                <a:lnTo>
                  <a:pt x="492" y="853"/>
                </a:lnTo>
                <a:lnTo>
                  <a:pt x="497" y="856"/>
                </a:lnTo>
                <a:lnTo>
                  <a:pt x="502" y="857"/>
                </a:lnTo>
                <a:lnTo>
                  <a:pt x="509" y="858"/>
                </a:lnTo>
                <a:lnTo>
                  <a:pt x="637" y="858"/>
                </a:lnTo>
                <a:lnTo>
                  <a:pt x="637" y="858"/>
                </a:lnTo>
                <a:lnTo>
                  <a:pt x="643" y="857"/>
                </a:lnTo>
                <a:lnTo>
                  <a:pt x="648" y="856"/>
                </a:lnTo>
                <a:lnTo>
                  <a:pt x="654" y="853"/>
                </a:lnTo>
                <a:lnTo>
                  <a:pt x="659" y="848"/>
                </a:lnTo>
                <a:lnTo>
                  <a:pt x="662" y="844"/>
                </a:lnTo>
                <a:lnTo>
                  <a:pt x="666" y="839"/>
                </a:lnTo>
                <a:lnTo>
                  <a:pt x="668" y="832"/>
                </a:lnTo>
                <a:lnTo>
                  <a:pt x="668" y="826"/>
                </a:lnTo>
                <a:lnTo>
                  <a:pt x="668" y="826"/>
                </a:lnTo>
                <a:lnTo>
                  <a:pt x="668" y="819"/>
                </a:lnTo>
                <a:lnTo>
                  <a:pt x="666" y="814"/>
                </a:lnTo>
                <a:lnTo>
                  <a:pt x="662" y="809"/>
                </a:lnTo>
                <a:lnTo>
                  <a:pt x="659" y="803"/>
                </a:lnTo>
                <a:lnTo>
                  <a:pt x="654" y="800"/>
                </a:lnTo>
                <a:lnTo>
                  <a:pt x="648" y="797"/>
                </a:lnTo>
                <a:lnTo>
                  <a:pt x="643" y="795"/>
                </a:lnTo>
                <a:lnTo>
                  <a:pt x="637" y="795"/>
                </a:lnTo>
                <a:lnTo>
                  <a:pt x="637" y="795"/>
                </a:lnTo>
                <a:close/>
                <a:moveTo>
                  <a:pt x="340" y="677"/>
                </a:moveTo>
                <a:lnTo>
                  <a:pt x="340" y="677"/>
                </a:lnTo>
                <a:lnTo>
                  <a:pt x="336" y="672"/>
                </a:lnTo>
                <a:lnTo>
                  <a:pt x="330" y="669"/>
                </a:lnTo>
                <a:lnTo>
                  <a:pt x="324" y="668"/>
                </a:lnTo>
                <a:lnTo>
                  <a:pt x="318" y="667"/>
                </a:lnTo>
                <a:lnTo>
                  <a:pt x="313" y="668"/>
                </a:lnTo>
                <a:lnTo>
                  <a:pt x="306" y="669"/>
                </a:lnTo>
                <a:lnTo>
                  <a:pt x="301" y="672"/>
                </a:lnTo>
                <a:lnTo>
                  <a:pt x="295" y="677"/>
                </a:lnTo>
                <a:lnTo>
                  <a:pt x="255" y="717"/>
                </a:lnTo>
                <a:lnTo>
                  <a:pt x="214" y="677"/>
                </a:lnTo>
                <a:lnTo>
                  <a:pt x="214" y="677"/>
                </a:lnTo>
                <a:lnTo>
                  <a:pt x="208" y="672"/>
                </a:lnTo>
                <a:lnTo>
                  <a:pt x="203" y="669"/>
                </a:lnTo>
                <a:lnTo>
                  <a:pt x="197" y="668"/>
                </a:lnTo>
                <a:lnTo>
                  <a:pt x="191" y="667"/>
                </a:lnTo>
                <a:lnTo>
                  <a:pt x="185" y="668"/>
                </a:lnTo>
                <a:lnTo>
                  <a:pt x="179" y="669"/>
                </a:lnTo>
                <a:lnTo>
                  <a:pt x="173" y="672"/>
                </a:lnTo>
                <a:lnTo>
                  <a:pt x="169" y="677"/>
                </a:lnTo>
                <a:lnTo>
                  <a:pt x="169" y="677"/>
                </a:lnTo>
                <a:lnTo>
                  <a:pt x="164" y="682"/>
                </a:lnTo>
                <a:lnTo>
                  <a:pt x="161" y="687"/>
                </a:lnTo>
                <a:lnTo>
                  <a:pt x="160" y="693"/>
                </a:lnTo>
                <a:lnTo>
                  <a:pt x="159" y="699"/>
                </a:lnTo>
                <a:lnTo>
                  <a:pt x="160" y="706"/>
                </a:lnTo>
                <a:lnTo>
                  <a:pt x="161" y="711"/>
                </a:lnTo>
                <a:lnTo>
                  <a:pt x="164" y="716"/>
                </a:lnTo>
                <a:lnTo>
                  <a:pt x="169" y="722"/>
                </a:lnTo>
                <a:lnTo>
                  <a:pt x="210" y="762"/>
                </a:lnTo>
                <a:lnTo>
                  <a:pt x="169" y="803"/>
                </a:lnTo>
                <a:lnTo>
                  <a:pt x="169" y="803"/>
                </a:lnTo>
                <a:lnTo>
                  <a:pt x="164" y="809"/>
                </a:lnTo>
                <a:lnTo>
                  <a:pt x="161" y="814"/>
                </a:lnTo>
                <a:lnTo>
                  <a:pt x="160" y="820"/>
                </a:lnTo>
                <a:lnTo>
                  <a:pt x="159" y="826"/>
                </a:lnTo>
                <a:lnTo>
                  <a:pt x="160" y="832"/>
                </a:lnTo>
                <a:lnTo>
                  <a:pt x="161" y="839"/>
                </a:lnTo>
                <a:lnTo>
                  <a:pt x="164" y="844"/>
                </a:lnTo>
                <a:lnTo>
                  <a:pt x="169" y="848"/>
                </a:lnTo>
                <a:lnTo>
                  <a:pt x="169" y="848"/>
                </a:lnTo>
                <a:lnTo>
                  <a:pt x="173" y="853"/>
                </a:lnTo>
                <a:lnTo>
                  <a:pt x="179" y="856"/>
                </a:lnTo>
                <a:lnTo>
                  <a:pt x="185" y="858"/>
                </a:lnTo>
                <a:lnTo>
                  <a:pt x="191" y="858"/>
                </a:lnTo>
                <a:lnTo>
                  <a:pt x="191" y="858"/>
                </a:lnTo>
                <a:lnTo>
                  <a:pt x="197" y="858"/>
                </a:lnTo>
                <a:lnTo>
                  <a:pt x="203" y="856"/>
                </a:lnTo>
                <a:lnTo>
                  <a:pt x="208" y="853"/>
                </a:lnTo>
                <a:lnTo>
                  <a:pt x="214" y="848"/>
                </a:lnTo>
                <a:lnTo>
                  <a:pt x="255" y="807"/>
                </a:lnTo>
                <a:lnTo>
                  <a:pt x="295" y="848"/>
                </a:lnTo>
                <a:lnTo>
                  <a:pt x="295" y="848"/>
                </a:lnTo>
                <a:lnTo>
                  <a:pt x="301" y="853"/>
                </a:lnTo>
                <a:lnTo>
                  <a:pt x="306" y="856"/>
                </a:lnTo>
                <a:lnTo>
                  <a:pt x="313" y="858"/>
                </a:lnTo>
                <a:lnTo>
                  <a:pt x="318" y="858"/>
                </a:lnTo>
                <a:lnTo>
                  <a:pt x="318" y="858"/>
                </a:lnTo>
                <a:lnTo>
                  <a:pt x="324" y="858"/>
                </a:lnTo>
                <a:lnTo>
                  <a:pt x="330" y="856"/>
                </a:lnTo>
                <a:lnTo>
                  <a:pt x="336" y="853"/>
                </a:lnTo>
                <a:lnTo>
                  <a:pt x="340" y="848"/>
                </a:lnTo>
                <a:lnTo>
                  <a:pt x="340" y="848"/>
                </a:lnTo>
                <a:lnTo>
                  <a:pt x="345" y="844"/>
                </a:lnTo>
                <a:lnTo>
                  <a:pt x="348" y="839"/>
                </a:lnTo>
                <a:lnTo>
                  <a:pt x="349" y="832"/>
                </a:lnTo>
                <a:lnTo>
                  <a:pt x="350" y="826"/>
                </a:lnTo>
                <a:lnTo>
                  <a:pt x="349" y="820"/>
                </a:lnTo>
                <a:lnTo>
                  <a:pt x="348" y="814"/>
                </a:lnTo>
                <a:lnTo>
                  <a:pt x="345" y="809"/>
                </a:lnTo>
                <a:lnTo>
                  <a:pt x="340" y="803"/>
                </a:lnTo>
                <a:lnTo>
                  <a:pt x="300" y="762"/>
                </a:lnTo>
                <a:lnTo>
                  <a:pt x="340" y="722"/>
                </a:lnTo>
                <a:lnTo>
                  <a:pt x="340" y="722"/>
                </a:lnTo>
                <a:lnTo>
                  <a:pt x="345" y="716"/>
                </a:lnTo>
                <a:lnTo>
                  <a:pt x="348" y="711"/>
                </a:lnTo>
                <a:lnTo>
                  <a:pt x="349" y="706"/>
                </a:lnTo>
                <a:lnTo>
                  <a:pt x="350" y="699"/>
                </a:lnTo>
                <a:lnTo>
                  <a:pt x="349" y="693"/>
                </a:lnTo>
                <a:lnTo>
                  <a:pt x="348" y="687"/>
                </a:lnTo>
                <a:lnTo>
                  <a:pt x="345" y="682"/>
                </a:lnTo>
                <a:lnTo>
                  <a:pt x="340" y="677"/>
                </a:lnTo>
                <a:lnTo>
                  <a:pt x="340" y="6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Freeform 80"/>
          <p:cNvSpPr>
            <a:spLocks noEditPoints="1"/>
          </p:cNvSpPr>
          <p:nvPr/>
        </p:nvSpPr>
        <p:spPr bwMode="auto">
          <a:xfrm>
            <a:off x="5908539" y="2630270"/>
            <a:ext cx="513892" cy="516422"/>
          </a:xfrm>
          <a:custGeom>
            <a:avLst/>
            <a:gdLst>
              <a:gd name="T0" fmla="*/ 1017 w 1017"/>
              <a:gd name="T1" fmla="*/ 28 h 1017"/>
              <a:gd name="T2" fmla="*/ 1017 w 1017"/>
              <a:gd name="T3" fmla="*/ 25 h 1017"/>
              <a:gd name="T4" fmla="*/ 1015 w 1017"/>
              <a:gd name="T5" fmla="*/ 19 h 1017"/>
              <a:gd name="T6" fmla="*/ 1014 w 1017"/>
              <a:gd name="T7" fmla="*/ 17 h 1017"/>
              <a:gd name="T8" fmla="*/ 1011 w 1017"/>
              <a:gd name="T9" fmla="*/ 12 h 1017"/>
              <a:gd name="T10" fmla="*/ 1008 w 1017"/>
              <a:gd name="T11" fmla="*/ 9 h 1017"/>
              <a:gd name="T12" fmla="*/ 1005 w 1017"/>
              <a:gd name="T13" fmla="*/ 6 h 1017"/>
              <a:gd name="T14" fmla="*/ 1003 w 1017"/>
              <a:gd name="T15" fmla="*/ 5 h 1017"/>
              <a:gd name="T16" fmla="*/ 1002 w 1017"/>
              <a:gd name="T17" fmla="*/ 4 h 1017"/>
              <a:gd name="T18" fmla="*/ 1002 w 1017"/>
              <a:gd name="T19" fmla="*/ 4 h 1017"/>
              <a:gd name="T20" fmla="*/ 995 w 1017"/>
              <a:gd name="T21" fmla="*/ 1 h 1017"/>
              <a:gd name="T22" fmla="*/ 991 w 1017"/>
              <a:gd name="T23" fmla="*/ 0 h 1017"/>
              <a:gd name="T24" fmla="*/ 984 w 1017"/>
              <a:gd name="T25" fmla="*/ 0 h 1017"/>
              <a:gd name="T26" fmla="*/ 983 w 1017"/>
              <a:gd name="T27" fmla="*/ 0 h 1017"/>
              <a:gd name="T28" fmla="*/ 977 w 1017"/>
              <a:gd name="T29" fmla="*/ 1 h 1017"/>
              <a:gd name="T30" fmla="*/ 973 w 1017"/>
              <a:gd name="T31" fmla="*/ 2 h 1017"/>
              <a:gd name="T32" fmla="*/ 968 w 1017"/>
              <a:gd name="T33" fmla="*/ 5 h 1017"/>
              <a:gd name="T34" fmla="*/ 968 w 1017"/>
              <a:gd name="T35" fmla="*/ 5 h 1017"/>
              <a:gd name="T36" fmla="*/ 10 w 1017"/>
              <a:gd name="T37" fmla="*/ 676 h 1017"/>
              <a:gd name="T38" fmla="*/ 1 w 1017"/>
              <a:gd name="T39" fmla="*/ 689 h 1017"/>
              <a:gd name="T40" fmla="*/ 0 w 1017"/>
              <a:gd name="T41" fmla="*/ 704 h 1017"/>
              <a:gd name="T42" fmla="*/ 3 w 1017"/>
              <a:gd name="T43" fmla="*/ 713 h 1017"/>
              <a:gd name="T44" fmla="*/ 13 w 1017"/>
              <a:gd name="T45" fmla="*/ 724 h 1017"/>
              <a:gd name="T46" fmla="*/ 27 w 1017"/>
              <a:gd name="T47" fmla="*/ 731 h 1017"/>
              <a:gd name="T48" fmla="*/ 350 w 1017"/>
              <a:gd name="T49" fmla="*/ 985 h 1017"/>
              <a:gd name="T50" fmla="*/ 351 w 1017"/>
              <a:gd name="T51" fmla="*/ 988 h 1017"/>
              <a:gd name="T52" fmla="*/ 354 w 1017"/>
              <a:gd name="T53" fmla="*/ 1000 h 1017"/>
              <a:gd name="T54" fmla="*/ 357 w 1017"/>
              <a:gd name="T55" fmla="*/ 1005 h 1017"/>
              <a:gd name="T56" fmla="*/ 365 w 1017"/>
              <a:gd name="T57" fmla="*/ 1012 h 1017"/>
              <a:gd name="T58" fmla="*/ 368 w 1017"/>
              <a:gd name="T59" fmla="*/ 1014 h 1017"/>
              <a:gd name="T60" fmla="*/ 376 w 1017"/>
              <a:gd name="T61" fmla="*/ 1016 h 1017"/>
              <a:gd name="T62" fmla="*/ 382 w 1017"/>
              <a:gd name="T63" fmla="*/ 1017 h 1017"/>
              <a:gd name="T64" fmla="*/ 393 w 1017"/>
              <a:gd name="T65" fmla="*/ 1015 h 1017"/>
              <a:gd name="T66" fmla="*/ 399 w 1017"/>
              <a:gd name="T67" fmla="*/ 1012 h 1017"/>
              <a:gd name="T68" fmla="*/ 405 w 1017"/>
              <a:gd name="T69" fmla="*/ 1006 h 1017"/>
              <a:gd name="T70" fmla="*/ 524 w 1017"/>
              <a:gd name="T71" fmla="*/ 821 h 1017"/>
              <a:gd name="T72" fmla="*/ 876 w 1017"/>
              <a:gd name="T73" fmla="*/ 1013 h 1017"/>
              <a:gd name="T74" fmla="*/ 891 w 1017"/>
              <a:gd name="T75" fmla="*/ 1017 h 1017"/>
              <a:gd name="T76" fmla="*/ 906 w 1017"/>
              <a:gd name="T77" fmla="*/ 1013 h 1017"/>
              <a:gd name="T78" fmla="*/ 921 w 1017"/>
              <a:gd name="T79" fmla="*/ 996 h 1017"/>
              <a:gd name="T80" fmla="*/ 1017 w 1017"/>
              <a:gd name="T81" fmla="*/ 34 h 1017"/>
              <a:gd name="T82" fmla="*/ 367 w 1017"/>
              <a:gd name="T83" fmla="*/ 667 h 1017"/>
              <a:gd name="T84" fmla="*/ 367 w 1017"/>
              <a:gd name="T85" fmla="*/ 667 h 1017"/>
              <a:gd name="T86" fmla="*/ 760 w 1017"/>
              <a:gd name="T87" fmla="*/ 328 h 1017"/>
              <a:gd name="T88" fmla="*/ 557 w 1017"/>
              <a:gd name="T89" fmla="*/ 76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7" h="1017">
                <a:moveTo>
                  <a:pt x="1017" y="31"/>
                </a:moveTo>
                <a:lnTo>
                  <a:pt x="1017" y="31"/>
                </a:lnTo>
                <a:lnTo>
                  <a:pt x="1017" y="28"/>
                </a:lnTo>
                <a:lnTo>
                  <a:pt x="1017" y="28"/>
                </a:lnTo>
                <a:lnTo>
                  <a:pt x="1017" y="25"/>
                </a:lnTo>
                <a:lnTo>
                  <a:pt x="1017" y="25"/>
                </a:lnTo>
                <a:lnTo>
                  <a:pt x="1016" y="23"/>
                </a:lnTo>
                <a:lnTo>
                  <a:pt x="1016" y="23"/>
                </a:lnTo>
                <a:lnTo>
                  <a:pt x="1015" y="19"/>
                </a:lnTo>
                <a:lnTo>
                  <a:pt x="1015" y="19"/>
                </a:lnTo>
                <a:lnTo>
                  <a:pt x="1014" y="17"/>
                </a:lnTo>
                <a:lnTo>
                  <a:pt x="1014" y="17"/>
                </a:lnTo>
                <a:lnTo>
                  <a:pt x="1013" y="15"/>
                </a:lnTo>
                <a:lnTo>
                  <a:pt x="1013" y="15"/>
                </a:lnTo>
                <a:lnTo>
                  <a:pt x="1011" y="12"/>
                </a:lnTo>
                <a:lnTo>
                  <a:pt x="1011" y="12"/>
                </a:lnTo>
                <a:lnTo>
                  <a:pt x="1008" y="9"/>
                </a:lnTo>
                <a:lnTo>
                  <a:pt x="1008" y="9"/>
                </a:lnTo>
                <a:lnTo>
                  <a:pt x="1006" y="7"/>
                </a:lnTo>
                <a:lnTo>
                  <a:pt x="1006" y="7"/>
                </a:lnTo>
                <a:lnTo>
                  <a:pt x="1005" y="6"/>
                </a:lnTo>
                <a:lnTo>
                  <a:pt x="1005" y="6"/>
                </a:lnTo>
                <a:lnTo>
                  <a:pt x="1003" y="5"/>
                </a:lnTo>
                <a:lnTo>
                  <a:pt x="1003" y="5"/>
                </a:lnTo>
                <a:lnTo>
                  <a:pt x="1002" y="4"/>
                </a:lnTo>
                <a:lnTo>
                  <a:pt x="1002" y="4"/>
                </a:lnTo>
                <a:lnTo>
                  <a:pt x="1002" y="4"/>
                </a:lnTo>
                <a:lnTo>
                  <a:pt x="1002" y="4"/>
                </a:lnTo>
                <a:lnTo>
                  <a:pt x="1002" y="4"/>
                </a:lnTo>
                <a:lnTo>
                  <a:pt x="1002" y="4"/>
                </a:lnTo>
                <a:lnTo>
                  <a:pt x="998" y="2"/>
                </a:lnTo>
                <a:lnTo>
                  <a:pt x="998" y="2"/>
                </a:lnTo>
                <a:lnTo>
                  <a:pt x="995" y="1"/>
                </a:lnTo>
                <a:lnTo>
                  <a:pt x="995" y="1"/>
                </a:lnTo>
                <a:lnTo>
                  <a:pt x="991" y="0"/>
                </a:lnTo>
                <a:lnTo>
                  <a:pt x="991" y="0"/>
                </a:lnTo>
                <a:lnTo>
                  <a:pt x="988" y="0"/>
                </a:lnTo>
                <a:lnTo>
                  <a:pt x="988" y="0"/>
                </a:lnTo>
                <a:lnTo>
                  <a:pt x="984" y="0"/>
                </a:lnTo>
                <a:lnTo>
                  <a:pt x="984" y="0"/>
                </a:lnTo>
                <a:lnTo>
                  <a:pt x="983" y="0"/>
                </a:lnTo>
                <a:lnTo>
                  <a:pt x="983" y="0"/>
                </a:lnTo>
                <a:lnTo>
                  <a:pt x="981" y="0"/>
                </a:lnTo>
                <a:lnTo>
                  <a:pt x="981" y="0"/>
                </a:lnTo>
                <a:lnTo>
                  <a:pt x="977" y="1"/>
                </a:lnTo>
                <a:lnTo>
                  <a:pt x="977" y="1"/>
                </a:lnTo>
                <a:lnTo>
                  <a:pt x="973" y="2"/>
                </a:lnTo>
                <a:lnTo>
                  <a:pt x="973" y="2"/>
                </a:lnTo>
                <a:lnTo>
                  <a:pt x="971" y="3"/>
                </a:lnTo>
                <a:lnTo>
                  <a:pt x="971" y="3"/>
                </a:lnTo>
                <a:lnTo>
                  <a:pt x="968" y="5"/>
                </a:lnTo>
                <a:lnTo>
                  <a:pt x="968" y="5"/>
                </a:lnTo>
                <a:lnTo>
                  <a:pt x="968" y="5"/>
                </a:lnTo>
                <a:lnTo>
                  <a:pt x="968" y="5"/>
                </a:lnTo>
                <a:lnTo>
                  <a:pt x="14" y="673"/>
                </a:lnTo>
                <a:lnTo>
                  <a:pt x="14" y="673"/>
                </a:lnTo>
                <a:lnTo>
                  <a:pt x="10" y="676"/>
                </a:lnTo>
                <a:lnTo>
                  <a:pt x="6" y="680"/>
                </a:lnTo>
                <a:lnTo>
                  <a:pt x="3" y="684"/>
                </a:lnTo>
                <a:lnTo>
                  <a:pt x="1" y="689"/>
                </a:lnTo>
                <a:lnTo>
                  <a:pt x="0" y="693"/>
                </a:lnTo>
                <a:lnTo>
                  <a:pt x="0" y="698"/>
                </a:lnTo>
                <a:lnTo>
                  <a:pt x="0" y="704"/>
                </a:lnTo>
                <a:lnTo>
                  <a:pt x="1" y="708"/>
                </a:lnTo>
                <a:lnTo>
                  <a:pt x="1" y="708"/>
                </a:lnTo>
                <a:lnTo>
                  <a:pt x="3" y="713"/>
                </a:lnTo>
                <a:lnTo>
                  <a:pt x="6" y="718"/>
                </a:lnTo>
                <a:lnTo>
                  <a:pt x="10" y="721"/>
                </a:lnTo>
                <a:lnTo>
                  <a:pt x="13" y="724"/>
                </a:lnTo>
                <a:lnTo>
                  <a:pt x="17" y="727"/>
                </a:lnTo>
                <a:lnTo>
                  <a:pt x="21" y="730"/>
                </a:lnTo>
                <a:lnTo>
                  <a:pt x="27" y="731"/>
                </a:lnTo>
                <a:lnTo>
                  <a:pt x="32" y="731"/>
                </a:lnTo>
                <a:lnTo>
                  <a:pt x="350" y="731"/>
                </a:lnTo>
                <a:lnTo>
                  <a:pt x="350" y="985"/>
                </a:lnTo>
                <a:lnTo>
                  <a:pt x="350" y="985"/>
                </a:lnTo>
                <a:lnTo>
                  <a:pt x="351" y="988"/>
                </a:lnTo>
                <a:lnTo>
                  <a:pt x="351" y="988"/>
                </a:lnTo>
                <a:lnTo>
                  <a:pt x="352" y="995"/>
                </a:lnTo>
                <a:lnTo>
                  <a:pt x="352" y="995"/>
                </a:lnTo>
                <a:lnTo>
                  <a:pt x="354" y="1000"/>
                </a:lnTo>
                <a:lnTo>
                  <a:pt x="354" y="1000"/>
                </a:lnTo>
                <a:lnTo>
                  <a:pt x="357" y="1005"/>
                </a:lnTo>
                <a:lnTo>
                  <a:pt x="357" y="1005"/>
                </a:lnTo>
                <a:lnTo>
                  <a:pt x="362" y="1010"/>
                </a:lnTo>
                <a:lnTo>
                  <a:pt x="362" y="1010"/>
                </a:lnTo>
                <a:lnTo>
                  <a:pt x="365" y="1012"/>
                </a:lnTo>
                <a:lnTo>
                  <a:pt x="365" y="1012"/>
                </a:lnTo>
                <a:lnTo>
                  <a:pt x="368" y="1014"/>
                </a:lnTo>
                <a:lnTo>
                  <a:pt x="368" y="1014"/>
                </a:lnTo>
                <a:lnTo>
                  <a:pt x="370" y="1015"/>
                </a:lnTo>
                <a:lnTo>
                  <a:pt x="370" y="1015"/>
                </a:lnTo>
                <a:lnTo>
                  <a:pt x="376" y="1016"/>
                </a:lnTo>
                <a:lnTo>
                  <a:pt x="382" y="1017"/>
                </a:lnTo>
                <a:lnTo>
                  <a:pt x="382" y="1017"/>
                </a:lnTo>
                <a:lnTo>
                  <a:pt x="382" y="1017"/>
                </a:lnTo>
                <a:lnTo>
                  <a:pt x="387" y="1016"/>
                </a:lnTo>
                <a:lnTo>
                  <a:pt x="393" y="1015"/>
                </a:lnTo>
                <a:lnTo>
                  <a:pt x="393" y="1015"/>
                </a:lnTo>
                <a:lnTo>
                  <a:pt x="395" y="1014"/>
                </a:lnTo>
                <a:lnTo>
                  <a:pt x="395" y="1014"/>
                </a:lnTo>
                <a:lnTo>
                  <a:pt x="399" y="1012"/>
                </a:lnTo>
                <a:lnTo>
                  <a:pt x="403" y="1007"/>
                </a:lnTo>
                <a:lnTo>
                  <a:pt x="403" y="1007"/>
                </a:lnTo>
                <a:lnTo>
                  <a:pt x="405" y="1006"/>
                </a:lnTo>
                <a:lnTo>
                  <a:pt x="405" y="1006"/>
                </a:lnTo>
                <a:lnTo>
                  <a:pt x="409" y="1002"/>
                </a:lnTo>
                <a:lnTo>
                  <a:pt x="524" y="821"/>
                </a:lnTo>
                <a:lnTo>
                  <a:pt x="524" y="821"/>
                </a:lnTo>
                <a:lnTo>
                  <a:pt x="526" y="822"/>
                </a:lnTo>
                <a:lnTo>
                  <a:pt x="876" y="1013"/>
                </a:lnTo>
                <a:lnTo>
                  <a:pt x="876" y="1013"/>
                </a:lnTo>
                <a:lnTo>
                  <a:pt x="883" y="1016"/>
                </a:lnTo>
                <a:lnTo>
                  <a:pt x="891" y="1017"/>
                </a:lnTo>
                <a:lnTo>
                  <a:pt x="898" y="1016"/>
                </a:lnTo>
                <a:lnTo>
                  <a:pt x="906" y="1013"/>
                </a:lnTo>
                <a:lnTo>
                  <a:pt x="906" y="1013"/>
                </a:lnTo>
                <a:lnTo>
                  <a:pt x="912" y="1009"/>
                </a:lnTo>
                <a:lnTo>
                  <a:pt x="917" y="1003"/>
                </a:lnTo>
                <a:lnTo>
                  <a:pt x="921" y="996"/>
                </a:lnTo>
                <a:lnTo>
                  <a:pt x="922" y="988"/>
                </a:lnTo>
                <a:lnTo>
                  <a:pt x="1017" y="34"/>
                </a:lnTo>
                <a:lnTo>
                  <a:pt x="1017" y="34"/>
                </a:lnTo>
                <a:lnTo>
                  <a:pt x="1017" y="31"/>
                </a:lnTo>
                <a:lnTo>
                  <a:pt x="1017" y="31"/>
                </a:lnTo>
                <a:close/>
                <a:moveTo>
                  <a:pt x="367" y="667"/>
                </a:moveTo>
                <a:lnTo>
                  <a:pt x="133" y="667"/>
                </a:lnTo>
                <a:lnTo>
                  <a:pt x="773" y="219"/>
                </a:lnTo>
                <a:lnTo>
                  <a:pt x="367" y="667"/>
                </a:lnTo>
                <a:close/>
                <a:moveTo>
                  <a:pt x="413" y="875"/>
                </a:moveTo>
                <a:lnTo>
                  <a:pt x="413" y="711"/>
                </a:lnTo>
                <a:lnTo>
                  <a:pt x="760" y="328"/>
                </a:lnTo>
                <a:lnTo>
                  <a:pt x="413" y="875"/>
                </a:lnTo>
                <a:close/>
                <a:moveTo>
                  <a:pt x="864" y="934"/>
                </a:moveTo>
                <a:lnTo>
                  <a:pt x="557" y="767"/>
                </a:lnTo>
                <a:lnTo>
                  <a:pt x="941" y="162"/>
                </a:lnTo>
                <a:lnTo>
                  <a:pt x="864" y="9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Freeform 6"/>
          <p:cNvSpPr>
            <a:spLocks noEditPoints="1"/>
          </p:cNvSpPr>
          <p:nvPr/>
        </p:nvSpPr>
        <p:spPr bwMode="auto">
          <a:xfrm>
            <a:off x="8595909" y="2663209"/>
            <a:ext cx="516420" cy="516420"/>
          </a:xfrm>
          <a:custGeom>
            <a:avLst/>
            <a:gdLst>
              <a:gd name="T0" fmla="*/ 410 w 1017"/>
              <a:gd name="T1" fmla="*/ 428 h 1018"/>
              <a:gd name="T2" fmla="*/ 220 w 1017"/>
              <a:gd name="T3" fmla="*/ 735 h 1018"/>
              <a:gd name="T4" fmla="*/ 283 w 1017"/>
              <a:gd name="T5" fmla="*/ 797 h 1018"/>
              <a:gd name="T6" fmla="*/ 581 w 1017"/>
              <a:gd name="T7" fmla="*/ 613 h 1018"/>
              <a:gd name="T8" fmla="*/ 781 w 1017"/>
              <a:gd name="T9" fmla="*/ 326 h 1018"/>
              <a:gd name="T10" fmla="*/ 778 w 1017"/>
              <a:gd name="T11" fmla="*/ 239 h 1018"/>
              <a:gd name="T12" fmla="*/ 691 w 1017"/>
              <a:gd name="T13" fmla="*/ 236 h 1018"/>
              <a:gd name="T14" fmla="*/ 405 w 1017"/>
              <a:gd name="T15" fmla="*/ 584 h 1018"/>
              <a:gd name="T16" fmla="*/ 567 w 1017"/>
              <a:gd name="T17" fmla="*/ 531 h 1018"/>
              <a:gd name="T18" fmla="*/ 473 w 1017"/>
              <a:gd name="T19" fmla="*/ 562 h 1018"/>
              <a:gd name="T20" fmla="*/ 448 w 1017"/>
              <a:gd name="T21" fmla="*/ 487 h 1018"/>
              <a:gd name="T22" fmla="*/ 539 w 1017"/>
              <a:gd name="T23" fmla="*/ 453 h 1018"/>
              <a:gd name="T24" fmla="*/ 571 w 1017"/>
              <a:gd name="T25" fmla="*/ 520 h 1018"/>
              <a:gd name="T26" fmla="*/ 382 w 1017"/>
              <a:gd name="T27" fmla="*/ 16 h 1018"/>
              <a:gd name="T28" fmla="*/ 184 w 1017"/>
              <a:gd name="T29" fmla="*/ 116 h 1018"/>
              <a:gd name="T30" fmla="*/ 49 w 1017"/>
              <a:gd name="T31" fmla="*/ 289 h 1018"/>
              <a:gd name="T32" fmla="*/ 0 w 1017"/>
              <a:gd name="T33" fmla="*/ 509 h 1018"/>
              <a:gd name="T34" fmla="*/ 40 w 1017"/>
              <a:gd name="T35" fmla="*/ 707 h 1018"/>
              <a:gd name="T36" fmla="*/ 166 w 1017"/>
              <a:gd name="T37" fmla="*/ 885 h 1018"/>
              <a:gd name="T38" fmla="*/ 357 w 1017"/>
              <a:gd name="T39" fmla="*/ 995 h 1018"/>
              <a:gd name="T40" fmla="*/ 560 w 1017"/>
              <a:gd name="T41" fmla="*/ 1015 h 1018"/>
              <a:gd name="T42" fmla="*/ 772 w 1017"/>
              <a:gd name="T43" fmla="*/ 944 h 1018"/>
              <a:gd name="T44" fmla="*/ 930 w 1017"/>
              <a:gd name="T45" fmla="*/ 793 h 1018"/>
              <a:gd name="T46" fmla="*/ 1012 w 1017"/>
              <a:gd name="T47" fmla="*/ 586 h 1018"/>
              <a:gd name="T48" fmla="*/ 1001 w 1017"/>
              <a:gd name="T49" fmla="*/ 382 h 1018"/>
              <a:gd name="T50" fmla="*/ 901 w 1017"/>
              <a:gd name="T51" fmla="*/ 186 h 1018"/>
              <a:gd name="T52" fmla="*/ 728 w 1017"/>
              <a:gd name="T53" fmla="*/ 50 h 1018"/>
              <a:gd name="T54" fmla="*/ 508 w 1017"/>
              <a:gd name="T55" fmla="*/ 0 h 1018"/>
              <a:gd name="T56" fmla="*/ 376 w 1017"/>
              <a:gd name="T57" fmla="*/ 935 h 1018"/>
              <a:gd name="T58" fmla="*/ 209 w 1017"/>
              <a:gd name="T59" fmla="*/ 838 h 1018"/>
              <a:gd name="T60" fmla="*/ 99 w 1017"/>
              <a:gd name="T61" fmla="*/ 682 h 1018"/>
              <a:gd name="T62" fmla="*/ 63 w 1017"/>
              <a:gd name="T63" fmla="*/ 509 h 1018"/>
              <a:gd name="T64" fmla="*/ 107 w 1017"/>
              <a:gd name="T65" fmla="*/ 315 h 1018"/>
              <a:gd name="T66" fmla="*/ 225 w 1017"/>
              <a:gd name="T67" fmla="*/ 165 h 1018"/>
              <a:gd name="T68" fmla="*/ 397 w 1017"/>
              <a:gd name="T69" fmla="*/ 77 h 1018"/>
              <a:gd name="T70" fmla="*/ 576 w 1017"/>
              <a:gd name="T71" fmla="*/ 69 h 1018"/>
              <a:gd name="T72" fmla="*/ 757 w 1017"/>
              <a:gd name="T73" fmla="*/ 139 h 1018"/>
              <a:gd name="T74" fmla="*/ 889 w 1017"/>
              <a:gd name="T75" fmla="*/ 278 h 1018"/>
              <a:gd name="T76" fmla="*/ 952 w 1017"/>
              <a:gd name="T77" fmla="*/ 463 h 1018"/>
              <a:gd name="T78" fmla="*/ 933 w 1017"/>
              <a:gd name="T79" fmla="*/ 642 h 1018"/>
              <a:gd name="T80" fmla="*/ 838 w 1017"/>
              <a:gd name="T81" fmla="*/ 808 h 1018"/>
              <a:gd name="T82" fmla="*/ 681 w 1017"/>
              <a:gd name="T83" fmla="*/ 919 h 1018"/>
              <a:gd name="T84" fmla="*/ 508 w 1017"/>
              <a:gd name="T85" fmla="*/ 954 h 1018"/>
              <a:gd name="T86" fmla="*/ 540 w 1017"/>
              <a:gd name="T87" fmla="*/ 165 h 1018"/>
              <a:gd name="T88" fmla="*/ 515 w 1017"/>
              <a:gd name="T89" fmla="*/ 128 h 1018"/>
              <a:gd name="T90" fmla="*/ 477 w 1017"/>
              <a:gd name="T91" fmla="*/ 152 h 1018"/>
              <a:gd name="T92" fmla="*/ 502 w 1017"/>
              <a:gd name="T93" fmla="*/ 190 h 1018"/>
              <a:gd name="T94" fmla="*/ 482 w 1017"/>
              <a:gd name="T95" fmla="*/ 841 h 1018"/>
              <a:gd name="T96" fmla="*/ 490 w 1017"/>
              <a:gd name="T97" fmla="*/ 885 h 1018"/>
              <a:gd name="T98" fmla="*/ 534 w 1017"/>
              <a:gd name="T99" fmla="*/ 877 h 1018"/>
              <a:gd name="T100" fmla="*/ 526 w 1017"/>
              <a:gd name="T101" fmla="*/ 833 h 1018"/>
              <a:gd name="T102" fmla="*/ 840 w 1017"/>
              <a:gd name="T103" fmla="*/ 483 h 1018"/>
              <a:gd name="T104" fmla="*/ 831 w 1017"/>
              <a:gd name="T105" fmla="*/ 527 h 1018"/>
              <a:gd name="T106" fmla="*/ 876 w 1017"/>
              <a:gd name="T107" fmla="*/ 535 h 1018"/>
              <a:gd name="T108" fmla="*/ 885 w 1017"/>
              <a:gd name="T109" fmla="*/ 491 h 1018"/>
              <a:gd name="T110" fmla="*/ 152 w 1017"/>
              <a:gd name="T111" fmla="*/ 477 h 1018"/>
              <a:gd name="T112" fmla="*/ 128 w 1017"/>
              <a:gd name="T113" fmla="*/ 515 h 1018"/>
              <a:gd name="T114" fmla="*/ 165 w 1017"/>
              <a:gd name="T115" fmla="*/ 540 h 1018"/>
              <a:gd name="T116" fmla="*/ 190 w 1017"/>
              <a:gd name="T117" fmla="*/ 502 h 1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7" h="1018">
                <a:moveTo>
                  <a:pt x="691" y="236"/>
                </a:moveTo>
                <a:lnTo>
                  <a:pt x="455" y="394"/>
                </a:lnTo>
                <a:lnTo>
                  <a:pt x="455" y="394"/>
                </a:lnTo>
                <a:lnTo>
                  <a:pt x="445" y="399"/>
                </a:lnTo>
                <a:lnTo>
                  <a:pt x="436" y="404"/>
                </a:lnTo>
                <a:lnTo>
                  <a:pt x="427" y="411"/>
                </a:lnTo>
                <a:lnTo>
                  <a:pt x="418" y="418"/>
                </a:lnTo>
                <a:lnTo>
                  <a:pt x="418" y="418"/>
                </a:lnTo>
                <a:lnTo>
                  <a:pt x="410" y="428"/>
                </a:lnTo>
                <a:lnTo>
                  <a:pt x="402" y="439"/>
                </a:lnTo>
                <a:lnTo>
                  <a:pt x="396" y="450"/>
                </a:lnTo>
                <a:lnTo>
                  <a:pt x="390" y="460"/>
                </a:lnTo>
                <a:lnTo>
                  <a:pt x="236" y="691"/>
                </a:lnTo>
                <a:lnTo>
                  <a:pt x="236" y="691"/>
                </a:lnTo>
                <a:lnTo>
                  <a:pt x="228" y="702"/>
                </a:lnTo>
                <a:lnTo>
                  <a:pt x="224" y="712"/>
                </a:lnTo>
                <a:lnTo>
                  <a:pt x="221" y="723"/>
                </a:lnTo>
                <a:lnTo>
                  <a:pt x="220" y="735"/>
                </a:lnTo>
                <a:lnTo>
                  <a:pt x="221" y="747"/>
                </a:lnTo>
                <a:lnTo>
                  <a:pt x="225" y="759"/>
                </a:lnTo>
                <a:lnTo>
                  <a:pt x="231" y="769"/>
                </a:lnTo>
                <a:lnTo>
                  <a:pt x="238" y="779"/>
                </a:lnTo>
                <a:lnTo>
                  <a:pt x="238" y="779"/>
                </a:lnTo>
                <a:lnTo>
                  <a:pt x="248" y="786"/>
                </a:lnTo>
                <a:lnTo>
                  <a:pt x="260" y="793"/>
                </a:lnTo>
                <a:lnTo>
                  <a:pt x="271" y="796"/>
                </a:lnTo>
                <a:lnTo>
                  <a:pt x="283" y="797"/>
                </a:lnTo>
                <a:lnTo>
                  <a:pt x="283" y="797"/>
                </a:lnTo>
                <a:lnTo>
                  <a:pt x="295" y="796"/>
                </a:lnTo>
                <a:lnTo>
                  <a:pt x="306" y="793"/>
                </a:lnTo>
                <a:lnTo>
                  <a:pt x="316" y="789"/>
                </a:lnTo>
                <a:lnTo>
                  <a:pt x="326" y="781"/>
                </a:lnTo>
                <a:lnTo>
                  <a:pt x="561" y="624"/>
                </a:lnTo>
                <a:lnTo>
                  <a:pt x="561" y="624"/>
                </a:lnTo>
                <a:lnTo>
                  <a:pt x="572" y="619"/>
                </a:lnTo>
                <a:lnTo>
                  <a:pt x="581" y="613"/>
                </a:lnTo>
                <a:lnTo>
                  <a:pt x="590" y="606"/>
                </a:lnTo>
                <a:lnTo>
                  <a:pt x="599" y="599"/>
                </a:lnTo>
                <a:lnTo>
                  <a:pt x="599" y="599"/>
                </a:lnTo>
                <a:lnTo>
                  <a:pt x="607" y="589"/>
                </a:lnTo>
                <a:lnTo>
                  <a:pt x="615" y="579"/>
                </a:lnTo>
                <a:lnTo>
                  <a:pt x="621" y="569"/>
                </a:lnTo>
                <a:lnTo>
                  <a:pt x="626" y="558"/>
                </a:lnTo>
                <a:lnTo>
                  <a:pt x="781" y="326"/>
                </a:lnTo>
                <a:lnTo>
                  <a:pt x="781" y="326"/>
                </a:lnTo>
                <a:lnTo>
                  <a:pt x="789" y="317"/>
                </a:lnTo>
                <a:lnTo>
                  <a:pt x="793" y="306"/>
                </a:lnTo>
                <a:lnTo>
                  <a:pt x="796" y="294"/>
                </a:lnTo>
                <a:lnTo>
                  <a:pt x="797" y="282"/>
                </a:lnTo>
                <a:lnTo>
                  <a:pt x="795" y="270"/>
                </a:lnTo>
                <a:lnTo>
                  <a:pt x="792" y="260"/>
                </a:lnTo>
                <a:lnTo>
                  <a:pt x="786" y="249"/>
                </a:lnTo>
                <a:lnTo>
                  <a:pt x="778" y="239"/>
                </a:lnTo>
                <a:lnTo>
                  <a:pt x="778" y="239"/>
                </a:lnTo>
                <a:lnTo>
                  <a:pt x="769" y="232"/>
                </a:lnTo>
                <a:lnTo>
                  <a:pt x="758" y="225"/>
                </a:lnTo>
                <a:lnTo>
                  <a:pt x="747" y="222"/>
                </a:lnTo>
                <a:lnTo>
                  <a:pt x="735" y="221"/>
                </a:lnTo>
                <a:lnTo>
                  <a:pt x="723" y="222"/>
                </a:lnTo>
                <a:lnTo>
                  <a:pt x="711" y="224"/>
                </a:lnTo>
                <a:lnTo>
                  <a:pt x="701" y="230"/>
                </a:lnTo>
                <a:lnTo>
                  <a:pt x="691" y="236"/>
                </a:lnTo>
                <a:lnTo>
                  <a:pt x="691" y="236"/>
                </a:lnTo>
                <a:close/>
                <a:moveTo>
                  <a:pt x="289" y="730"/>
                </a:moveTo>
                <a:lnTo>
                  <a:pt x="283" y="734"/>
                </a:lnTo>
                <a:lnTo>
                  <a:pt x="283" y="734"/>
                </a:lnTo>
                <a:lnTo>
                  <a:pt x="283" y="765"/>
                </a:lnTo>
                <a:lnTo>
                  <a:pt x="283" y="734"/>
                </a:lnTo>
                <a:lnTo>
                  <a:pt x="396" y="566"/>
                </a:lnTo>
                <a:lnTo>
                  <a:pt x="396" y="566"/>
                </a:lnTo>
                <a:lnTo>
                  <a:pt x="400" y="575"/>
                </a:lnTo>
                <a:lnTo>
                  <a:pt x="405" y="584"/>
                </a:lnTo>
                <a:lnTo>
                  <a:pt x="412" y="591"/>
                </a:lnTo>
                <a:lnTo>
                  <a:pt x="418" y="599"/>
                </a:lnTo>
                <a:lnTo>
                  <a:pt x="418" y="599"/>
                </a:lnTo>
                <a:lnTo>
                  <a:pt x="426" y="605"/>
                </a:lnTo>
                <a:lnTo>
                  <a:pt x="433" y="612"/>
                </a:lnTo>
                <a:lnTo>
                  <a:pt x="442" y="617"/>
                </a:lnTo>
                <a:lnTo>
                  <a:pt x="451" y="621"/>
                </a:lnTo>
                <a:lnTo>
                  <a:pt x="289" y="730"/>
                </a:lnTo>
                <a:close/>
                <a:moveTo>
                  <a:pt x="567" y="531"/>
                </a:moveTo>
                <a:lnTo>
                  <a:pt x="552" y="554"/>
                </a:lnTo>
                <a:lnTo>
                  <a:pt x="530" y="569"/>
                </a:lnTo>
                <a:lnTo>
                  <a:pt x="530" y="569"/>
                </a:lnTo>
                <a:lnTo>
                  <a:pt x="519" y="572"/>
                </a:lnTo>
                <a:lnTo>
                  <a:pt x="508" y="573"/>
                </a:lnTo>
                <a:lnTo>
                  <a:pt x="508" y="573"/>
                </a:lnTo>
                <a:lnTo>
                  <a:pt x="496" y="571"/>
                </a:lnTo>
                <a:lnTo>
                  <a:pt x="484" y="568"/>
                </a:lnTo>
                <a:lnTo>
                  <a:pt x="473" y="562"/>
                </a:lnTo>
                <a:lnTo>
                  <a:pt x="463" y="554"/>
                </a:lnTo>
                <a:lnTo>
                  <a:pt x="463" y="554"/>
                </a:lnTo>
                <a:lnTo>
                  <a:pt x="456" y="544"/>
                </a:lnTo>
                <a:lnTo>
                  <a:pt x="449" y="533"/>
                </a:lnTo>
                <a:lnTo>
                  <a:pt x="446" y="521"/>
                </a:lnTo>
                <a:lnTo>
                  <a:pt x="445" y="509"/>
                </a:lnTo>
                <a:lnTo>
                  <a:pt x="445" y="509"/>
                </a:lnTo>
                <a:lnTo>
                  <a:pt x="446" y="498"/>
                </a:lnTo>
                <a:lnTo>
                  <a:pt x="448" y="487"/>
                </a:lnTo>
                <a:lnTo>
                  <a:pt x="463" y="465"/>
                </a:lnTo>
                <a:lnTo>
                  <a:pt x="486" y="450"/>
                </a:lnTo>
                <a:lnTo>
                  <a:pt x="486" y="450"/>
                </a:lnTo>
                <a:lnTo>
                  <a:pt x="495" y="447"/>
                </a:lnTo>
                <a:lnTo>
                  <a:pt x="503" y="446"/>
                </a:lnTo>
                <a:lnTo>
                  <a:pt x="513" y="446"/>
                </a:lnTo>
                <a:lnTo>
                  <a:pt x="521" y="447"/>
                </a:lnTo>
                <a:lnTo>
                  <a:pt x="530" y="450"/>
                </a:lnTo>
                <a:lnTo>
                  <a:pt x="539" y="453"/>
                </a:lnTo>
                <a:lnTo>
                  <a:pt x="546" y="458"/>
                </a:lnTo>
                <a:lnTo>
                  <a:pt x="554" y="463"/>
                </a:lnTo>
                <a:lnTo>
                  <a:pt x="554" y="463"/>
                </a:lnTo>
                <a:lnTo>
                  <a:pt x="561" y="473"/>
                </a:lnTo>
                <a:lnTo>
                  <a:pt x="567" y="485"/>
                </a:lnTo>
                <a:lnTo>
                  <a:pt x="571" y="497"/>
                </a:lnTo>
                <a:lnTo>
                  <a:pt x="572" y="509"/>
                </a:lnTo>
                <a:lnTo>
                  <a:pt x="572" y="509"/>
                </a:lnTo>
                <a:lnTo>
                  <a:pt x="571" y="520"/>
                </a:lnTo>
                <a:lnTo>
                  <a:pt x="567" y="531"/>
                </a:lnTo>
                <a:lnTo>
                  <a:pt x="567" y="531"/>
                </a:lnTo>
                <a:close/>
                <a:moveTo>
                  <a:pt x="508" y="0"/>
                </a:moveTo>
                <a:lnTo>
                  <a:pt x="508" y="0"/>
                </a:lnTo>
                <a:lnTo>
                  <a:pt x="483" y="1"/>
                </a:lnTo>
                <a:lnTo>
                  <a:pt x="456" y="2"/>
                </a:lnTo>
                <a:lnTo>
                  <a:pt x="431" y="5"/>
                </a:lnTo>
                <a:lnTo>
                  <a:pt x="405" y="11"/>
                </a:lnTo>
                <a:lnTo>
                  <a:pt x="382" y="16"/>
                </a:lnTo>
                <a:lnTo>
                  <a:pt x="357" y="23"/>
                </a:lnTo>
                <a:lnTo>
                  <a:pt x="334" y="31"/>
                </a:lnTo>
                <a:lnTo>
                  <a:pt x="310" y="40"/>
                </a:lnTo>
                <a:lnTo>
                  <a:pt x="287" y="50"/>
                </a:lnTo>
                <a:lnTo>
                  <a:pt x="266" y="61"/>
                </a:lnTo>
                <a:lnTo>
                  <a:pt x="245" y="74"/>
                </a:lnTo>
                <a:lnTo>
                  <a:pt x="224" y="87"/>
                </a:lnTo>
                <a:lnTo>
                  <a:pt x="204" y="101"/>
                </a:lnTo>
                <a:lnTo>
                  <a:pt x="184" y="116"/>
                </a:lnTo>
                <a:lnTo>
                  <a:pt x="166" y="132"/>
                </a:lnTo>
                <a:lnTo>
                  <a:pt x="149" y="149"/>
                </a:lnTo>
                <a:lnTo>
                  <a:pt x="132" y="167"/>
                </a:lnTo>
                <a:lnTo>
                  <a:pt x="116" y="186"/>
                </a:lnTo>
                <a:lnTo>
                  <a:pt x="101" y="205"/>
                </a:lnTo>
                <a:lnTo>
                  <a:pt x="87" y="224"/>
                </a:lnTo>
                <a:lnTo>
                  <a:pt x="73" y="245"/>
                </a:lnTo>
                <a:lnTo>
                  <a:pt x="61" y="266"/>
                </a:lnTo>
                <a:lnTo>
                  <a:pt x="49" y="289"/>
                </a:lnTo>
                <a:lnTo>
                  <a:pt x="40" y="311"/>
                </a:lnTo>
                <a:lnTo>
                  <a:pt x="30" y="334"/>
                </a:lnTo>
                <a:lnTo>
                  <a:pt x="22" y="357"/>
                </a:lnTo>
                <a:lnTo>
                  <a:pt x="16" y="382"/>
                </a:lnTo>
                <a:lnTo>
                  <a:pt x="10" y="407"/>
                </a:lnTo>
                <a:lnTo>
                  <a:pt x="5" y="431"/>
                </a:lnTo>
                <a:lnTo>
                  <a:pt x="2" y="457"/>
                </a:lnTo>
                <a:lnTo>
                  <a:pt x="0" y="483"/>
                </a:lnTo>
                <a:lnTo>
                  <a:pt x="0" y="509"/>
                </a:lnTo>
                <a:lnTo>
                  <a:pt x="0" y="509"/>
                </a:lnTo>
                <a:lnTo>
                  <a:pt x="0" y="535"/>
                </a:lnTo>
                <a:lnTo>
                  <a:pt x="2" y="561"/>
                </a:lnTo>
                <a:lnTo>
                  <a:pt x="5" y="586"/>
                </a:lnTo>
                <a:lnTo>
                  <a:pt x="10" y="612"/>
                </a:lnTo>
                <a:lnTo>
                  <a:pt x="16" y="636"/>
                </a:lnTo>
                <a:lnTo>
                  <a:pt x="22" y="660"/>
                </a:lnTo>
                <a:lnTo>
                  <a:pt x="30" y="683"/>
                </a:lnTo>
                <a:lnTo>
                  <a:pt x="40" y="707"/>
                </a:lnTo>
                <a:lnTo>
                  <a:pt x="49" y="730"/>
                </a:lnTo>
                <a:lnTo>
                  <a:pt x="61" y="751"/>
                </a:lnTo>
                <a:lnTo>
                  <a:pt x="73" y="772"/>
                </a:lnTo>
                <a:lnTo>
                  <a:pt x="87" y="793"/>
                </a:lnTo>
                <a:lnTo>
                  <a:pt x="101" y="813"/>
                </a:lnTo>
                <a:lnTo>
                  <a:pt x="116" y="833"/>
                </a:lnTo>
                <a:lnTo>
                  <a:pt x="132" y="851"/>
                </a:lnTo>
                <a:lnTo>
                  <a:pt x="149" y="868"/>
                </a:lnTo>
                <a:lnTo>
                  <a:pt x="166" y="885"/>
                </a:lnTo>
                <a:lnTo>
                  <a:pt x="184" y="901"/>
                </a:lnTo>
                <a:lnTo>
                  <a:pt x="204" y="916"/>
                </a:lnTo>
                <a:lnTo>
                  <a:pt x="224" y="930"/>
                </a:lnTo>
                <a:lnTo>
                  <a:pt x="245" y="944"/>
                </a:lnTo>
                <a:lnTo>
                  <a:pt x="266" y="956"/>
                </a:lnTo>
                <a:lnTo>
                  <a:pt x="287" y="968"/>
                </a:lnTo>
                <a:lnTo>
                  <a:pt x="310" y="977"/>
                </a:lnTo>
                <a:lnTo>
                  <a:pt x="334" y="987"/>
                </a:lnTo>
                <a:lnTo>
                  <a:pt x="357" y="995"/>
                </a:lnTo>
                <a:lnTo>
                  <a:pt x="382" y="1002"/>
                </a:lnTo>
                <a:lnTo>
                  <a:pt x="405" y="1007"/>
                </a:lnTo>
                <a:lnTo>
                  <a:pt x="431" y="1012"/>
                </a:lnTo>
                <a:lnTo>
                  <a:pt x="456" y="1015"/>
                </a:lnTo>
                <a:lnTo>
                  <a:pt x="483" y="1017"/>
                </a:lnTo>
                <a:lnTo>
                  <a:pt x="508" y="1018"/>
                </a:lnTo>
                <a:lnTo>
                  <a:pt x="508" y="1018"/>
                </a:lnTo>
                <a:lnTo>
                  <a:pt x="534" y="1017"/>
                </a:lnTo>
                <a:lnTo>
                  <a:pt x="560" y="1015"/>
                </a:lnTo>
                <a:lnTo>
                  <a:pt x="586" y="1012"/>
                </a:lnTo>
                <a:lnTo>
                  <a:pt x="610" y="1007"/>
                </a:lnTo>
                <a:lnTo>
                  <a:pt x="635" y="1002"/>
                </a:lnTo>
                <a:lnTo>
                  <a:pt x="660" y="995"/>
                </a:lnTo>
                <a:lnTo>
                  <a:pt x="683" y="987"/>
                </a:lnTo>
                <a:lnTo>
                  <a:pt x="706" y="977"/>
                </a:lnTo>
                <a:lnTo>
                  <a:pt x="728" y="968"/>
                </a:lnTo>
                <a:lnTo>
                  <a:pt x="751" y="956"/>
                </a:lnTo>
                <a:lnTo>
                  <a:pt x="772" y="944"/>
                </a:lnTo>
                <a:lnTo>
                  <a:pt x="793" y="930"/>
                </a:lnTo>
                <a:lnTo>
                  <a:pt x="812" y="916"/>
                </a:lnTo>
                <a:lnTo>
                  <a:pt x="831" y="901"/>
                </a:lnTo>
                <a:lnTo>
                  <a:pt x="851" y="885"/>
                </a:lnTo>
                <a:lnTo>
                  <a:pt x="868" y="868"/>
                </a:lnTo>
                <a:lnTo>
                  <a:pt x="885" y="851"/>
                </a:lnTo>
                <a:lnTo>
                  <a:pt x="901" y="833"/>
                </a:lnTo>
                <a:lnTo>
                  <a:pt x="916" y="813"/>
                </a:lnTo>
                <a:lnTo>
                  <a:pt x="930" y="793"/>
                </a:lnTo>
                <a:lnTo>
                  <a:pt x="943" y="772"/>
                </a:lnTo>
                <a:lnTo>
                  <a:pt x="956" y="751"/>
                </a:lnTo>
                <a:lnTo>
                  <a:pt x="967" y="730"/>
                </a:lnTo>
                <a:lnTo>
                  <a:pt x="977" y="707"/>
                </a:lnTo>
                <a:lnTo>
                  <a:pt x="986" y="683"/>
                </a:lnTo>
                <a:lnTo>
                  <a:pt x="995" y="660"/>
                </a:lnTo>
                <a:lnTo>
                  <a:pt x="1001" y="636"/>
                </a:lnTo>
                <a:lnTo>
                  <a:pt x="1007" y="612"/>
                </a:lnTo>
                <a:lnTo>
                  <a:pt x="1012" y="586"/>
                </a:lnTo>
                <a:lnTo>
                  <a:pt x="1015" y="561"/>
                </a:lnTo>
                <a:lnTo>
                  <a:pt x="1017" y="535"/>
                </a:lnTo>
                <a:lnTo>
                  <a:pt x="1017" y="509"/>
                </a:lnTo>
                <a:lnTo>
                  <a:pt x="1017" y="509"/>
                </a:lnTo>
                <a:lnTo>
                  <a:pt x="1017" y="483"/>
                </a:lnTo>
                <a:lnTo>
                  <a:pt x="1015" y="457"/>
                </a:lnTo>
                <a:lnTo>
                  <a:pt x="1012" y="431"/>
                </a:lnTo>
                <a:lnTo>
                  <a:pt x="1007" y="407"/>
                </a:lnTo>
                <a:lnTo>
                  <a:pt x="1001" y="382"/>
                </a:lnTo>
                <a:lnTo>
                  <a:pt x="995" y="357"/>
                </a:lnTo>
                <a:lnTo>
                  <a:pt x="986" y="334"/>
                </a:lnTo>
                <a:lnTo>
                  <a:pt x="977" y="311"/>
                </a:lnTo>
                <a:lnTo>
                  <a:pt x="967" y="289"/>
                </a:lnTo>
                <a:lnTo>
                  <a:pt x="956" y="266"/>
                </a:lnTo>
                <a:lnTo>
                  <a:pt x="943" y="245"/>
                </a:lnTo>
                <a:lnTo>
                  <a:pt x="930" y="224"/>
                </a:lnTo>
                <a:lnTo>
                  <a:pt x="916" y="205"/>
                </a:lnTo>
                <a:lnTo>
                  <a:pt x="901" y="186"/>
                </a:lnTo>
                <a:lnTo>
                  <a:pt x="885" y="167"/>
                </a:lnTo>
                <a:lnTo>
                  <a:pt x="868" y="149"/>
                </a:lnTo>
                <a:lnTo>
                  <a:pt x="851" y="132"/>
                </a:lnTo>
                <a:lnTo>
                  <a:pt x="831" y="116"/>
                </a:lnTo>
                <a:lnTo>
                  <a:pt x="812" y="101"/>
                </a:lnTo>
                <a:lnTo>
                  <a:pt x="793" y="87"/>
                </a:lnTo>
                <a:lnTo>
                  <a:pt x="772" y="74"/>
                </a:lnTo>
                <a:lnTo>
                  <a:pt x="751" y="61"/>
                </a:lnTo>
                <a:lnTo>
                  <a:pt x="728" y="50"/>
                </a:lnTo>
                <a:lnTo>
                  <a:pt x="706" y="40"/>
                </a:lnTo>
                <a:lnTo>
                  <a:pt x="683" y="31"/>
                </a:lnTo>
                <a:lnTo>
                  <a:pt x="660" y="23"/>
                </a:lnTo>
                <a:lnTo>
                  <a:pt x="635" y="16"/>
                </a:lnTo>
                <a:lnTo>
                  <a:pt x="610" y="11"/>
                </a:lnTo>
                <a:lnTo>
                  <a:pt x="586" y="5"/>
                </a:lnTo>
                <a:lnTo>
                  <a:pt x="560" y="2"/>
                </a:lnTo>
                <a:lnTo>
                  <a:pt x="534" y="1"/>
                </a:lnTo>
                <a:lnTo>
                  <a:pt x="508" y="0"/>
                </a:lnTo>
                <a:lnTo>
                  <a:pt x="508" y="0"/>
                </a:lnTo>
                <a:close/>
                <a:moveTo>
                  <a:pt x="508" y="954"/>
                </a:moveTo>
                <a:lnTo>
                  <a:pt x="508" y="954"/>
                </a:lnTo>
                <a:lnTo>
                  <a:pt x="486" y="954"/>
                </a:lnTo>
                <a:lnTo>
                  <a:pt x="463" y="952"/>
                </a:lnTo>
                <a:lnTo>
                  <a:pt x="441" y="948"/>
                </a:lnTo>
                <a:lnTo>
                  <a:pt x="418" y="945"/>
                </a:lnTo>
                <a:lnTo>
                  <a:pt x="397" y="940"/>
                </a:lnTo>
                <a:lnTo>
                  <a:pt x="376" y="935"/>
                </a:lnTo>
                <a:lnTo>
                  <a:pt x="355" y="927"/>
                </a:lnTo>
                <a:lnTo>
                  <a:pt x="336" y="919"/>
                </a:lnTo>
                <a:lnTo>
                  <a:pt x="315" y="910"/>
                </a:lnTo>
                <a:lnTo>
                  <a:pt x="296" y="900"/>
                </a:lnTo>
                <a:lnTo>
                  <a:pt x="278" y="889"/>
                </a:lnTo>
                <a:lnTo>
                  <a:pt x="260" y="878"/>
                </a:lnTo>
                <a:lnTo>
                  <a:pt x="242" y="866"/>
                </a:lnTo>
                <a:lnTo>
                  <a:pt x="225" y="852"/>
                </a:lnTo>
                <a:lnTo>
                  <a:pt x="209" y="838"/>
                </a:lnTo>
                <a:lnTo>
                  <a:pt x="194" y="824"/>
                </a:lnTo>
                <a:lnTo>
                  <a:pt x="179" y="808"/>
                </a:lnTo>
                <a:lnTo>
                  <a:pt x="165" y="792"/>
                </a:lnTo>
                <a:lnTo>
                  <a:pt x="151" y="775"/>
                </a:lnTo>
                <a:lnTo>
                  <a:pt x="139" y="757"/>
                </a:lnTo>
                <a:lnTo>
                  <a:pt x="128" y="739"/>
                </a:lnTo>
                <a:lnTo>
                  <a:pt x="117" y="721"/>
                </a:lnTo>
                <a:lnTo>
                  <a:pt x="107" y="702"/>
                </a:lnTo>
                <a:lnTo>
                  <a:pt x="99" y="682"/>
                </a:lnTo>
                <a:lnTo>
                  <a:pt x="90" y="662"/>
                </a:lnTo>
                <a:lnTo>
                  <a:pt x="84" y="642"/>
                </a:lnTo>
                <a:lnTo>
                  <a:pt x="77" y="620"/>
                </a:lnTo>
                <a:lnTo>
                  <a:pt x="72" y="599"/>
                </a:lnTo>
                <a:lnTo>
                  <a:pt x="69" y="576"/>
                </a:lnTo>
                <a:lnTo>
                  <a:pt x="65" y="555"/>
                </a:lnTo>
                <a:lnTo>
                  <a:pt x="63" y="532"/>
                </a:lnTo>
                <a:lnTo>
                  <a:pt x="63" y="509"/>
                </a:lnTo>
                <a:lnTo>
                  <a:pt x="63" y="509"/>
                </a:lnTo>
                <a:lnTo>
                  <a:pt x="63" y="486"/>
                </a:lnTo>
                <a:lnTo>
                  <a:pt x="65" y="463"/>
                </a:lnTo>
                <a:lnTo>
                  <a:pt x="69" y="441"/>
                </a:lnTo>
                <a:lnTo>
                  <a:pt x="72" y="420"/>
                </a:lnTo>
                <a:lnTo>
                  <a:pt x="77" y="398"/>
                </a:lnTo>
                <a:lnTo>
                  <a:pt x="84" y="377"/>
                </a:lnTo>
                <a:lnTo>
                  <a:pt x="90" y="356"/>
                </a:lnTo>
                <a:lnTo>
                  <a:pt x="99" y="336"/>
                </a:lnTo>
                <a:lnTo>
                  <a:pt x="107" y="315"/>
                </a:lnTo>
                <a:lnTo>
                  <a:pt x="117" y="297"/>
                </a:lnTo>
                <a:lnTo>
                  <a:pt x="128" y="278"/>
                </a:lnTo>
                <a:lnTo>
                  <a:pt x="139" y="260"/>
                </a:lnTo>
                <a:lnTo>
                  <a:pt x="151" y="242"/>
                </a:lnTo>
                <a:lnTo>
                  <a:pt x="165" y="225"/>
                </a:lnTo>
                <a:lnTo>
                  <a:pt x="179" y="209"/>
                </a:lnTo>
                <a:lnTo>
                  <a:pt x="194" y="194"/>
                </a:lnTo>
                <a:lnTo>
                  <a:pt x="209" y="179"/>
                </a:lnTo>
                <a:lnTo>
                  <a:pt x="225" y="165"/>
                </a:lnTo>
                <a:lnTo>
                  <a:pt x="242" y="152"/>
                </a:lnTo>
                <a:lnTo>
                  <a:pt x="260" y="139"/>
                </a:lnTo>
                <a:lnTo>
                  <a:pt x="278" y="128"/>
                </a:lnTo>
                <a:lnTo>
                  <a:pt x="296" y="117"/>
                </a:lnTo>
                <a:lnTo>
                  <a:pt x="315" y="107"/>
                </a:lnTo>
                <a:lnTo>
                  <a:pt x="336" y="99"/>
                </a:lnTo>
                <a:lnTo>
                  <a:pt x="355" y="90"/>
                </a:lnTo>
                <a:lnTo>
                  <a:pt x="376" y="84"/>
                </a:lnTo>
                <a:lnTo>
                  <a:pt x="397" y="77"/>
                </a:lnTo>
                <a:lnTo>
                  <a:pt x="418" y="73"/>
                </a:lnTo>
                <a:lnTo>
                  <a:pt x="441" y="69"/>
                </a:lnTo>
                <a:lnTo>
                  <a:pt x="463" y="65"/>
                </a:lnTo>
                <a:lnTo>
                  <a:pt x="486" y="64"/>
                </a:lnTo>
                <a:lnTo>
                  <a:pt x="508" y="63"/>
                </a:lnTo>
                <a:lnTo>
                  <a:pt x="508" y="63"/>
                </a:lnTo>
                <a:lnTo>
                  <a:pt x="531" y="64"/>
                </a:lnTo>
                <a:lnTo>
                  <a:pt x="554" y="65"/>
                </a:lnTo>
                <a:lnTo>
                  <a:pt x="576" y="69"/>
                </a:lnTo>
                <a:lnTo>
                  <a:pt x="598" y="73"/>
                </a:lnTo>
                <a:lnTo>
                  <a:pt x="620" y="77"/>
                </a:lnTo>
                <a:lnTo>
                  <a:pt x="640" y="84"/>
                </a:lnTo>
                <a:lnTo>
                  <a:pt x="661" y="90"/>
                </a:lnTo>
                <a:lnTo>
                  <a:pt x="681" y="99"/>
                </a:lnTo>
                <a:lnTo>
                  <a:pt x="702" y="107"/>
                </a:lnTo>
                <a:lnTo>
                  <a:pt x="721" y="117"/>
                </a:lnTo>
                <a:lnTo>
                  <a:pt x="739" y="128"/>
                </a:lnTo>
                <a:lnTo>
                  <a:pt x="757" y="139"/>
                </a:lnTo>
                <a:lnTo>
                  <a:pt x="775" y="152"/>
                </a:lnTo>
                <a:lnTo>
                  <a:pt x="792" y="165"/>
                </a:lnTo>
                <a:lnTo>
                  <a:pt x="808" y="179"/>
                </a:lnTo>
                <a:lnTo>
                  <a:pt x="823" y="194"/>
                </a:lnTo>
                <a:lnTo>
                  <a:pt x="838" y="209"/>
                </a:lnTo>
                <a:lnTo>
                  <a:pt x="852" y="225"/>
                </a:lnTo>
                <a:lnTo>
                  <a:pt x="865" y="242"/>
                </a:lnTo>
                <a:lnTo>
                  <a:pt x="878" y="260"/>
                </a:lnTo>
                <a:lnTo>
                  <a:pt x="889" y="278"/>
                </a:lnTo>
                <a:lnTo>
                  <a:pt x="900" y="297"/>
                </a:lnTo>
                <a:lnTo>
                  <a:pt x="910" y="315"/>
                </a:lnTo>
                <a:lnTo>
                  <a:pt x="918" y="336"/>
                </a:lnTo>
                <a:lnTo>
                  <a:pt x="927" y="356"/>
                </a:lnTo>
                <a:lnTo>
                  <a:pt x="933" y="377"/>
                </a:lnTo>
                <a:lnTo>
                  <a:pt x="940" y="398"/>
                </a:lnTo>
                <a:lnTo>
                  <a:pt x="944" y="420"/>
                </a:lnTo>
                <a:lnTo>
                  <a:pt x="948" y="441"/>
                </a:lnTo>
                <a:lnTo>
                  <a:pt x="952" y="463"/>
                </a:lnTo>
                <a:lnTo>
                  <a:pt x="953" y="486"/>
                </a:lnTo>
                <a:lnTo>
                  <a:pt x="954" y="509"/>
                </a:lnTo>
                <a:lnTo>
                  <a:pt x="954" y="509"/>
                </a:lnTo>
                <a:lnTo>
                  <a:pt x="953" y="532"/>
                </a:lnTo>
                <a:lnTo>
                  <a:pt x="952" y="555"/>
                </a:lnTo>
                <a:lnTo>
                  <a:pt x="948" y="576"/>
                </a:lnTo>
                <a:lnTo>
                  <a:pt x="944" y="599"/>
                </a:lnTo>
                <a:lnTo>
                  <a:pt x="940" y="620"/>
                </a:lnTo>
                <a:lnTo>
                  <a:pt x="933" y="642"/>
                </a:lnTo>
                <a:lnTo>
                  <a:pt x="927" y="662"/>
                </a:lnTo>
                <a:lnTo>
                  <a:pt x="918" y="682"/>
                </a:lnTo>
                <a:lnTo>
                  <a:pt x="910" y="702"/>
                </a:lnTo>
                <a:lnTo>
                  <a:pt x="900" y="721"/>
                </a:lnTo>
                <a:lnTo>
                  <a:pt x="889" y="739"/>
                </a:lnTo>
                <a:lnTo>
                  <a:pt x="878" y="757"/>
                </a:lnTo>
                <a:lnTo>
                  <a:pt x="865" y="775"/>
                </a:lnTo>
                <a:lnTo>
                  <a:pt x="852" y="792"/>
                </a:lnTo>
                <a:lnTo>
                  <a:pt x="838" y="808"/>
                </a:lnTo>
                <a:lnTo>
                  <a:pt x="823" y="824"/>
                </a:lnTo>
                <a:lnTo>
                  <a:pt x="808" y="838"/>
                </a:lnTo>
                <a:lnTo>
                  <a:pt x="792" y="852"/>
                </a:lnTo>
                <a:lnTo>
                  <a:pt x="775" y="866"/>
                </a:lnTo>
                <a:lnTo>
                  <a:pt x="757" y="878"/>
                </a:lnTo>
                <a:lnTo>
                  <a:pt x="739" y="889"/>
                </a:lnTo>
                <a:lnTo>
                  <a:pt x="721" y="900"/>
                </a:lnTo>
                <a:lnTo>
                  <a:pt x="702" y="910"/>
                </a:lnTo>
                <a:lnTo>
                  <a:pt x="681" y="919"/>
                </a:lnTo>
                <a:lnTo>
                  <a:pt x="661" y="927"/>
                </a:lnTo>
                <a:lnTo>
                  <a:pt x="640" y="935"/>
                </a:lnTo>
                <a:lnTo>
                  <a:pt x="620" y="940"/>
                </a:lnTo>
                <a:lnTo>
                  <a:pt x="598" y="945"/>
                </a:lnTo>
                <a:lnTo>
                  <a:pt x="576" y="948"/>
                </a:lnTo>
                <a:lnTo>
                  <a:pt x="554" y="952"/>
                </a:lnTo>
                <a:lnTo>
                  <a:pt x="531" y="954"/>
                </a:lnTo>
                <a:lnTo>
                  <a:pt x="508" y="954"/>
                </a:lnTo>
                <a:lnTo>
                  <a:pt x="508" y="954"/>
                </a:lnTo>
                <a:close/>
                <a:moveTo>
                  <a:pt x="508" y="191"/>
                </a:moveTo>
                <a:lnTo>
                  <a:pt x="508" y="191"/>
                </a:lnTo>
                <a:lnTo>
                  <a:pt x="515" y="190"/>
                </a:lnTo>
                <a:lnTo>
                  <a:pt x="520" y="188"/>
                </a:lnTo>
                <a:lnTo>
                  <a:pt x="526" y="186"/>
                </a:lnTo>
                <a:lnTo>
                  <a:pt x="531" y="181"/>
                </a:lnTo>
                <a:lnTo>
                  <a:pt x="534" y="177"/>
                </a:lnTo>
                <a:lnTo>
                  <a:pt x="537" y="172"/>
                </a:lnTo>
                <a:lnTo>
                  <a:pt x="540" y="165"/>
                </a:lnTo>
                <a:lnTo>
                  <a:pt x="541" y="159"/>
                </a:lnTo>
                <a:lnTo>
                  <a:pt x="541" y="159"/>
                </a:lnTo>
                <a:lnTo>
                  <a:pt x="540" y="152"/>
                </a:lnTo>
                <a:lnTo>
                  <a:pt x="537" y="147"/>
                </a:lnTo>
                <a:lnTo>
                  <a:pt x="534" y="142"/>
                </a:lnTo>
                <a:lnTo>
                  <a:pt x="531" y="136"/>
                </a:lnTo>
                <a:lnTo>
                  <a:pt x="526" y="133"/>
                </a:lnTo>
                <a:lnTo>
                  <a:pt x="520" y="130"/>
                </a:lnTo>
                <a:lnTo>
                  <a:pt x="515" y="128"/>
                </a:lnTo>
                <a:lnTo>
                  <a:pt x="508" y="128"/>
                </a:lnTo>
                <a:lnTo>
                  <a:pt x="508" y="128"/>
                </a:lnTo>
                <a:lnTo>
                  <a:pt x="502" y="128"/>
                </a:lnTo>
                <a:lnTo>
                  <a:pt x="496" y="130"/>
                </a:lnTo>
                <a:lnTo>
                  <a:pt x="490" y="133"/>
                </a:lnTo>
                <a:lnTo>
                  <a:pt x="486" y="136"/>
                </a:lnTo>
                <a:lnTo>
                  <a:pt x="482" y="142"/>
                </a:lnTo>
                <a:lnTo>
                  <a:pt x="479" y="147"/>
                </a:lnTo>
                <a:lnTo>
                  <a:pt x="477" y="152"/>
                </a:lnTo>
                <a:lnTo>
                  <a:pt x="476" y="159"/>
                </a:lnTo>
                <a:lnTo>
                  <a:pt x="476" y="159"/>
                </a:lnTo>
                <a:lnTo>
                  <a:pt x="477" y="165"/>
                </a:lnTo>
                <a:lnTo>
                  <a:pt x="479" y="172"/>
                </a:lnTo>
                <a:lnTo>
                  <a:pt x="482" y="177"/>
                </a:lnTo>
                <a:lnTo>
                  <a:pt x="486" y="181"/>
                </a:lnTo>
                <a:lnTo>
                  <a:pt x="490" y="186"/>
                </a:lnTo>
                <a:lnTo>
                  <a:pt x="496" y="188"/>
                </a:lnTo>
                <a:lnTo>
                  <a:pt x="502" y="190"/>
                </a:lnTo>
                <a:lnTo>
                  <a:pt x="508" y="191"/>
                </a:lnTo>
                <a:lnTo>
                  <a:pt x="508" y="191"/>
                </a:lnTo>
                <a:close/>
                <a:moveTo>
                  <a:pt x="508" y="827"/>
                </a:moveTo>
                <a:lnTo>
                  <a:pt x="508" y="827"/>
                </a:lnTo>
                <a:lnTo>
                  <a:pt x="502" y="827"/>
                </a:lnTo>
                <a:lnTo>
                  <a:pt x="496" y="829"/>
                </a:lnTo>
                <a:lnTo>
                  <a:pt x="490" y="833"/>
                </a:lnTo>
                <a:lnTo>
                  <a:pt x="486" y="836"/>
                </a:lnTo>
                <a:lnTo>
                  <a:pt x="482" y="841"/>
                </a:lnTo>
                <a:lnTo>
                  <a:pt x="479" y="847"/>
                </a:lnTo>
                <a:lnTo>
                  <a:pt x="477" y="852"/>
                </a:lnTo>
                <a:lnTo>
                  <a:pt x="476" y="858"/>
                </a:lnTo>
                <a:lnTo>
                  <a:pt x="476" y="858"/>
                </a:lnTo>
                <a:lnTo>
                  <a:pt x="477" y="865"/>
                </a:lnTo>
                <a:lnTo>
                  <a:pt x="479" y="871"/>
                </a:lnTo>
                <a:lnTo>
                  <a:pt x="482" y="877"/>
                </a:lnTo>
                <a:lnTo>
                  <a:pt x="486" y="881"/>
                </a:lnTo>
                <a:lnTo>
                  <a:pt x="490" y="885"/>
                </a:lnTo>
                <a:lnTo>
                  <a:pt x="496" y="888"/>
                </a:lnTo>
                <a:lnTo>
                  <a:pt x="502" y="889"/>
                </a:lnTo>
                <a:lnTo>
                  <a:pt x="508" y="891"/>
                </a:lnTo>
                <a:lnTo>
                  <a:pt x="508" y="891"/>
                </a:lnTo>
                <a:lnTo>
                  <a:pt x="515" y="889"/>
                </a:lnTo>
                <a:lnTo>
                  <a:pt x="520" y="888"/>
                </a:lnTo>
                <a:lnTo>
                  <a:pt x="526" y="885"/>
                </a:lnTo>
                <a:lnTo>
                  <a:pt x="531" y="881"/>
                </a:lnTo>
                <a:lnTo>
                  <a:pt x="534" y="877"/>
                </a:lnTo>
                <a:lnTo>
                  <a:pt x="537" y="871"/>
                </a:lnTo>
                <a:lnTo>
                  <a:pt x="540" y="865"/>
                </a:lnTo>
                <a:lnTo>
                  <a:pt x="541" y="858"/>
                </a:lnTo>
                <a:lnTo>
                  <a:pt x="541" y="858"/>
                </a:lnTo>
                <a:lnTo>
                  <a:pt x="540" y="852"/>
                </a:lnTo>
                <a:lnTo>
                  <a:pt x="537" y="847"/>
                </a:lnTo>
                <a:lnTo>
                  <a:pt x="534" y="841"/>
                </a:lnTo>
                <a:lnTo>
                  <a:pt x="531" y="836"/>
                </a:lnTo>
                <a:lnTo>
                  <a:pt x="526" y="833"/>
                </a:lnTo>
                <a:lnTo>
                  <a:pt x="520" y="829"/>
                </a:lnTo>
                <a:lnTo>
                  <a:pt x="515" y="827"/>
                </a:lnTo>
                <a:lnTo>
                  <a:pt x="508" y="827"/>
                </a:lnTo>
                <a:lnTo>
                  <a:pt x="508" y="827"/>
                </a:lnTo>
                <a:close/>
                <a:moveTo>
                  <a:pt x="858" y="477"/>
                </a:moveTo>
                <a:lnTo>
                  <a:pt x="858" y="477"/>
                </a:lnTo>
                <a:lnTo>
                  <a:pt x="852" y="477"/>
                </a:lnTo>
                <a:lnTo>
                  <a:pt x="845" y="480"/>
                </a:lnTo>
                <a:lnTo>
                  <a:pt x="840" y="483"/>
                </a:lnTo>
                <a:lnTo>
                  <a:pt x="836" y="486"/>
                </a:lnTo>
                <a:lnTo>
                  <a:pt x="831" y="491"/>
                </a:lnTo>
                <a:lnTo>
                  <a:pt x="829" y="497"/>
                </a:lnTo>
                <a:lnTo>
                  <a:pt x="827" y="502"/>
                </a:lnTo>
                <a:lnTo>
                  <a:pt x="826" y="509"/>
                </a:lnTo>
                <a:lnTo>
                  <a:pt x="826" y="509"/>
                </a:lnTo>
                <a:lnTo>
                  <a:pt x="827" y="515"/>
                </a:lnTo>
                <a:lnTo>
                  <a:pt x="829" y="521"/>
                </a:lnTo>
                <a:lnTo>
                  <a:pt x="831" y="527"/>
                </a:lnTo>
                <a:lnTo>
                  <a:pt x="836" y="531"/>
                </a:lnTo>
                <a:lnTo>
                  <a:pt x="840" y="535"/>
                </a:lnTo>
                <a:lnTo>
                  <a:pt x="845" y="539"/>
                </a:lnTo>
                <a:lnTo>
                  <a:pt x="852" y="540"/>
                </a:lnTo>
                <a:lnTo>
                  <a:pt x="858" y="541"/>
                </a:lnTo>
                <a:lnTo>
                  <a:pt x="858" y="541"/>
                </a:lnTo>
                <a:lnTo>
                  <a:pt x="865" y="540"/>
                </a:lnTo>
                <a:lnTo>
                  <a:pt x="871" y="539"/>
                </a:lnTo>
                <a:lnTo>
                  <a:pt x="876" y="535"/>
                </a:lnTo>
                <a:lnTo>
                  <a:pt x="881" y="531"/>
                </a:lnTo>
                <a:lnTo>
                  <a:pt x="885" y="527"/>
                </a:lnTo>
                <a:lnTo>
                  <a:pt x="887" y="521"/>
                </a:lnTo>
                <a:lnTo>
                  <a:pt x="889" y="515"/>
                </a:lnTo>
                <a:lnTo>
                  <a:pt x="890" y="509"/>
                </a:lnTo>
                <a:lnTo>
                  <a:pt x="890" y="509"/>
                </a:lnTo>
                <a:lnTo>
                  <a:pt x="889" y="502"/>
                </a:lnTo>
                <a:lnTo>
                  <a:pt x="887" y="497"/>
                </a:lnTo>
                <a:lnTo>
                  <a:pt x="885" y="491"/>
                </a:lnTo>
                <a:lnTo>
                  <a:pt x="881" y="486"/>
                </a:lnTo>
                <a:lnTo>
                  <a:pt x="876" y="483"/>
                </a:lnTo>
                <a:lnTo>
                  <a:pt x="871" y="480"/>
                </a:lnTo>
                <a:lnTo>
                  <a:pt x="865" y="477"/>
                </a:lnTo>
                <a:lnTo>
                  <a:pt x="858" y="477"/>
                </a:lnTo>
                <a:lnTo>
                  <a:pt x="858" y="477"/>
                </a:lnTo>
                <a:close/>
                <a:moveTo>
                  <a:pt x="159" y="477"/>
                </a:moveTo>
                <a:lnTo>
                  <a:pt x="159" y="477"/>
                </a:lnTo>
                <a:lnTo>
                  <a:pt x="152" y="477"/>
                </a:lnTo>
                <a:lnTo>
                  <a:pt x="146" y="480"/>
                </a:lnTo>
                <a:lnTo>
                  <a:pt x="140" y="483"/>
                </a:lnTo>
                <a:lnTo>
                  <a:pt x="136" y="486"/>
                </a:lnTo>
                <a:lnTo>
                  <a:pt x="132" y="491"/>
                </a:lnTo>
                <a:lnTo>
                  <a:pt x="130" y="497"/>
                </a:lnTo>
                <a:lnTo>
                  <a:pt x="128" y="502"/>
                </a:lnTo>
                <a:lnTo>
                  <a:pt x="126" y="509"/>
                </a:lnTo>
                <a:lnTo>
                  <a:pt x="126" y="509"/>
                </a:lnTo>
                <a:lnTo>
                  <a:pt x="128" y="515"/>
                </a:lnTo>
                <a:lnTo>
                  <a:pt x="130" y="521"/>
                </a:lnTo>
                <a:lnTo>
                  <a:pt x="132" y="527"/>
                </a:lnTo>
                <a:lnTo>
                  <a:pt x="136" y="531"/>
                </a:lnTo>
                <a:lnTo>
                  <a:pt x="140" y="535"/>
                </a:lnTo>
                <a:lnTo>
                  <a:pt x="146" y="539"/>
                </a:lnTo>
                <a:lnTo>
                  <a:pt x="152" y="540"/>
                </a:lnTo>
                <a:lnTo>
                  <a:pt x="159" y="541"/>
                </a:lnTo>
                <a:lnTo>
                  <a:pt x="159" y="541"/>
                </a:lnTo>
                <a:lnTo>
                  <a:pt x="165" y="540"/>
                </a:lnTo>
                <a:lnTo>
                  <a:pt x="170" y="539"/>
                </a:lnTo>
                <a:lnTo>
                  <a:pt x="176" y="535"/>
                </a:lnTo>
                <a:lnTo>
                  <a:pt x="181" y="531"/>
                </a:lnTo>
                <a:lnTo>
                  <a:pt x="184" y="527"/>
                </a:lnTo>
                <a:lnTo>
                  <a:pt x="188" y="521"/>
                </a:lnTo>
                <a:lnTo>
                  <a:pt x="190" y="515"/>
                </a:lnTo>
                <a:lnTo>
                  <a:pt x="190" y="509"/>
                </a:lnTo>
                <a:lnTo>
                  <a:pt x="190" y="509"/>
                </a:lnTo>
                <a:lnTo>
                  <a:pt x="190" y="502"/>
                </a:lnTo>
                <a:lnTo>
                  <a:pt x="188" y="497"/>
                </a:lnTo>
                <a:lnTo>
                  <a:pt x="184" y="491"/>
                </a:lnTo>
                <a:lnTo>
                  <a:pt x="181" y="486"/>
                </a:lnTo>
                <a:lnTo>
                  <a:pt x="176" y="483"/>
                </a:lnTo>
                <a:lnTo>
                  <a:pt x="170" y="480"/>
                </a:lnTo>
                <a:lnTo>
                  <a:pt x="165" y="477"/>
                </a:lnTo>
                <a:lnTo>
                  <a:pt x="159" y="477"/>
                </a:lnTo>
                <a:lnTo>
                  <a:pt x="159" y="4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10351347" y="2623696"/>
            <a:ext cx="516420" cy="516420"/>
          </a:xfrm>
          <a:custGeom>
            <a:avLst/>
            <a:gdLst>
              <a:gd name="T0" fmla="*/ 410 w 1017"/>
              <a:gd name="T1" fmla="*/ 428 h 1018"/>
              <a:gd name="T2" fmla="*/ 220 w 1017"/>
              <a:gd name="T3" fmla="*/ 735 h 1018"/>
              <a:gd name="T4" fmla="*/ 283 w 1017"/>
              <a:gd name="T5" fmla="*/ 797 h 1018"/>
              <a:gd name="T6" fmla="*/ 581 w 1017"/>
              <a:gd name="T7" fmla="*/ 613 h 1018"/>
              <a:gd name="T8" fmla="*/ 781 w 1017"/>
              <a:gd name="T9" fmla="*/ 326 h 1018"/>
              <a:gd name="T10" fmla="*/ 778 w 1017"/>
              <a:gd name="T11" fmla="*/ 239 h 1018"/>
              <a:gd name="T12" fmla="*/ 691 w 1017"/>
              <a:gd name="T13" fmla="*/ 236 h 1018"/>
              <a:gd name="T14" fmla="*/ 405 w 1017"/>
              <a:gd name="T15" fmla="*/ 584 h 1018"/>
              <a:gd name="T16" fmla="*/ 567 w 1017"/>
              <a:gd name="T17" fmla="*/ 531 h 1018"/>
              <a:gd name="T18" fmla="*/ 473 w 1017"/>
              <a:gd name="T19" fmla="*/ 562 h 1018"/>
              <a:gd name="T20" fmla="*/ 448 w 1017"/>
              <a:gd name="T21" fmla="*/ 487 h 1018"/>
              <a:gd name="T22" fmla="*/ 539 w 1017"/>
              <a:gd name="T23" fmla="*/ 453 h 1018"/>
              <a:gd name="T24" fmla="*/ 571 w 1017"/>
              <a:gd name="T25" fmla="*/ 520 h 1018"/>
              <a:gd name="T26" fmla="*/ 382 w 1017"/>
              <a:gd name="T27" fmla="*/ 16 h 1018"/>
              <a:gd name="T28" fmla="*/ 184 w 1017"/>
              <a:gd name="T29" fmla="*/ 116 h 1018"/>
              <a:gd name="T30" fmla="*/ 49 w 1017"/>
              <a:gd name="T31" fmla="*/ 289 h 1018"/>
              <a:gd name="T32" fmla="*/ 0 w 1017"/>
              <a:gd name="T33" fmla="*/ 509 h 1018"/>
              <a:gd name="T34" fmla="*/ 40 w 1017"/>
              <a:gd name="T35" fmla="*/ 707 h 1018"/>
              <a:gd name="T36" fmla="*/ 166 w 1017"/>
              <a:gd name="T37" fmla="*/ 885 h 1018"/>
              <a:gd name="T38" fmla="*/ 357 w 1017"/>
              <a:gd name="T39" fmla="*/ 995 h 1018"/>
              <a:gd name="T40" fmla="*/ 560 w 1017"/>
              <a:gd name="T41" fmla="*/ 1015 h 1018"/>
              <a:gd name="T42" fmla="*/ 772 w 1017"/>
              <a:gd name="T43" fmla="*/ 944 h 1018"/>
              <a:gd name="T44" fmla="*/ 930 w 1017"/>
              <a:gd name="T45" fmla="*/ 793 h 1018"/>
              <a:gd name="T46" fmla="*/ 1012 w 1017"/>
              <a:gd name="T47" fmla="*/ 586 h 1018"/>
              <a:gd name="T48" fmla="*/ 1001 w 1017"/>
              <a:gd name="T49" fmla="*/ 382 h 1018"/>
              <a:gd name="T50" fmla="*/ 901 w 1017"/>
              <a:gd name="T51" fmla="*/ 186 h 1018"/>
              <a:gd name="T52" fmla="*/ 728 w 1017"/>
              <a:gd name="T53" fmla="*/ 50 h 1018"/>
              <a:gd name="T54" fmla="*/ 508 w 1017"/>
              <a:gd name="T55" fmla="*/ 0 h 1018"/>
              <a:gd name="T56" fmla="*/ 376 w 1017"/>
              <a:gd name="T57" fmla="*/ 935 h 1018"/>
              <a:gd name="T58" fmla="*/ 209 w 1017"/>
              <a:gd name="T59" fmla="*/ 838 h 1018"/>
              <a:gd name="T60" fmla="*/ 99 w 1017"/>
              <a:gd name="T61" fmla="*/ 682 h 1018"/>
              <a:gd name="T62" fmla="*/ 63 w 1017"/>
              <a:gd name="T63" fmla="*/ 509 h 1018"/>
              <a:gd name="T64" fmla="*/ 107 w 1017"/>
              <a:gd name="T65" fmla="*/ 315 h 1018"/>
              <a:gd name="T66" fmla="*/ 225 w 1017"/>
              <a:gd name="T67" fmla="*/ 165 h 1018"/>
              <a:gd name="T68" fmla="*/ 397 w 1017"/>
              <a:gd name="T69" fmla="*/ 77 h 1018"/>
              <a:gd name="T70" fmla="*/ 576 w 1017"/>
              <a:gd name="T71" fmla="*/ 69 h 1018"/>
              <a:gd name="T72" fmla="*/ 757 w 1017"/>
              <a:gd name="T73" fmla="*/ 139 h 1018"/>
              <a:gd name="T74" fmla="*/ 889 w 1017"/>
              <a:gd name="T75" fmla="*/ 278 h 1018"/>
              <a:gd name="T76" fmla="*/ 952 w 1017"/>
              <a:gd name="T77" fmla="*/ 463 h 1018"/>
              <a:gd name="T78" fmla="*/ 933 w 1017"/>
              <a:gd name="T79" fmla="*/ 642 h 1018"/>
              <a:gd name="T80" fmla="*/ 838 w 1017"/>
              <a:gd name="T81" fmla="*/ 808 h 1018"/>
              <a:gd name="T82" fmla="*/ 681 w 1017"/>
              <a:gd name="T83" fmla="*/ 919 h 1018"/>
              <a:gd name="T84" fmla="*/ 508 w 1017"/>
              <a:gd name="T85" fmla="*/ 954 h 1018"/>
              <a:gd name="T86" fmla="*/ 540 w 1017"/>
              <a:gd name="T87" fmla="*/ 165 h 1018"/>
              <a:gd name="T88" fmla="*/ 515 w 1017"/>
              <a:gd name="T89" fmla="*/ 128 h 1018"/>
              <a:gd name="T90" fmla="*/ 477 w 1017"/>
              <a:gd name="T91" fmla="*/ 152 h 1018"/>
              <a:gd name="T92" fmla="*/ 502 w 1017"/>
              <a:gd name="T93" fmla="*/ 190 h 1018"/>
              <a:gd name="T94" fmla="*/ 482 w 1017"/>
              <a:gd name="T95" fmla="*/ 841 h 1018"/>
              <a:gd name="T96" fmla="*/ 490 w 1017"/>
              <a:gd name="T97" fmla="*/ 885 h 1018"/>
              <a:gd name="T98" fmla="*/ 534 w 1017"/>
              <a:gd name="T99" fmla="*/ 877 h 1018"/>
              <a:gd name="T100" fmla="*/ 526 w 1017"/>
              <a:gd name="T101" fmla="*/ 833 h 1018"/>
              <a:gd name="T102" fmla="*/ 840 w 1017"/>
              <a:gd name="T103" fmla="*/ 483 h 1018"/>
              <a:gd name="T104" fmla="*/ 831 w 1017"/>
              <a:gd name="T105" fmla="*/ 527 h 1018"/>
              <a:gd name="T106" fmla="*/ 876 w 1017"/>
              <a:gd name="T107" fmla="*/ 535 h 1018"/>
              <a:gd name="T108" fmla="*/ 885 w 1017"/>
              <a:gd name="T109" fmla="*/ 491 h 1018"/>
              <a:gd name="T110" fmla="*/ 152 w 1017"/>
              <a:gd name="T111" fmla="*/ 477 h 1018"/>
              <a:gd name="T112" fmla="*/ 128 w 1017"/>
              <a:gd name="T113" fmla="*/ 515 h 1018"/>
              <a:gd name="T114" fmla="*/ 165 w 1017"/>
              <a:gd name="T115" fmla="*/ 540 h 1018"/>
              <a:gd name="T116" fmla="*/ 190 w 1017"/>
              <a:gd name="T117" fmla="*/ 502 h 1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7" h="1018">
                <a:moveTo>
                  <a:pt x="691" y="236"/>
                </a:moveTo>
                <a:lnTo>
                  <a:pt x="455" y="394"/>
                </a:lnTo>
                <a:lnTo>
                  <a:pt x="455" y="394"/>
                </a:lnTo>
                <a:lnTo>
                  <a:pt x="445" y="399"/>
                </a:lnTo>
                <a:lnTo>
                  <a:pt x="436" y="404"/>
                </a:lnTo>
                <a:lnTo>
                  <a:pt x="427" y="411"/>
                </a:lnTo>
                <a:lnTo>
                  <a:pt x="418" y="418"/>
                </a:lnTo>
                <a:lnTo>
                  <a:pt x="418" y="418"/>
                </a:lnTo>
                <a:lnTo>
                  <a:pt x="410" y="428"/>
                </a:lnTo>
                <a:lnTo>
                  <a:pt x="402" y="439"/>
                </a:lnTo>
                <a:lnTo>
                  <a:pt x="396" y="450"/>
                </a:lnTo>
                <a:lnTo>
                  <a:pt x="390" y="460"/>
                </a:lnTo>
                <a:lnTo>
                  <a:pt x="236" y="691"/>
                </a:lnTo>
                <a:lnTo>
                  <a:pt x="236" y="691"/>
                </a:lnTo>
                <a:lnTo>
                  <a:pt x="228" y="702"/>
                </a:lnTo>
                <a:lnTo>
                  <a:pt x="224" y="712"/>
                </a:lnTo>
                <a:lnTo>
                  <a:pt x="221" y="723"/>
                </a:lnTo>
                <a:lnTo>
                  <a:pt x="220" y="735"/>
                </a:lnTo>
                <a:lnTo>
                  <a:pt x="221" y="747"/>
                </a:lnTo>
                <a:lnTo>
                  <a:pt x="225" y="759"/>
                </a:lnTo>
                <a:lnTo>
                  <a:pt x="231" y="769"/>
                </a:lnTo>
                <a:lnTo>
                  <a:pt x="238" y="779"/>
                </a:lnTo>
                <a:lnTo>
                  <a:pt x="238" y="779"/>
                </a:lnTo>
                <a:lnTo>
                  <a:pt x="248" y="786"/>
                </a:lnTo>
                <a:lnTo>
                  <a:pt x="260" y="793"/>
                </a:lnTo>
                <a:lnTo>
                  <a:pt x="271" y="796"/>
                </a:lnTo>
                <a:lnTo>
                  <a:pt x="283" y="797"/>
                </a:lnTo>
                <a:lnTo>
                  <a:pt x="283" y="797"/>
                </a:lnTo>
                <a:lnTo>
                  <a:pt x="295" y="796"/>
                </a:lnTo>
                <a:lnTo>
                  <a:pt x="306" y="793"/>
                </a:lnTo>
                <a:lnTo>
                  <a:pt x="316" y="789"/>
                </a:lnTo>
                <a:lnTo>
                  <a:pt x="326" y="781"/>
                </a:lnTo>
                <a:lnTo>
                  <a:pt x="561" y="624"/>
                </a:lnTo>
                <a:lnTo>
                  <a:pt x="561" y="624"/>
                </a:lnTo>
                <a:lnTo>
                  <a:pt x="572" y="619"/>
                </a:lnTo>
                <a:lnTo>
                  <a:pt x="581" y="613"/>
                </a:lnTo>
                <a:lnTo>
                  <a:pt x="590" y="606"/>
                </a:lnTo>
                <a:lnTo>
                  <a:pt x="599" y="599"/>
                </a:lnTo>
                <a:lnTo>
                  <a:pt x="599" y="599"/>
                </a:lnTo>
                <a:lnTo>
                  <a:pt x="607" y="589"/>
                </a:lnTo>
                <a:lnTo>
                  <a:pt x="615" y="579"/>
                </a:lnTo>
                <a:lnTo>
                  <a:pt x="621" y="569"/>
                </a:lnTo>
                <a:lnTo>
                  <a:pt x="626" y="558"/>
                </a:lnTo>
                <a:lnTo>
                  <a:pt x="781" y="326"/>
                </a:lnTo>
                <a:lnTo>
                  <a:pt x="781" y="326"/>
                </a:lnTo>
                <a:lnTo>
                  <a:pt x="789" y="317"/>
                </a:lnTo>
                <a:lnTo>
                  <a:pt x="793" y="306"/>
                </a:lnTo>
                <a:lnTo>
                  <a:pt x="796" y="294"/>
                </a:lnTo>
                <a:lnTo>
                  <a:pt x="797" y="282"/>
                </a:lnTo>
                <a:lnTo>
                  <a:pt x="795" y="270"/>
                </a:lnTo>
                <a:lnTo>
                  <a:pt x="792" y="260"/>
                </a:lnTo>
                <a:lnTo>
                  <a:pt x="786" y="249"/>
                </a:lnTo>
                <a:lnTo>
                  <a:pt x="778" y="239"/>
                </a:lnTo>
                <a:lnTo>
                  <a:pt x="778" y="239"/>
                </a:lnTo>
                <a:lnTo>
                  <a:pt x="769" y="232"/>
                </a:lnTo>
                <a:lnTo>
                  <a:pt x="758" y="225"/>
                </a:lnTo>
                <a:lnTo>
                  <a:pt x="747" y="222"/>
                </a:lnTo>
                <a:lnTo>
                  <a:pt x="735" y="221"/>
                </a:lnTo>
                <a:lnTo>
                  <a:pt x="723" y="222"/>
                </a:lnTo>
                <a:lnTo>
                  <a:pt x="711" y="224"/>
                </a:lnTo>
                <a:lnTo>
                  <a:pt x="701" y="230"/>
                </a:lnTo>
                <a:lnTo>
                  <a:pt x="691" y="236"/>
                </a:lnTo>
                <a:lnTo>
                  <a:pt x="691" y="236"/>
                </a:lnTo>
                <a:close/>
                <a:moveTo>
                  <a:pt x="289" y="730"/>
                </a:moveTo>
                <a:lnTo>
                  <a:pt x="283" y="734"/>
                </a:lnTo>
                <a:lnTo>
                  <a:pt x="283" y="734"/>
                </a:lnTo>
                <a:lnTo>
                  <a:pt x="283" y="765"/>
                </a:lnTo>
                <a:lnTo>
                  <a:pt x="283" y="734"/>
                </a:lnTo>
                <a:lnTo>
                  <a:pt x="396" y="566"/>
                </a:lnTo>
                <a:lnTo>
                  <a:pt x="396" y="566"/>
                </a:lnTo>
                <a:lnTo>
                  <a:pt x="400" y="575"/>
                </a:lnTo>
                <a:lnTo>
                  <a:pt x="405" y="584"/>
                </a:lnTo>
                <a:lnTo>
                  <a:pt x="412" y="591"/>
                </a:lnTo>
                <a:lnTo>
                  <a:pt x="418" y="599"/>
                </a:lnTo>
                <a:lnTo>
                  <a:pt x="418" y="599"/>
                </a:lnTo>
                <a:lnTo>
                  <a:pt x="426" y="605"/>
                </a:lnTo>
                <a:lnTo>
                  <a:pt x="433" y="612"/>
                </a:lnTo>
                <a:lnTo>
                  <a:pt x="442" y="617"/>
                </a:lnTo>
                <a:lnTo>
                  <a:pt x="451" y="621"/>
                </a:lnTo>
                <a:lnTo>
                  <a:pt x="289" y="730"/>
                </a:lnTo>
                <a:close/>
                <a:moveTo>
                  <a:pt x="567" y="531"/>
                </a:moveTo>
                <a:lnTo>
                  <a:pt x="552" y="554"/>
                </a:lnTo>
                <a:lnTo>
                  <a:pt x="530" y="569"/>
                </a:lnTo>
                <a:lnTo>
                  <a:pt x="530" y="569"/>
                </a:lnTo>
                <a:lnTo>
                  <a:pt x="519" y="572"/>
                </a:lnTo>
                <a:lnTo>
                  <a:pt x="508" y="573"/>
                </a:lnTo>
                <a:lnTo>
                  <a:pt x="508" y="573"/>
                </a:lnTo>
                <a:lnTo>
                  <a:pt x="496" y="571"/>
                </a:lnTo>
                <a:lnTo>
                  <a:pt x="484" y="568"/>
                </a:lnTo>
                <a:lnTo>
                  <a:pt x="473" y="562"/>
                </a:lnTo>
                <a:lnTo>
                  <a:pt x="463" y="554"/>
                </a:lnTo>
                <a:lnTo>
                  <a:pt x="463" y="554"/>
                </a:lnTo>
                <a:lnTo>
                  <a:pt x="456" y="544"/>
                </a:lnTo>
                <a:lnTo>
                  <a:pt x="449" y="533"/>
                </a:lnTo>
                <a:lnTo>
                  <a:pt x="446" y="521"/>
                </a:lnTo>
                <a:lnTo>
                  <a:pt x="445" y="509"/>
                </a:lnTo>
                <a:lnTo>
                  <a:pt x="445" y="509"/>
                </a:lnTo>
                <a:lnTo>
                  <a:pt x="446" y="498"/>
                </a:lnTo>
                <a:lnTo>
                  <a:pt x="448" y="487"/>
                </a:lnTo>
                <a:lnTo>
                  <a:pt x="463" y="465"/>
                </a:lnTo>
                <a:lnTo>
                  <a:pt x="486" y="450"/>
                </a:lnTo>
                <a:lnTo>
                  <a:pt x="486" y="450"/>
                </a:lnTo>
                <a:lnTo>
                  <a:pt x="495" y="447"/>
                </a:lnTo>
                <a:lnTo>
                  <a:pt x="503" y="446"/>
                </a:lnTo>
                <a:lnTo>
                  <a:pt x="513" y="446"/>
                </a:lnTo>
                <a:lnTo>
                  <a:pt x="521" y="447"/>
                </a:lnTo>
                <a:lnTo>
                  <a:pt x="530" y="450"/>
                </a:lnTo>
                <a:lnTo>
                  <a:pt x="539" y="453"/>
                </a:lnTo>
                <a:lnTo>
                  <a:pt x="546" y="458"/>
                </a:lnTo>
                <a:lnTo>
                  <a:pt x="554" y="463"/>
                </a:lnTo>
                <a:lnTo>
                  <a:pt x="554" y="463"/>
                </a:lnTo>
                <a:lnTo>
                  <a:pt x="561" y="473"/>
                </a:lnTo>
                <a:lnTo>
                  <a:pt x="567" y="485"/>
                </a:lnTo>
                <a:lnTo>
                  <a:pt x="571" y="497"/>
                </a:lnTo>
                <a:lnTo>
                  <a:pt x="572" y="509"/>
                </a:lnTo>
                <a:lnTo>
                  <a:pt x="572" y="509"/>
                </a:lnTo>
                <a:lnTo>
                  <a:pt x="571" y="520"/>
                </a:lnTo>
                <a:lnTo>
                  <a:pt x="567" y="531"/>
                </a:lnTo>
                <a:lnTo>
                  <a:pt x="567" y="531"/>
                </a:lnTo>
                <a:close/>
                <a:moveTo>
                  <a:pt x="508" y="0"/>
                </a:moveTo>
                <a:lnTo>
                  <a:pt x="508" y="0"/>
                </a:lnTo>
                <a:lnTo>
                  <a:pt x="483" y="1"/>
                </a:lnTo>
                <a:lnTo>
                  <a:pt x="456" y="2"/>
                </a:lnTo>
                <a:lnTo>
                  <a:pt x="431" y="5"/>
                </a:lnTo>
                <a:lnTo>
                  <a:pt x="405" y="11"/>
                </a:lnTo>
                <a:lnTo>
                  <a:pt x="382" y="16"/>
                </a:lnTo>
                <a:lnTo>
                  <a:pt x="357" y="23"/>
                </a:lnTo>
                <a:lnTo>
                  <a:pt x="334" y="31"/>
                </a:lnTo>
                <a:lnTo>
                  <a:pt x="310" y="40"/>
                </a:lnTo>
                <a:lnTo>
                  <a:pt x="287" y="50"/>
                </a:lnTo>
                <a:lnTo>
                  <a:pt x="266" y="61"/>
                </a:lnTo>
                <a:lnTo>
                  <a:pt x="245" y="74"/>
                </a:lnTo>
                <a:lnTo>
                  <a:pt x="224" y="87"/>
                </a:lnTo>
                <a:lnTo>
                  <a:pt x="204" y="101"/>
                </a:lnTo>
                <a:lnTo>
                  <a:pt x="184" y="116"/>
                </a:lnTo>
                <a:lnTo>
                  <a:pt x="166" y="132"/>
                </a:lnTo>
                <a:lnTo>
                  <a:pt x="149" y="149"/>
                </a:lnTo>
                <a:lnTo>
                  <a:pt x="132" y="167"/>
                </a:lnTo>
                <a:lnTo>
                  <a:pt x="116" y="186"/>
                </a:lnTo>
                <a:lnTo>
                  <a:pt x="101" y="205"/>
                </a:lnTo>
                <a:lnTo>
                  <a:pt x="87" y="224"/>
                </a:lnTo>
                <a:lnTo>
                  <a:pt x="73" y="245"/>
                </a:lnTo>
                <a:lnTo>
                  <a:pt x="61" y="266"/>
                </a:lnTo>
                <a:lnTo>
                  <a:pt x="49" y="289"/>
                </a:lnTo>
                <a:lnTo>
                  <a:pt x="40" y="311"/>
                </a:lnTo>
                <a:lnTo>
                  <a:pt x="30" y="334"/>
                </a:lnTo>
                <a:lnTo>
                  <a:pt x="22" y="357"/>
                </a:lnTo>
                <a:lnTo>
                  <a:pt x="16" y="382"/>
                </a:lnTo>
                <a:lnTo>
                  <a:pt x="10" y="407"/>
                </a:lnTo>
                <a:lnTo>
                  <a:pt x="5" y="431"/>
                </a:lnTo>
                <a:lnTo>
                  <a:pt x="2" y="457"/>
                </a:lnTo>
                <a:lnTo>
                  <a:pt x="0" y="483"/>
                </a:lnTo>
                <a:lnTo>
                  <a:pt x="0" y="509"/>
                </a:lnTo>
                <a:lnTo>
                  <a:pt x="0" y="509"/>
                </a:lnTo>
                <a:lnTo>
                  <a:pt x="0" y="535"/>
                </a:lnTo>
                <a:lnTo>
                  <a:pt x="2" y="561"/>
                </a:lnTo>
                <a:lnTo>
                  <a:pt x="5" y="586"/>
                </a:lnTo>
                <a:lnTo>
                  <a:pt x="10" y="612"/>
                </a:lnTo>
                <a:lnTo>
                  <a:pt x="16" y="636"/>
                </a:lnTo>
                <a:lnTo>
                  <a:pt x="22" y="660"/>
                </a:lnTo>
                <a:lnTo>
                  <a:pt x="30" y="683"/>
                </a:lnTo>
                <a:lnTo>
                  <a:pt x="40" y="707"/>
                </a:lnTo>
                <a:lnTo>
                  <a:pt x="49" y="730"/>
                </a:lnTo>
                <a:lnTo>
                  <a:pt x="61" y="751"/>
                </a:lnTo>
                <a:lnTo>
                  <a:pt x="73" y="772"/>
                </a:lnTo>
                <a:lnTo>
                  <a:pt x="87" y="793"/>
                </a:lnTo>
                <a:lnTo>
                  <a:pt x="101" y="813"/>
                </a:lnTo>
                <a:lnTo>
                  <a:pt x="116" y="833"/>
                </a:lnTo>
                <a:lnTo>
                  <a:pt x="132" y="851"/>
                </a:lnTo>
                <a:lnTo>
                  <a:pt x="149" y="868"/>
                </a:lnTo>
                <a:lnTo>
                  <a:pt x="166" y="885"/>
                </a:lnTo>
                <a:lnTo>
                  <a:pt x="184" y="901"/>
                </a:lnTo>
                <a:lnTo>
                  <a:pt x="204" y="916"/>
                </a:lnTo>
                <a:lnTo>
                  <a:pt x="224" y="930"/>
                </a:lnTo>
                <a:lnTo>
                  <a:pt x="245" y="944"/>
                </a:lnTo>
                <a:lnTo>
                  <a:pt x="266" y="956"/>
                </a:lnTo>
                <a:lnTo>
                  <a:pt x="287" y="968"/>
                </a:lnTo>
                <a:lnTo>
                  <a:pt x="310" y="977"/>
                </a:lnTo>
                <a:lnTo>
                  <a:pt x="334" y="987"/>
                </a:lnTo>
                <a:lnTo>
                  <a:pt x="357" y="995"/>
                </a:lnTo>
                <a:lnTo>
                  <a:pt x="382" y="1002"/>
                </a:lnTo>
                <a:lnTo>
                  <a:pt x="405" y="1007"/>
                </a:lnTo>
                <a:lnTo>
                  <a:pt x="431" y="1012"/>
                </a:lnTo>
                <a:lnTo>
                  <a:pt x="456" y="1015"/>
                </a:lnTo>
                <a:lnTo>
                  <a:pt x="483" y="1017"/>
                </a:lnTo>
                <a:lnTo>
                  <a:pt x="508" y="1018"/>
                </a:lnTo>
                <a:lnTo>
                  <a:pt x="508" y="1018"/>
                </a:lnTo>
                <a:lnTo>
                  <a:pt x="534" y="1017"/>
                </a:lnTo>
                <a:lnTo>
                  <a:pt x="560" y="1015"/>
                </a:lnTo>
                <a:lnTo>
                  <a:pt x="586" y="1012"/>
                </a:lnTo>
                <a:lnTo>
                  <a:pt x="610" y="1007"/>
                </a:lnTo>
                <a:lnTo>
                  <a:pt x="635" y="1002"/>
                </a:lnTo>
                <a:lnTo>
                  <a:pt x="660" y="995"/>
                </a:lnTo>
                <a:lnTo>
                  <a:pt x="683" y="987"/>
                </a:lnTo>
                <a:lnTo>
                  <a:pt x="706" y="977"/>
                </a:lnTo>
                <a:lnTo>
                  <a:pt x="728" y="968"/>
                </a:lnTo>
                <a:lnTo>
                  <a:pt x="751" y="956"/>
                </a:lnTo>
                <a:lnTo>
                  <a:pt x="772" y="944"/>
                </a:lnTo>
                <a:lnTo>
                  <a:pt x="793" y="930"/>
                </a:lnTo>
                <a:lnTo>
                  <a:pt x="812" y="916"/>
                </a:lnTo>
                <a:lnTo>
                  <a:pt x="831" y="901"/>
                </a:lnTo>
                <a:lnTo>
                  <a:pt x="851" y="885"/>
                </a:lnTo>
                <a:lnTo>
                  <a:pt x="868" y="868"/>
                </a:lnTo>
                <a:lnTo>
                  <a:pt x="885" y="851"/>
                </a:lnTo>
                <a:lnTo>
                  <a:pt x="901" y="833"/>
                </a:lnTo>
                <a:lnTo>
                  <a:pt x="916" y="813"/>
                </a:lnTo>
                <a:lnTo>
                  <a:pt x="930" y="793"/>
                </a:lnTo>
                <a:lnTo>
                  <a:pt x="943" y="772"/>
                </a:lnTo>
                <a:lnTo>
                  <a:pt x="956" y="751"/>
                </a:lnTo>
                <a:lnTo>
                  <a:pt x="967" y="730"/>
                </a:lnTo>
                <a:lnTo>
                  <a:pt x="977" y="707"/>
                </a:lnTo>
                <a:lnTo>
                  <a:pt x="986" y="683"/>
                </a:lnTo>
                <a:lnTo>
                  <a:pt x="995" y="660"/>
                </a:lnTo>
                <a:lnTo>
                  <a:pt x="1001" y="636"/>
                </a:lnTo>
                <a:lnTo>
                  <a:pt x="1007" y="612"/>
                </a:lnTo>
                <a:lnTo>
                  <a:pt x="1012" y="586"/>
                </a:lnTo>
                <a:lnTo>
                  <a:pt x="1015" y="561"/>
                </a:lnTo>
                <a:lnTo>
                  <a:pt x="1017" y="535"/>
                </a:lnTo>
                <a:lnTo>
                  <a:pt x="1017" y="509"/>
                </a:lnTo>
                <a:lnTo>
                  <a:pt x="1017" y="509"/>
                </a:lnTo>
                <a:lnTo>
                  <a:pt x="1017" y="483"/>
                </a:lnTo>
                <a:lnTo>
                  <a:pt x="1015" y="457"/>
                </a:lnTo>
                <a:lnTo>
                  <a:pt x="1012" y="431"/>
                </a:lnTo>
                <a:lnTo>
                  <a:pt x="1007" y="407"/>
                </a:lnTo>
                <a:lnTo>
                  <a:pt x="1001" y="382"/>
                </a:lnTo>
                <a:lnTo>
                  <a:pt x="995" y="357"/>
                </a:lnTo>
                <a:lnTo>
                  <a:pt x="986" y="334"/>
                </a:lnTo>
                <a:lnTo>
                  <a:pt x="977" y="311"/>
                </a:lnTo>
                <a:lnTo>
                  <a:pt x="967" y="289"/>
                </a:lnTo>
                <a:lnTo>
                  <a:pt x="956" y="266"/>
                </a:lnTo>
                <a:lnTo>
                  <a:pt x="943" y="245"/>
                </a:lnTo>
                <a:lnTo>
                  <a:pt x="930" y="224"/>
                </a:lnTo>
                <a:lnTo>
                  <a:pt x="916" y="205"/>
                </a:lnTo>
                <a:lnTo>
                  <a:pt x="901" y="186"/>
                </a:lnTo>
                <a:lnTo>
                  <a:pt x="885" y="167"/>
                </a:lnTo>
                <a:lnTo>
                  <a:pt x="868" y="149"/>
                </a:lnTo>
                <a:lnTo>
                  <a:pt x="851" y="132"/>
                </a:lnTo>
                <a:lnTo>
                  <a:pt x="831" y="116"/>
                </a:lnTo>
                <a:lnTo>
                  <a:pt x="812" y="101"/>
                </a:lnTo>
                <a:lnTo>
                  <a:pt x="793" y="87"/>
                </a:lnTo>
                <a:lnTo>
                  <a:pt x="772" y="74"/>
                </a:lnTo>
                <a:lnTo>
                  <a:pt x="751" y="61"/>
                </a:lnTo>
                <a:lnTo>
                  <a:pt x="728" y="50"/>
                </a:lnTo>
                <a:lnTo>
                  <a:pt x="706" y="40"/>
                </a:lnTo>
                <a:lnTo>
                  <a:pt x="683" y="31"/>
                </a:lnTo>
                <a:lnTo>
                  <a:pt x="660" y="23"/>
                </a:lnTo>
                <a:lnTo>
                  <a:pt x="635" y="16"/>
                </a:lnTo>
                <a:lnTo>
                  <a:pt x="610" y="11"/>
                </a:lnTo>
                <a:lnTo>
                  <a:pt x="586" y="5"/>
                </a:lnTo>
                <a:lnTo>
                  <a:pt x="560" y="2"/>
                </a:lnTo>
                <a:lnTo>
                  <a:pt x="534" y="1"/>
                </a:lnTo>
                <a:lnTo>
                  <a:pt x="508" y="0"/>
                </a:lnTo>
                <a:lnTo>
                  <a:pt x="508" y="0"/>
                </a:lnTo>
                <a:close/>
                <a:moveTo>
                  <a:pt x="508" y="954"/>
                </a:moveTo>
                <a:lnTo>
                  <a:pt x="508" y="954"/>
                </a:lnTo>
                <a:lnTo>
                  <a:pt x="486" y="954"/>
                </a:lnTo>
                <a:lnTo>
                  <a:pt x="463" y="952"/>
                </a:lnTo>
                <a:lnTo>
                  <a:pt x="441" y="948"/>
                </a:lnTo>
                <a:lnTo>
                  <a:pt x="418" y="945"/>
                </a:lnTo>
                <a:lnTo>
                  <a:pt x="397" y="940"/>
                </a:lnTo>
                <a:lnTo>
                  <a:pt x="376" y="935"/>
                </a:lnTo>
                <a:lnTo>
                  <a:pt x="355" y="927"/>
                </a:lnTo>
                <a:lnTo>
                  <a:pt x="336" y="919"/>
                </a:lnTo>
                <a:lnTo>
                  <a:pt x="315" y="910"/>
                </a:lnTo>
                <a:lnTo>
                  <a:pt x="296" y="900"/>
                </a:lnTo>
                <a:lnTo>
                  <a:pt x="278" y="889"/>
                </a:lnTo>
                <a:lnTo>
                  <a:pt x="260" y="878"/>
                </a:lnTo>
                <a:lnTo>
                  <a:pt x="242" y="866"/>
                </a:lnTo>
                <a:lnTo>
                  <a:pt x="225" y="852"/>
                </a:lnTo>
                <a:lnTo>
                  <a:pt x="209" y="838"/>
                </a:lnTo>
                <a:lnTo>
                  <a:pt x="194" y="824"/>
                </a:lnTo>
                <a:lnTo>
                  <a:pt x="179" y="808"/>
                </a:lnTo>
                <a:lnTo>
                  <a:pt x="165" y="792"/>
                </a:lnTo>
                <a:lnTo>
                  <a:pt x="151" y="775"/>
                </a:lnTo>
                <a:lnTo>
                  <a:pt x="139" y="757"/>
                </a:lnTo>
                <a:lnTo>
                  <a:pt x="128" y="739"/>
                </a:lnTo>
                <a:lnTo>
                  <a:pt x="117" y="721"/>
                </a:lnTo>
                <a:lnTo>
                  <a:pt x="107" y="702"/>
                </a:lnTo>
                <a:lnTo>
                  <a:pt x="99" y="682"/>
                </a:lnTo>
                <a:lnTo>
                  <a:pt x="90" y="662"/>
                </a:lnTo>
                <a:lnTo>
                  <a:pt x="84" y="642"/>
                </a:lnTo>
                <a:lnTo>
                  <a:pt x="77" y="620"/>
                </a:lnTo>
                <a:lnTo>
                  <a:pt x="72" y="599"/>
                </a:lnTo>
                <a:lnTo>
                  <a:pt x="69" y="576"/>
                </a:lnTo>
                <a:lnTo>
                  <a:pt x="65" y="555"/>
                </a:lnTo>
                <a:lnTo>
                  <a:pt x="63" y="532"/>
                </a:lnTo>
                <a:lnTo>
                  <a:pt x="63" y="509"/>
                </a:lnTo>
                <a:lnTo>
                  <a:pt x="63" y="509"/>
                </a:lnTo>
                <a:lnTo>
                  <a:pt x="63" y="486"/>
                </a:lnTo>
                <a:lnTo>
                  <a:pt x="65" y="463"/>
                </a:lnTo>
                <a:lnTo>
                  <a:pt x="69" y="441"/>
                </a:lnTo>
                <a:lnTo>
                  <a:pt x="72" y="420"/>
                </a:lnTo>
                <a:lnTo>
                  <a:pt x="77" y="398"/>
                </a:lnTo>
                <a:lnTo>
                  <a:pt x="84" y="377"/>
                </a:lnTo>
                <a:lnTo>
                  <a:pt x="90" y="356"/>
                </a:lnTo>
                <a:lnTo>
                  <a:pt x="99" y="336"/>
                </a:lnTo>
                <a:lnTo>
                  <a:pt x="107" y="315"/>
                </a:lnTo>
                <a:lnTo>
                  <a:pt x="117" y="297"/>
                </a:lnTo>
                <a:lnTo>
                  <a:pt x="128" y="278"/>
                </a:lnTo>
                <a:lnTo>
                  <a:pt x="139" y="260"/>
                </a:lnTo>
                <a:lnTo>
                  <a:pt x="151" y="242"/>
                </a:lnTo>
                <a:lnTo>
                  <a:pt x="165" y="225"/>
                </a:lnTo>
                <a:lnTo>
                  <a:pt x="179" y="209"/>
                </a:lnTo>
                <a:lnTo>
                  <a:pt x="194" y="194"/>
                </a:lnTo>
                <a:lnTo>
                  <a:pt x="209" y="179"/>
                </a:lnTo>
                <a:lnTo>
                  <a:pt x="225" y="165"/>
                </a:lnTo>
                <a:lnTo>
                  <a:pt x="242" y="152"/>
                </a:lnTo>
                <a:lnTo>
                  <a:pt x="260" y="139"/>
                </a:lnTo>
                <a:lnTo>
                  <a:pt x="278" y="128"/>
                </a:lnTo>
                <a:lnTo>
                  <a:pt x="296" y="117"/>
                </a:lnTo>
                <a:lnTo>
                  <a:pt x="315" y="107"/>
                </a:lnTo>
                <a:lnTo>
                  <a:pt x="336" y="99"/>
                </a:lnTo>
                <a:lnTo>
                  <a:pt x="355" y="90"/>
                </a:lnTo>
                <a:lnTo>
                  <a:pt x="376" y="84"/>
                </a:lnTo>
                <a:lnTo>
                  <a:pt x="397" y="77"/>
                </a:lnTo>
                <a:lnTo>
                  <a:pt x="418" y="73"/>
                </a:lnTo>
                <a:lnTo>
                  <a:pt x="441" y="69"/>
                </a:lnTo>
                <a:lnTo>
                  <a:pt x="463" y="65"/>
                </a:lnTo>
                <a:lnTo>
                  <a:pt x="486" y="64"/>
                </a:lnTo>
                <a:lnTo>
                  <a:pt x="508" y="63"/>
                </a:lnTo>
                <a:lnTo>
                  <a:pt x="508" y="63"/>
                </a:lnTo>
                <a:lnTo>
                  <a:pt x="531" y="64"/>
                </a:lnTo>
                <a:lnTo>
                  <a:pt x="554" y="65"/>
                </a:lnTo>
                <a:lnTo>
                  <a:pt x="576" y="69"/>
                </a:lnTo>
                <a:lnTo>
                  <a:pt x="598" y="73"/>
                </a:lnTo>
                <a:lnTo>
                  <a:pt x="620" y="77"/>
                </a:lnTo>
                <a:lnTo>
                  <a:pt x="640" y="84"/>
                </a:lnTo>
                <a:lnTo>
                  <a:pt x="661" y="90"/>
                </a:lnTo>
                <a:lnTo>
                  <a:pt x="681" y="99"/>
                </a:lnTo>
                <a:lnTo>
                  <a:pt x="702" y="107"/>
                </a:lnTo>
                <a:lnTo>
                  <a:pt x="721" y="117"/>
                </a:lnTo>
                <a:lnTo>
                  <a:pt x="739" y="128"/>
                </a:lnTo>
                <a:lnTo>
                  <a:pt x="757" y="139"/>
                </a:lnTo>
                <a:lnTo>
                  <a:pt x="775" y="152"/>
                </a:lnTo>
                <a:lnTo>
                  <a:pt x="792" y="165"/>
                </a:lnTo>
                <a:lnTo>
                  <a:pt x="808" y="179"/>
                </a:lnTo>
                <a:lnTo>
                  <a:pt x="823" y="194"/>
                </a:lnTo>
                <a:lnTo>
                  <a:pt x="838" y="209"/>
                </a:lnTo>
                <a:lnTo>
                  <a:pt x="852" y="225"/>
                </a:lnTo>
                <a:lnTo>
                  <a:pt x="865" y="242"/>
                </a:lnTo>
                <a:lnTo>
                  <a:pt x="878" y="260"/>
                </a:lnTo>
                <a:lnTo>
                  <a:pt x="889" y="278"/>
                </a:lnTo>
                <a:lnTo>
                  <a:pt x="900" y="297"/>
                </a:lnTo>
                <a:lnTo>
                  <a:pt x="910" y="315"/>
                </a:lnTo>
                <a:lnTo>
                  <a:pt x="918" y="336"/>
                </a:lnTo>
                <a:lnTo>
                  <a:pt x="927" y="356"/>
                </a:lnTo>
                <a:lnTo>
                  <a:pt x="933" y="377"/>
                </a:lnTo>
                <a:lnTo>
                  <a:pt x="940" y="398"/>
                </a:lnTo>
                <a:lnTo>
                  <a:pt x="944" y="420"/>
                </a:lnTo>
                <a:lnTo>
                  <a:pt x="948" y="441"/>
                </a:lnTo>
                <a:lnTo>
                  <a:pt x="952" y="463"/>
                </a:lnTo>
                <a:lnTo>
                  <a:pt x="953" y="486"/>
                </a:lnTo>
                <a:lnTo>
                  <a:pt x="954" y="509"/>
                </a:lnTo>
                <a:lnTo>
                  <a:pt x="954" y="509"/>
                </a:lnTo>
                <a:lnTo>
                  <a:pt x="953" y="532"/>
                </a:lnTo>
                <a:lnTo>
                  <a:pt x="952" y="555"/>
                </a:lnTo>
                <a:lnTo>
                  <a:pt x="948" y="576"/>
                </a:lnTo>
                <a:lnTo>
                  <a:pt x="944" y="599"/>
                </a:lnTo>
                <a:lnTo>
                  <a:pt x="940" y="620"/>
                </a:lnTo>
                <a:lnTo>
                  <a:pt x="933" y="642"/>
                </a:lnTo>
                <a:lnTo>
                  <a:pt x="927" y="662"/>
                </a:lnTo>
                <a:lnTo>
                  <a:pt x="918" y="682"/>
                </a:lnTo>
                <a:lnTo>
                  <a:pt x="910" y="702"/>
                </a:lnTo>
                <a:lnTo>
                  <a:pt x="900" y="721"/>
                </a:lnTo>
                <a:lnTo>
                  <a:pt x="889" y="739"/>
                </a:lnTo>
                <a:lnTo>
                  <a:pt x="878" y="757"/>
                </a:lnTo>
                <a:lnTo>
                  <a:pt x="865" y="775"/>
                </a:lnTo>
                <a:lnTo>
                  <a:pt x="852" y="792"/>
                </a:lnTo>
                <a:lnTo>
                  <a:pt x="838" y="808"/>
                </a:lnTo>
                <a:lnTo>
                  <a:pt x="823" y="824"/>
                </a:lnTo>
                <a:lnTo>
                  <a:pt x="808" y="838"/>
                </a:lnTo>
                <a:lnTo>
                  <a:pt x="792" y="852"/>
                </a:lnTo>
                <a:lnTo>
                  <a:pt x="775" y="866"/>
                </a:lnTo>
                <a:lnTo>
                  <a:pt x="757" y="878"/>
                </a:lnTo>
                <a:lnTo>
                  <a:pt x="739" y="889"/>
                </a:lnTo>
                <a:lnTo>
                  <a:pt x="721" y="900"/>
                </a:lnTo>
                <a:lnTo>
                  <a:pt x="702" y="910"/>
                </a:lnTo>
                <a:lnTo>
                  <a:pt x="681" y="919"/>
                </a:lnTo>
                <a:lnTo>
                  <a:pt x="661" y="927"/>
                </a:lnTo>
                <a:lnTo>
                  <a:pt x="640" y="935"/>
                </a:lnTo>
                <a:lnTo>
                  <a:pt x="620" y="940"/>
                </a:lnTo>
                <a:lnTo>
                  <a:pt x="598" y="945"/>
                </a:lnTo>
                <a:lnTo>
                  <a:pt x="576" y="948"/>
                </a:lnTo>
                <a:lnTo>
                  <a:pt x="554" y="952"/>
                </a:lnTo>
                <a:lnTo>
                  <a:pt x="531" y="954"/>
                </a:lnTo>
                <a:lnTo>
                  <a:pt x="508" y="954"/>
                </a:lnTo>
                <a:lnTo>
                  <a:pt x="508" y="954"/>
                </a:lnTo>
                <a:close/>
                <a:moveTo>
                  <a:pt x="508" y="191"/>
                </a:moveTo>
                <a:lnTo>
                  <a:pt x="508" y="191"/>
                </a:lnTo>
                <a:lnTo>
                  <a:pt x="515" y="190"/>
                </a:lnTo>
                <a:lnTo>
                  <a:pt x="520" y="188"/>
                </a:lnTo>
                <a:lnTo>
                  <a:pt x="526" y="186"/>
                </a:lnTo>
                <a:lnTo>
                  <a:pt x="531" y="181"/>
                </a:lnTo>
                <a:lnTo>
                  <a:pt x="534" y="177"/>
                </a:lnTo>
                <a:lnTo>
                  <a:pt x="537" y="172"/>
                </a:lnTo>
                <a:lnTo>
                  <a:pt x="540" y="165"/>
                </a:lnTo>
                <a:lnTo>
                  <a:pt x="541" y="159"/>
                </a:lnTo>
                <a:lnTo>
                  <a:pt x="541" y="159"/>
                </a:lnTo>
                <a:lnTo>
                  <a:pt x="540" y="152"/>
                </a:lnTo>
                <a:lnTo>
                  <a:pt x="537" y="147"/>
                </a:lnTo>
                <a:lnTo>
                  <a:pt x="534" y="142"/>
                </a:lnTo>
                <a:lnTo>
                  <a:pt x="531" y="136"/>
                </a:lnTo>
                <a:lnTo>
                  <a:pt x="526" y="133"/>
                </a:lnTo>
                <a:lnTo>
                  <a:pt x="520" y="130"/>
                </a:lnTo>
                <a:lnTo>
                  <a:pt x="515" y="128"/>
                </a:lnTo>
                <a:lnTo>
                  <a:pt x="508" y="128"/>
                </a:lnTo>
                <a:lnTo>
                  <a:pt x="508" y="128"/>
                </a:lnTo>
                <a:lnTo>
                  <a:pt x="502" y="128"/>
                </a:lnTo>
                <a:lnTo>
                  <a:pt x="496" y="130"/>
                </a:lnTo>
                <a:lnTo>
                  <a:pt x="490" y="133"/>
                </a:lnTo>
                <a:lnTo>
                  <a:pt x="486" y="136"/>
                </a:lnTo>
                <a:lnTo>
                  <a:pt x="482" y="142"/>
                </a:lnTo>
                <a:lnTo>
                  <a:pt x="479" y="147"/>
                </a:lnTo>
                <a:lnTo>
                  <a:pt x="477" y="152"/>
                </a:lnTo>
                <a:lnTo>
                  <a:pt x="476" y="159"/>
                </a:lnTo>
                <a:lnTo>
                  <a:pt x="476" y="159"/>
                </a:lnTo>
                <a:lnTo>
                  <a:pt x="477" y="165"/>
                </a:lnTo>
                <a:lnTo>
                  <a:pt x="479" y="172"/>
                </a:lnTo>
                <a:lnTo>
                  <a:pt x="482" y="177"/>
                </a:lnTo>
                <a:lnTo>
                  <a:pt x="486" y="181"/>
                </a:lnTo>
                <a:lnTo>
                  <a:pt x="490" y="186"/>
                </a:lnTo>
                <a:lnTo>
                  <a:pt x="496" y="188"/>
                </a:lnTo>
                <a:lnTo>
                  <a:pt x="502" y="190"/>
                </a:lnTo>
                <a:lnTo>
                  <a:pt x="508" y="191"/>
                </a:lnTo>
                <a:lnTo>
                  <a:pt x="508" y="191"/>
                </a:lnTo>
                <a:close/>
                <a:moveTo>
                  <a:pt x="508" y="827"/>
                </a:moveTo>
                <a:lnTo>
                  <a:pt x="508" y="827"/>
                </a:lnTo>
                <a:lnTo>
                  <a:pt x="502" y="827"/>
                </a:lnTo>
                <a:lnTo>
                  <a:pt x="496" y="829"/>
                </a:lnTo>
                <a:lnTo>
                  <a:pt x="490" y="833"/>
                </a:lnTo>
                <a:lnTo>
                  <a:pt x="486" y="836"/>
                </a:lnTo>
                <a:lnTo>
                  <a:pt x="482" y="841"/>
                </a:lnTo>
                <a:lnTo>
                  <a:pt x="479" y="847"/>
                </a:lnTo>
                <a:lnTo>
                  <a:pt x="477" y="852"/>
                </a:lnTo>
                <a:lnTo>
                  <a:pt x="476" y="858"/>
                </a:lnTo>
                <a:lnTo>
                  <a:pt x="476" y="858"/>
                </a:lnTo>
                <a:lnTo>
                  <a:pt x="477" y="865"/>
                </a:lnTo>
                <a:lnTo>
                  <a:pt x="479" y="871"/>
                </a:lnTo>
                <a:lnTo>
                  <a:pt x="482" y="877"/>
                </a:lnTo>
                <a:lnTo>
                  <a:pt x="486" y="881"/>
                </a:lnTo>
                <a:lnTo>
                  <a:pt x="490" y="885"/>
                </a:lnTo>
                <a:lnTo>
                  <a:pt x="496" y="888"/>
                </a:lnTo>
                <a:lnTo>
                  <a:pt x="502" y="889"/>
                </a:lnTo>
                <a:lnTo>
                  <a:pt x="508" y="891"/>
                </a:lnTo>
                <a:lnTo>
                  <a:pt x="508" y="891"/>
                </a:lnTo>
                <a:lnTo>
                  <a:pt x="515" y="889"/>
                </a:lnTo>
                <a:lnTo>
                  <a:pt x="520" y="888"/>
                </a:lnTo>
                <a:lnTo>
                  <a:pt x="526" y="885"/>
                </a:lnTo>
                <a:lnTo>
                  <a:pt x="531" y="881"/>
                </a:lnTo>
                <a:lnTo>
                  <a:pt x="534" y="877"/>
                </a:lnTo>
                <a:lnTo>
                  <a:pt x="537" y="871"/>
                </a:lnTo>
                <a:lnTo>
                  <a:pt x="540" y="865"/>
                </a:lnTo>
                <a:lnTo>
                  <a:pt x="541" y="858"/>
                </a:lnTo>
                <a:lnTo>
                  <a:pt x="541" y="858"/>
                </a:lnTo>
                <a:lnTo>
                  <a:pt x="540" y="852"/>
                </a:lnTo>
                <a:lnTo>
                  <a:pt x="537" y="847"/>
                </a:lnTo>
                <a:lnTo>
                  <a:pt x="534" y="841"/>
                </a:lnTo>
                <a:lnTo>
                  <a:pt x="531" y="836"/>
                </a:lnTo>
                <a:lnTo>
                  <a:pt x="526" y="833"/>
                </a:lnTo>
                <a:lnTo>
                  <a:pt x="520" y="829"/>
                </a:lnTo>
                <a:lnTo>
                  <a:pt x="515" y="827"/>
                </a:lnTo>
                <a:lnTo>
                  <a:pt x="508" y="827"/>
                </a:lnTo>
                <a:lnTo>
                  <a:pt x="508" y="827"/>
                </a:lnTo>
                <a:close/>
                <a:moveTo>
                  <a:pt x="858" y="477"/>
                </a:moveTo>
                <a:lnTo>
                  <a:pt x="858" y="477"/>
                </a:lnTo>
                <a:lnTo>
                  <a:pt x="852" y="477"/>
                </a:lnTo>
                <a:lnTo>
                  <a:pt x="845" y="480"/>
                </a:lnTo>
                <a:lnTo>
                  <a:pt x="840" y="483"/>
                </a:lnTo>
                <a:lnTo>
                  <a:pt x="836" y="486"/>
                </a:lnTo>
                <a:lnTo>
                  <a:pt x="831" y="491"/>
                </a:lnTo>
                <a:lnTo>
                  <a:pt x="829" y="497"/>
                </a:lnTo>
                <a:lnTo>
                  <a:pt x="827" y="502"/>
                </a:lnTo>
                <a:lnTo>
                  <a:pt x="826" y="509"/>
                </a:lnTo>
                <a:lnTo>
                  <a:pt x="826" y="509"/>
                </a:lnTo>
                <a:lnTo>
                  <a:pt x="827" y="515"/>
                </a:lnTo>
                <a:lnTo>
                  <a:pt x="829" y="521"/>
                </a:lnTo>
                <a:lnTo>
                  <a:pt x="831" y="527"/>
                </a:lnTo>
                <a:lnTo>
                  <a:pt x="836" y="531"/>
                </a:lnTo>
                <a:lnTo>
                  <a:pt x="840" y="535"/>
                </a:lnTo>
                <a:lnTo>
                  <a:pt x="845" y="539"/>
                </a:lnTo>
                <a:lnTo>
                  <a:pt x="852" y="540"/>
                </a:lnTo>
                <a:lnTo>
                  <a:pt x="858" y="541"/>
                </a:lnTo>
                <a:lnTo>
                  <a:pt x="858" y="541"/>
                </a:lnTo>
                <a:lnTo>
                  <a:pt x="865" y="540"/>
                </a:lnTo>
                <a:lnTo>
                  <a:pt x="871" y="539"/>
                </a:lnTo>
                <a:lnTo>
                  <a:pt x="876" y="535"/>
                </a:lnTo>
                <a:lnTo>
                  <a:pt x="881" y="531"/>
                </a:lnTo>
                <a:lnTo>
                  <a:pt x="885" y="527"/>
                </a:lnTo>
                <a:lnTo>
                  <a:pt x="887" y="521"/>
                </a:lnTo>
                <a:lnTo>
                  <a:pt x="889" y="515"/>
                </a:lnTo>
                <a:lnTo>
                  <a:pt x="890" y="509"/>
                </a:lnTo>
                <a:lnTo>
                  <a:pt x="890" y="509"/>
                </a:lnTo>
                <a:lnTo>
                  <a:pt x="889" y="502"/>
                </a:lnTo>
                <a:lnTo>
                  <a:pt x="887" y="497"/>
                </a:lnTo>
                <a:lnTo>
                  <a:pt x="885" y="491"/>
                </a:lnTo>
                <a:lnTo>
                  <a:pt x="881" y="486"/>
                </a:lnTo>
                <a:lnTo>
                  <a:pt x="876" y="483"/>
                </a:lnTo>
                <a:lnTo>
                  <a:pt x="871" y="480"/>
                </a:lnTo>
                <a:lnTo>
                  <a:pt x="865" y="477"/>
                </a:lnTo>
                <a:lnTo>
                  <a:pt x="858" y="477"/>
                </a:lnTo>
                <a:lnTo>
                  <a:pt x="858" y="477"/>
                </a:lnTo>
                <a:close/>
                <a:moveTo>
                  <a:pt x="159" y="477"/>
                </a:moveTo>
                <a:lnTo>
                  <a:pt x="159" y="477"/>
                </a:lnTo>
                <a:lnTo>
                  <a:pt x="152" y="477"/>
                </a:lnTo>
                <a:lnTo>
                  <a:pt x="146" y="480"/>
                </a:lnTo>
                <a:lnTo>
                  <a:pt x="140" y="483"/>
                </a:lnTo>
                <a:lnTo>
                  <a:pt x="136" y="486"/>
                </a:lnTo>
                <a:lnTo>
                  <a:pt x="132" y="491"/>
                </a:lnTo>
                <a:lnTo>
                  <a:pt x="130" y="497"/>
                </a:lnTo>
                <a:lnTo>
                  <a:pt x="128" y="502"/>
                </a:lnTo>
                <a:lnTo>
                  <a:pt x="126" y="509"/>
                </a:lnTo>
                <a:lnTo>
                  <a:pt x="126" y="509"/>
                </a:lnTo>
                <a:lnTo>
                  <a:pt x="128" y="515"/>
                </a:lnTo>
                <a:lnTo>
                  <a:pt x="130" y="521"/>
                </a:lnTo>
                <a:lnTo>
                  <a:pt x="132" y="527"/>
                </a:lnTo>
                <a:lnTo>
                  <a:pt x="136" y="531"/>
                </a:lnTo>
                <a:lnTo>
                  <a:pt x="140" y="535"/>
                </a:lnTo>
                <a:lnTo>
                  <a:pt x="146" y="539"/>
                </a:lnTo>
                <a:lnTo>
                  <a:pt x="152" y="540"/>
                </a:lnTo>
                <a:lnTo>
                  <a:pt x="159" y="541"/>
                </a:lnTo>
                <a:lnTo>
                  <a:pt x="159" y="541"/>
                </a:lnTo>
                <a:lnTo>
                  <a:pt x="165" y="540"/>
                </a:lnTo>
                <a:lnTo>
                  <a:pt x="170" y="539"/>
                </a:lnTo>
                <a:lnTo>
                  <a:pt x="176" y="535"/>
                </a:lnTo>
                <a:lnTo>
                  <a:pt x="181" y="531"/>
                </a:lnTo>
                <a:lnTo>
                  <a:pt x="184" y="527"/>
                </a:lnTo>
                <a:lnTo>
                  <a:pt x="188" y="521"/>
                </a:lnTo>
                <a:lnTo>
                  <a:pt x="190" y="515"/>
                </a:lnTo>
                <a:lnTo>
                  <a:pt x="190" y="509"/>
                </a:lnTo>
                <a:lnTo>
                  <a:pt x="190" y="509"/>
                </a:lnTo>
                <a:lnTo>
                  <a:pt x="190" y="502"/>
                </a:lnTo>
                <a:lnTo>
                  <a:pt x="188" y="497"/>
                </a:lnTo>
                <a:lnTo>
                  <a:pt x="184" y="491"/>
                </a:lnTo>
                <a:lnTo>
                  <a:pt x="181" y="486"/>
                </a:lnTo>
                <a:lnTo>
                  <a:pt x="176" y="483"/>
                </a:lnTo>
                <a:lnTo>
                  <a:pt x="170" y="480"/>
                </a:lnTo>
                <a:lnTo>
                  <a:pt x="165" y="477"/>
                </a:lnTo>
                <a:lnTo>
                  <a:pt x="159" y="477"/>
                </a:lnTo>
                <a:lnTo>
                  <a:pt x="159" y="4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78" y="1558635"/>
            <a:ext cx="1611167" cy="831272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253" y="916049"/>
            <a:ext cx="2663401" cy="204716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375471" y="271735"/>
            <a:ext cx="344105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3200" spc="22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工作完成情况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 flipH="1">
            <a:off x="7157397" y="2498161"/>
            <a:ext cx="45719" cy="584775"/>
          </a:xfrm>
          <a:prstGeom prst="rect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57855" y="3236828"/>
            <a:ext cx="41084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一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统无缝衔接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React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相关技术栈，大幅度提高系统性能，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可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扩展性，可维护性和美观度。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46325" y="2498162"/>
            <a:ext cx="4265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AG MES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系统前端重构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39818" y="2498164"/>
            <a:ext cx="1956181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sz="6000" b="1" dirty="0">
                <a:solidFill>
                  <a:schemeClr val="bg1"/>
                </a:solidFill>
                <a:cs typeface="+mn-ea"/>
                <a:sym typeface="+mn-lt"/>
              </a:rPr>
              <a:t>OUR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139818" y="3979877"/>
            <a:ext cx="1825597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cs typeface="+mn-ea"/>
                <a:sym typeface="+mn-lt"/>
              </a:rPr>
              <a:t>WORKING</a:t>
            </a:r>
          </a:p>
        </p:txBody>
      </p:sp>
      <p:sp>
        <p:nvSpPr>
          <p:cNvPr id="16" name="文本框 9"/>
          <p:cNvSpPr txBox="1"/>
          <p:nvPr/>
        </p:nvSpPr>
        <p:spPr>
          <a:xfrm>
            <a:off x="7223924" y="5060173"/>
            <a:ext cx="4464992" cy="41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三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统后续新增报表，图表开发，逐步完善系统功能。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文本框 9"/>
          <p:cNvSpPr txBox="1"/>
          <p:nvPr/>
        </p:nvSpPr>
        <p:spPr>
          <a:xfrm>
            <a:off x="7223924" y="4270405"/>
            <a:ext cx="4532853" cy="41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二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系统前端重构后已经全部上线发布。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3" y="2417234"/>
            <a:ext cx="6111433" cy="30968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08268" y="1247204"/>
            <a:ext cx="5497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SMC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系统前端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框架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设计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&amp;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搭建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75471" y="271735"/>
            <a:ext cx="344105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3200" spc="22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工作完成情况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2" name="直接连接符 4"/>
          <p:cNvCxnSpPr/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 flipH="1">
            <a:off x="869732" y="1247204"/>
            <a:ext cx="45719" cy="584775"/>
          </a:xfrm>
          <a:prstGeom prst="rect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文本框 7"/>
          <p:cNvSpPr txBox="1"/>
          <p:nvPr/>
        </p:nvSpPr>
        <p:spPr>
          <a:xfrm>
            <a:off x="915450" y="2105552"/>
            <a:ext cx="10439315" cy="397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SMC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系统前端依然使用比较熟悉的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React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技术，这次使用蚂蚁金服研发的</a:t>
            </a:r>
            <a:r>
              <a:rPr lang="en-US" altLang="zh-CN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Umi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框架，该框架服务于蚂蚁金服内部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3000+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项目以及</a:t>
            </a:r>
            <a:r>
              <a:rPr lang="zh-CN" altLang="en-US" sz="1400" dirty="0">
                <a:sym typeface="+mn-lt"/>
              </a:rPr>
              <a:t>优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酷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、网易、飞猪、口碑等公司项目，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该框架能解决大部分前端开发需求。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Umi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框架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主要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包含了以下几个内容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一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完备的路由解决方案。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	1.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约定式路由：文件即路由。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	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权限路由，动态路由，嵌套路由等等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二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.dva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轻量级数据流框架。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	1.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基于</a:t>
            </a:r>
            <a:r>
              <a:rPr lang="en-US" altLang="zh-CN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Redux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以及</a:t>
            </a:r>
            <a:r>
              <a:rPr lang="en-US" altLang="zh-CN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Redux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-saga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中间件封装的数据流方案。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	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基于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React-router-</a:t>
            </a:r>
            <a:r>
              <a:rPr lang="en-US" altLang="zh-CN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dom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封装的路由解决方案。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	3.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基于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fetch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封装的</a:t>
            </a:r>
            <a:r>
              <a:rPr lang="en-US" altLang="zh-CN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umi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-request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请求库。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三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 ant-design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组件库。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	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大量实用组件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  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社区精选组件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 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大量矢量图标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169" y="2584522"/>
            <a:ext cx="3265771" cy="35467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528" y="1261059"/>
            <a:ext cx="1628068" cy="67273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141" y="1337412"/>
            <a:ext cx="682059" cy="568674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631" y="1337412"/>
            <a:ext cx="516947" cy="5512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7"/>
          <p:cNvSpPr txBox="1"/>
          <p:nvPr/>
        </p:nvSpPr>
        <p:spPr>
          <a:xfrm>
            <a:off x="915449" y="1863209"/>
            <a:ext cx="6353452" cy="4293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由於種種原因，導致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SMC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系統無法維護，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MES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團隊計劃重寫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SMC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系統。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雖然有各種限制，前端開發依然使用比較標準的開發流程。開發流程如下：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①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網頁佈局，組件設計  ②全局狀態設計  ③狀態映射到視圖 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④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Model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設計（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Reducer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|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Action | Saga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設計）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⑤狀態視圖雙向通信，形成閉環（事件綁定，用戶操作，狀態改變，視圖改變）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⑥制定</a:t>
            </a:r>
            <a:r>
              <a:rPr lang="en-US" altLang="zh-CN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Api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接口規範，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Mock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數據，對接模擬數據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⑦對接真實數據，測試，上線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SMC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系統目前開發進度：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一：系統架構搭建完畢。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二：系統登錄模塊開發完成。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三：實時生產看板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 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歷史生產看板開發完成。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四：異常決策中心（進行中）。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375471" y="271735"/>
            <a:ext cx="344105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3200" spc="22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工作完成情况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3" name="直接连接符 4"/>
          <p:cNvCxnSpPr/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7"/>
          <p:cNvSpPr txBox="1"/>
          <p:nvPr/>
        </p:nvSpPr>
        <p:spPr>
          <a:xfrm>
            <a:off x="1108268" y="1247204"/>
            <a:ext cx="4790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SMC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系統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全系統前端開發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 flipH="1">
            <a:off x="869732" y="1247204"/>
            <a:ext cx="45719" cy="584775"/>
          </a:xfrm>
          <a:prstGeom prst="rect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55" y="1385455"/>
            <a:ext cx="3754582" cy="46551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1200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2049510"/>
            <a:ext cx="12192000" cy="2758980"/>
          </a:xfrm>
          <a:prstGeom prst="rect">
            <a:avLst/>
          </a:prstGeom>
          <a:solidFill>
            <a:srgbClr val="6E8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平行四边形 1"/>
          <p:cNvSpPr/>
          <p:nvPr/>
        </p:nvSpPr>
        <p:spPr>
          <a:xfrm>
            <a:off x="1627773" y="1384300"/>
            <a:ext cx="3162300" cy="4089400"/>
          </a:xfrm>
          <a:prstGeom prst="parallelogram">
            <a:avLst/>
          </a:prstGeom>
          <a:solidFill>
            <a:srgbClr val="CBB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76695" y="2049510"/>
            <a:ext cx="2464455" cy="21929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13800" spc="225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sz="13800" spc="22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12339" y="2564838"/>
            <a:ext cx="5651888" cy="99257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6000" spc="225" dirty="0">
                <a:solidFill>
                  <a:schemeClr val="bg1"/>
                </a:solidFill>
                <a:cs typeface="+mn-ea"/>
                <a:sym typeface="+mn-lt"/>
              </a:rPr>
              <a:t>项目成果展示</a:t>
            </a:r>
            <a:endParaRPr sz="6000" spc="22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912339" y="3568701"/>
            <a:ext cx="4959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 Life isn't about waiting for the storm to pass. it's about learning to dance in the rain.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78" y="2001354"/>
            <a:ext cx="5162109" cy="28477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063" y="2262079"/>
            <a:ext cx="5162109" cy="28477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4375471" y="271735"/>
            <a:ext cx="344105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3200" spc="22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项目成果展示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7"/>
          <p:cNvSpPr txBox="1"/>
          <p:nvPr/>
        </p:nvSpPr>
        <p:spPr>
          <a:xfrm>
            <a:off x="1108268" y="1247204"/>
            <a:ext cx="4743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AG MES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系統 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·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報表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圖表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 flipH="1">
            <a:off x="869732" y="1247204"/>
            <a:ext cx="45719" cy="584775"/>
          </a:xfrm>
          <a:prstGeom prst="rect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88" y="2633992"/>
            <a:ext cx="5162109" cy="28477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766" y="2980353"/>
            <a:ext cx="5162109" cy="28477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866" y="3334896"/>
            <a:ext cx="5183029" cy="28477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058" y="3681266"/>
            <a:ext cx="5155142" cy="28211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文字方塊 1"/>
          <p:cNvSpPr txBox="1"/>
          <p:nvPr/>
        </p:nvSpPr>
        <p:spPr>
          <a:xfrm>
            <a:off x="8763000" y="1800237"/>
            <a:ext cx="20101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系統登錄頁。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菜單頁。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新機種導入。</a:t>
            </a:r>
            <a:endParaRPr lang="en-US" altLang="zh-CN" dirty="0" smtClean="0"/>
          </a:p>
          <a:p>
            <a:r>
              <a:rPr lang="en-US" altLang="zh-TW" dirty="0" smtClean="0"/>
              <a:t>4.UPH </a:t>
            </a:r>
            <a:r>
              <a:rPr lang="en-US" altLang="zh-CN" dirty="0" smtClean="0"/>
              <a:t>setting</a:t>
            </a:r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批量刪除</a:t>
            </a:r>
            <a:r>
              <a:rPr lang="en-US" altLang="zh-CN" dirty="0" smtClean="0"/>
              <a:t> TODN</a:t>
            </a:r>
          </a:p>
          <a:p>
            <a:r>
              <a:rPr lang="en-US" altLang="zh-TW" dirty="0" smtClean="0"/>
              <a:t>6.Quack </a:t>
            </a:r>
            <a:r>
              <a:rPr lang="zh-CN" altLang="en-US" dirty="0" smtClean="0"/>
              <a:t>報廢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391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年终工作总结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xw2pnx5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9546</TotalTime>
  <Words>770</Words>
  <Application>Microsoft Office PowerPoint</Application>
  <PresentationFormat>自訂</PresentationFormat>
  <Paragraphs>133</Paragraphs>
  <Slides>17</Slides>
  <Notes>17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工作总结汇报</dc:title>
  <dc:creator>第一PPT</dc:creator>
  <cp:keywords>www.1ppt.com</cp:keywords>
  <dc:description>www.1ppt.com</dc:description>
  <cp:lastModifiedBy>nsgsystem</cp:lastModifiedBy>
  <cp:revision>422</cp:revision>
  <dcterms:created xsi:type="dcterms:W3CDTF">2019-07-04T08:14:00Z</dcterms:created>
  <dcterms:modified xsi:type="dcterms:W3CDTF">2020-11-02T01:18:44Z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