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74C55-B038-412C-8B22-35A0007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960" y="384046"/>
            <a:ext cx="7666048" cy="2642618"/>
          </a:xfrm>
        </p:spPr>
        <p:txBody>
          <a:bodyPr>
            <a:normAutofit/>
          </a:bodyPr>
          <a:lstStyle/>
          <a:p>
            <a:pPr algn="l"/>
            <a:br>
              <a:rPr lang="nl-NL" dirty="0"/>
            </a:br>
            <a:r>
              <a:rPr lang="nl-NL" dirty="0"/>
              <a:t>Regeltechniek 2000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5498B9E-D8B6-48B0-AC13-FBA5460DBB52}"/>
              </a:ext>
            </a:extLst>
          </p:cNvPr>
          <p:cNvSpPr txBox="1"/>
          <p:nvPr/>
        </p:nvSpPr>
        <p:spPr>
          <a:xfrm>
            <a:off x="2775204" y="3392424"/>
            <a:ext cx="23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Luuk van Wijgerden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1AE379-42D7-4590-88FB-6E974A32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28" y="4728972"/>
            <a:ext cx="4219492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7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DCC7C-9F60-4191-B632-6E9245DD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Inhoudspagina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F4835-6D32-409D-8E6F-A26F186E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 over het bedrijf</a:t>
            </a:r>
          </a:p>
          <a:p>
            <a:r>
              <a:rPr lang="nl-NL" dirty="0"/>
              <a:t>De werk cyclus</a:t>
            </a:r>
          </a:p>
          <a:p>
            <a:r>
              <a:rPr lang="nl-NL" dirty="0"/>
              <a:t>Mijn werkzaamheden</a:t>
            </a:r>
          </a:p>
          <a:p>
            <a:r>
              <a:rPr lang="nl-NL" dirty="0"/>
              <a:t>EXOscada en programmeren </a:t>
            </a:r>
          </a:p>
          <a:p>
            <a:r>
              <a:rPr lang="nl-NL" dirty="0"/>
              <a:t>Foto’s </a:t>
            </a:r>
          </a:p>
        </p:txBody>
      </p:sp>
    </p:spTree>
    <p:extLst>
      <p:ext uri="{BB962C8B-B14F-4D97-AF65-F5344CB8AC3E}">
        <p14:creationId xmlns:p14="http://schemas.microsoft.com/office/powerpoint/2010/main" val="59345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381B148-DE47-4090-9E4B-6067B040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930165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DA332DFF-5C76-4E16-8CF9-99C316004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071" y="2105202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latin typeface="MS Shell Dlg 2" panose="020B0604030504040204" pitchFamily="34" charset="0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15" y="2118596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latin typeface="MS Shell Dlg 2" panose="020B0604030504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F0050-755D-41E7-8D50-E1E2CAF6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163" y="321281"/>
            <a:ext cx="4880837" cy="1059463"/>
          </a:xfrm>
        </p:spPr>
        <p:txBody>
          <a:bodyPr>
            <a:normAutofit/>
          </a:bodyPr>
          <a:lstStyle/>
          <a:p>
            <a:pPr algn="l"/>
            <a:r>
              <a:rPr lang="nl-NL" sz="3200" dirty="0"/>
              <a:t>Algemene informatie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D2BAEC-66F6-4A3E-914A-131BB1AF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55" y="1599750"/>
            <a:ext cx="4492626" cy="3751451"/>
          </a:xfrm>
        </p:spPr>
        <p:txBody>
          <a:bodyPr anchor="t">
            <a:normAutofit/>
          </a:bodyPr>
          <a:lstStyle/>
          <a:p>
            <a:r>
              <a:rPr lang="nl-NL" sz="1400" dirty="0"/>
              <a:t>Wat doet het bedrijf?</a:t>
            </a:r>
          </a:p>
          <a:p>
            <a:r>
              <a:rPr lang="nl-NL" sz="1400" dirty="0"/>
              <a:t>System integrators</a:t>
            </a:r>
          </a:p>
          <a:p>
            <a:r>
              <a:rPr lang="nl-NL" sz="1400" dirty="0"/>
              <a:t>REGIN</a:t>
            </a:r>
          </a:p>
          <a:p>
            <a:r>
              <a:rPr lang="nl-NL" sz="1400" dirty="0"/>
              <a:t>Zwembaden en Kantoorpanden</a:t>
            </a:r>
          </a:p>
          <a:p>
            <a:r>
              <a:rPr lang="nl-NL" sz="1400" dirty="0"/>
              <a:t>In bedrijfstelling </a:t>
            </a:r>
          </a:p>
          <a:p>
            <a:r>
              <a:rPr lang="nl-NL" sz="1400" dirty="0"/>
              <a:t> Andere partijen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38405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0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6DB851-DD10-47DE-91D3-E3C2401F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855" y="1282703"/>
            <a:ext cx="7958331" cy="750496"/>
          </a:xfrm>
        </p:spPr>
        <p:txBody>
          <a:bodyPr anchor="b">
            <a:normAutofit/>
          </a:bodyPr>
          <a:lstStyle/>
          <a:p>
            <a:pPr algn="l"/>
            <a:r>
              <a:rPr lang="nl-NL" sz="4400" dirty="0">
                <a:solidFill>
                  <a:srgbClr val="1F2D29"/>
                </a:solidFill>
              </a:rPr>
              <a:t>De werk cyclus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ADCBE8-9C23-4498-8887-3926CD88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nl-NL" sz="1600" dirty="0">
                <a:solidFill>
                  <a:srgbClr val="1F2D29"/>
                </a:solidFill>
              </a:rPr>
              <a:t>De eerste stap</a:t>
            </a:r>
          </a:p>
          <a:p>
            <a:r>
              <a:rPr lang="nl-NL" sz="1600" dirty="0">
                <a:solidFill>
                  <a:srgbClr val="1F2D29"/>
                </a:solidFill>
              </a:rPr>
              <a:t>Regeltechnische omschrijving </a:t>
            </a:r>
          </a:p>
          <a:p>
            <a:r>
              <a:rPr lang="nl-NL" sz="1600" dirty="0">
                <a:solidFill>
                  <a:srgbClr val="1F2D29"/>
                </a:solidFill>
              </a:rPr>
              <a:t>Het in bedrijf stellen</a:t>
            </a:r>
          </a:p>
          <a:p>
            <a:r>
              <a:rPr lang="nl-NL" sz="1600" dirty="0">
                <a:solidFill>
                  <a:srgbClr val="1F2D29"/>
                </a:solidFill>
              </a:rPr>
              <a:t>Programmeren </a:t>
            </a:r>
          </a:p>
          <a:p>
            <a:r>
              <a:rPr lang="nl-NL" sz="1600" dirty="0">
                <a:solidFill>
                  <a:srgbClr val="1F2D29"/>
                </a:solidFill>
              </a:rPr>
              <a:t>Storingen en Problemen </a:t>
            </a:r>
          </a:p>
        </p:txBody>
      </p:sp>
    </p:spTree>
    <p:extLst>
      <p:ext uri="{BB962C8B-B14F-4D97-AF65-F5344CB8AC3E}">
        <p14:creationId xmlns:p14="http://schemas.microsoft.com/office/powerpoint/2010/main" val="332501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430" y="836910"/>
            <a:ext cx="69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CE1421-6BC8-4EA3-AA24-AE3AE20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707" y="686864"/>
            <a:ext cx="6467566" cy="1412323"/>
          </a:xfrm>
        </p:spPr>
        <p:txBody>
          <a:bodyPr>
            <a:normAutofit/>
          </a:bodyPr>
          <a:lstStyle/>
          <a:p>
            <a:pPr algn="l"/>
            <a:r>
              <a:rPr lang="nl-NL" sz="4800" dirty="0"/>
              <a:t>Mijn Werkzaamheden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64BA55-4948-47E4-99DA-64AFAFF8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022" y="1537991"/>
            <a:ext cx="5332895" cy="4864033"/>
          </a:xfrm>
        </p:spPr>
        <p:txBody>
          <a:bodyPr anchor="t">
            <a:normAutofit/>
          </a:bodyPr>
          <a:lstStyle/>
          <a:p>
            <a:r>
              <a:rPr lang="nl-NL" sz="1600" dirty="0"/>
              <a:t>De basis </a:t>
            </a:r>
          </a:p>
          <a:p>
            <a:r>
              <a:rPr lang="nl-NL" sz="1600" dirty="0"/>
              <a:t>Leren</a:t>
            </a:r>
          </a:p>
          <a:p>
            <a:r>
              <a:rPr lang="nl-NL" sz="1600" dirty="0"/>
              <a:t>Loop Lamp</a:t>
            </a:r>
          </a:p>
          <a:p>
            <a:r>
              <a:rPr lang="nl-NL" sz="1600" dirty="0"/>
              <a:t>Nog meer leren </a:t>
            </a:r>
          </a:p>
          <a:p>
            <a:r>
              <a:rPr lang="nl-NL" sz="1600" dirty="0"/>
              <a:t>Oefenproject </a:t>
            </a:r>
          </a:p>
          <a:p>
            <a:r>
              <a:rPr lang="nl-NL" sz="1600"/>
              <a:t>HTTP naar HTTPS</a:t>
            </a:r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EXOL basic</a:t>
            </a:r>
          </a:p>
        </p:txBody>
      </p:sp>
    </p:spTree>
    <p:extLst>
      <p:ext uri="{BB962C8B-B14F-4D97-AF65-F5344CB8AC3E}">
        <p14:creationId xmlns:p14="http://schemas.microsoft.com/office/powerpoint/2010/main" val="26690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2EDEC2-51FA-42C5-8A68-44410DD1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nl-NL" sz="4800" dirty="0"/>
              <a:t>EXOscada en programmeren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53499E-ABF2-4BA8-8ED3-E53D5C36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r>
              <a:rPr lang="nl-NL" sz="1600" dirty="0"/>
              <a:t>Project setup</a:t>
            </a:r>
          </a:p>
          <a:p>
            <a:r>
              <a:rPr lang="nl-NL" sz="1600" dirty="0"/>
              <a:t>IDE (Intergrated Development Enviroment)</a:t>
            </a:r>
          </a:p>
          <a:p>
            <a:r>
              <a:rPr lang="nl-NL" sz="1600" dirty="0"/>
              <a:t>Testkoffer</a:t>
            </a:r>
          </a:p>
          <a:p>
            <a:r>
              <a:rPr lang="nl-NL" sz="1600" dirty="0"/>
              <a:t>Foto’s</a:t>
            </a:r>
          </a:p>
        </p:txBody>
      </p:sp>
    </p:spTree>
    <p:extLst>
      <p:ext uri="{BB962C8B-B14F-4D97-AF65-F5344CB8AC3E}">
        <p14:creationId xmlns:p14="http://schemas.microsoft.com/office/powerpoint/2010/main" val="3517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65013F-9F7F-4FEB-84FE-11E72023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58448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nl-NL" sz="6600" dirty="0"/>
              <a:t>Foto’s</a:t>
            </a:r>
          </a:p>
        </p:txBody>
      </p:sp>
    </p:spTree>
    <p:extLst>
      <p:ext uri="{BB962C8B-B14F-4D97-AF65-F5344CB8AC3E}">
        <p14:creationId xmlns:p14="http://schemas.microsoft.com/office/powerpoint/2010/main" val="2733058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84</Words>
  <Application>Microsoft Office PowerPoint</Application>
  <PresentationFormat>Breedbeeld</PresentationFormat>
  <Paragraphs>38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 Regeltechniek 2000</vt:lpstr>
      <vt:lpstr>Inhoudspagina</vt:lpstr>
      <vt:lpstr>Algemene informatie</vt:lpstr>
      <vt:lpstr>De werk cyclus</vt:lpstr>
      <vt:lpstr>Mijn Werkzaamheden</vt:lpstr>
      <vt:lpstr>EXOscada en programmeren </vt:lpstr>
      <vt:lpstr>Foto’s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Regeltechniek 2000</dc:title>
  <dc:creator>Luuk van Wijgerden</dc:creator>
  <cp:lastModifiedBy>Luuk van Wijgerden</cp:lastModifiedBy>
  <cp:revision>3</cp:revision>
  <dcterms:created xsi:type="dcterms:W3CDTF">2021-12-17T13:28:49Z</dcterms:created>
  <dcterms:modified xsi:type="dcterms:W3CDTF">2022-01-10T12:38:05Z</dcterms:modified>
</cp:coreProperties>
</file>