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C0F9D-27A0-4A71-A3CB-AE5989F4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9AF2AC-A4FD-4CCA-978D-441A26F58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D22D1-A2BC-47B4-9099-2FBFC8BF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9B6C4-C181-41B2-A761-076EC587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6E1DD-73F3-498E-9C4B-EF7AFD1F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18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06CCC-2D7D-45A7-B30D-7C4ADBFC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658166-9F66-4784-B8A7-269B80A87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751E9-9A66-4FEC-8B13-110F6DB7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3A489-D669-4850-887E-4B79A2A6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CA743-2DDF-4553-8E16-0325A874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10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D6EE4E-D373-4F23-831F-81D746966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BD2D33-9923-43FB-8588-B79CA4540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ADBA9-F5E5-46A8-8E88-B97D1A42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8B432C-55C3-4594-B073-CD672538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347FA-A65D-442B-8965-7A92CCC8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6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F66D5-E98D-4E6A-9EE2-799BA81D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C3EEE-8F5E-4D59-A8C4-CDE279BAC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D091-1260-410C-8A36-440AC02F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267FA-DAAB-47B5-9C10-8C4EEA85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F3BB0-A705-461A-AEDA-0CDBBF50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6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0F47B-E626-48FD-87B3-A349162C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BC09F-A586-4BE4-857A-1233AACB3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DE3A2-2C54-4591-B899-CA3D34A4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12ABB-544B-42CC-85F1-24702F06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9D002-F0DB-45CD-AA03-363646F9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6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6BD4A-7170-4056-BCB6-5731777D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DFF7A7-89F0-430B-BC8D-D15433075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C20F43-8DD2-4BF7-9220-56418132E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0F584-6BF4-4725-999C-8D8A4199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53C34A-E18D-4AF3-8347-23795C13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B58F81-3944-4546-B26D-ECB21C90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539C3-225D-4027-BE76-8BA9674A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56AFDB-6220-4945-8F68-A7286EA9B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9CEB57-8809-4FC6-8BA1-7E4D61E99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C3E68A-A972-4A07-8B71-F18885CCC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E051AD-FDE9-41E8-B5D7-53D615BDB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A7BBA4-1B96-411E-A81C-E3ADE1C1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AC99A7-3408-431A-B387-EB4850E5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6867C1-C124-4FAB-9E0F-47157913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1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412A7-32D7-495D-B056-8DA0A11A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E570FB-538A-4D59-9E42-330B3E46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A0BA21-D3CE-4C72-AB5A-97E5FC9F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96E67C-3B6B-497C-A81A-9BD4DA61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84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3D6B58-7A88-4BC4-9615-C6599B55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0E9F88-306F-427C-ABE4-C377023D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11ED0C-5F25-4FE3-8B83-2FEB8A3D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69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F1633-F87C-4E0F-B094-1C32F527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593EE-4A27-4971-9631-47AF99F6B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3A6449-83B8-407A-9F78-3ED0C87E8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4E7DCB-412A-439E-BA4C-4F676FFE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D5511E-1CC5-4550-83E5-64605A49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1CE7B-95F9-4BEF-B05C-5AEDD2BC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8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D67C0-C8AD-4104-942A-4139D092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39E5CC-223B-4803-9F2A-B55011459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8A3B6-AC22-47F2-9E3A-388A07E42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5DEBC4-079A-44F6-964B-AE2AF17E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C4033F-D4B7-42BD-A46E-E5234F5B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8C4415-849F-45F4-A08A-DAC3B957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30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574BF7-ECFF-4A9E-9930-AFA566AC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4FAA8-D3A2-4CBE-A736-6A1BEDD09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E86AC-69B2-4596-A657-CFFE5C7B5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2F6AF-6774-47BE-86A8-E9F60F06A4D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0792C-B968-4233-9649-0928301FC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535BD-CF21-48D1-B0A7-C268426C5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8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0EBD5-5FFF-4FA6-9B18-52A1182E3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1185"/>
            <a:ext cx="9144000" cy="1059726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2D</a:t>
            </a:r>
            <a:r>
              <a:rPr lang="ko-KR" altLang="en-US" dirty="0">
                <a:solidFill>
                  <a:schemeClr val="accent1"/>
                </a:solidFill>
              </a:rPr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20255B-F49C-4602-91C8-B1A64F713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3195"/>
            <a:ext cx="9144000" cy="570467"/>
          </a:xfrm>
        </p:spPr>
        <p:txBody>
          <a:bodyPr/>
          <a:lstStyle/>
          <a:p>
            <a:r>
              <a:rPr lang="en-US" altLang="ko-KR" dirty="0"/>
              <a:t>2018180013 </a:t>
            </a:r>
            <a:r>
              <a:rPr lang="ko-KR" altLang="en-US" dirty="0"/>
              <a:t>김주희</a:t>
            </a:r>
          </a:p>
        </p:txBody>
      </p:sp>
    </p:spTree>
    <p:extLst>
      <p:ext uri="{BB962C8B-B14F-4D97-AF65-F5344CB8AC3E}">
        <p14:creationId xmlns:p14="http://schemas.microsoft.com/office/powerpoint/2010/main" val="13558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A5B41-2B3A-4A07-84EF-A8AA1550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046CE-4247-45BC-964C-9228FA8FF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673"/>
            <a:ext cx="10515600" cy="3820573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▶ 게임 </a:t>
            </a:r>
            <a:r>
              <a:rPr lang="ko-KR" altLang="en-US" dirty="0" smtClean="0"/>
              <a:t>컨셉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/>
              <a:t>	</a:t>
            </a:r>
          </a:p>
          <a:p>
            <a:pPr marL="0" indent="0" algn="ctr">
              <a:buNone/>
            </a:pPr>
            <a:r>
              <a:rPr lang="ko-KR" altLang="en-US" dirty="0" smtClean="0"/>
              <a:t>▶ 개발 범위</a:t>
            </a: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▶ </a:t>
            </a:r>
            <a:r>
              <a:rPr lang="ko-KR" altLang="en-US" dirty="0" smtClean="0"/>
              <a:t>진행 상황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▶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통계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490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99878-396F-44B8-BDF7-157BD476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게임 컨셉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0076"/>
            <a:ext cx="5841351" cy="3241797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77046CE-4247-45BC-964C-9228FA8FF9B0}"/>
              </a:ext>
            </a:extLst>
          </p:cNvPr>
          <p:cNvSpPr txBox="1">
            <a:spLocks/>
          </p:cNvSpPr>
          <p:nvPr/>
        </p:nvSpPr>
        <p:spPr>
          <a:xfrm>
            <a:off x="6989883" y="1980076"/>
            <a:ext cx="4624755" cy="3820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[ PAC–MAN 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▶ </a:t>
            </a:r>
            <a:r>
              <a:rPr lang="ko-KR" altLang="en-US" sz="2000" dirty="0" smtClean="0"/>
              <a:t>남녀노소 불문하고 흥미를 유발하는 </a:t>
            </a:r>
            <a:r>
              <a:rPr lang="en-US" altLang="ko-KR" sz="2000" dirty="0"/>
              <a:t>1980</a:t>
            </a:r>
            <a:r>
              <a:rPr lang="ko-KR" altLang="en-US" sz="2000" dirty="0"/>
              <a:t>년에 출시된 </a:t>
            </a:r>
            <a:r>
              <a:rPr lang="ko-KR" altLang="en-US" sz="2000" dirty="0" smtClean="0"/>
              <a:t>고전 아케이드 게임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/>
              <a:t>▶ </a:t>
            </a:r>
            <a:r>
              <a:rPr lang="ko-KR" altLang="en-US" sz="2000" dirty="0" smtClean="0"/>
              <a:t>유령을 </a:t>
            </a:r>
            <a:r>
              <a:rPr lang="ko-KR" altLang="en-US" sz="2000" dirty="0"/>
              <a:t>피해 코인을 </a:t>
            </a:r>
            <a:r>
              <a:rPr lang="ko-KR" altLang="en-US" sz="2000" dirty="0" smtClean="0"/>
              <a:t>획득하고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고득점을 노리자</a:t>
            </a:r>
            <a:r>
              <a:rPr lang="en-US" altLang="ko-KR" sz="20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3260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C1958-BE9C-4152-8B15-FC871E9D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개발 범위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06C609D-FA9E-48F3-986E-6F5FFC5900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325407"/>
              </p:ext>
            </p:extLst>
          </p:nvPr>
        </p:nvGraphicFramePr>
        <p:xfrm>
          <a:off x="838200" y="1813776"/>
          <a:ext cx="10515599" cy="395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963">
                  <a:extLst>
                    <a:ext uri="{9D8B030D-6E8A-4147-A177-3AD203B41FA5}">
                      <a16:colId xmlns:a16="http://schemas.microsoft.com/office/drawing/2014/main" val="2823986544"/>
                    </a:ext>
                  </a:extLst>
                </a:gridCol>
                <a:gridCol w="8412636">
                  <a:extLst>
                    <a:ext uri="{9D8B030D-6E8A-4147-A177-3AD203B41FA5}">
                      <a16:colId xmlns:a16="http://schemas.microsoft.com/office/drawing/2014/main" val="1917681933"/>
                    </a:ext>
                  </a:extLst>
                </a:gridCol>
              </a:tblGrid>
              <a:tr h="53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208449"/>
                  </a:ext>
                </a:extLst>
              </a:tr>
              <a:tr h="53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 상하좌우 키를 이용하여 캐릭터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2456"/>
                  </a:ext>
                </a:extLst>
              </a:tr>
              <a:tr h="53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코인이 떨어져있는 맵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코인은 기본 코인과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큰 코인 두 종류로 구성되어 있음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11819"/>
                  </a:ext>
                </a:extLst>
              </a:tr>
              <a:tr h="53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코인 하나 당 </a:t>
                      </a: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큰 코인은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dirty="0" smtClean="0"/>
                        <a:t>50</a:t>
                      </a:r>
                      <a:r>
                        <a:rPr lang="ko-KR" altLang="en-US" dirty="0" smtClean="0"/>
                        <a:t>점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유령을 연속해서 잡으면 콤보 점수 있음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최대 </a:t>
                      </a:r>
                      <a:r>
                        <a:rPr lang="en-US" altLang="ko-KR" dirty="0" smtClean="0"/>
                        <a:t>1600</a:t>
                      </a:r>
                      <a:r>
                        <a:rPr lang="ko-KR" altLang="en-US" dirty="0" smtClean="0"/>
                        <a:t>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359709"/>
                  </a:ext>
                </a:extLst>
              </a:tr>
              <a:tr h="535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네 종류의 유령 구현</a:t>
                      </a:r>
                      <a:endParaRPr lang="en-US" altLang="ko-KR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캐릭터가 일정거리 안에 들어오면 모두 캐릭터를 쫓아가도록 구현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393825"/>
                  </a:ext>
                </a:extLst>
              </a:tr>
              <a:tr h="53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코인</a:t>
                      </a:r>
                      <a:r>
                        <a:rPr lang="ko-KR" altLang="en-US" baseline="0" dirty="0" smtClean="0"/>
                        <a:t> 먹는 소리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적에게 닿았을 때의 소리 등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619818"/>
                  </a:ext>
                </a:extLst>
              </a:tr>
              <a:tr h="53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캐릭터의 움직임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적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움직임 등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89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15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0A60-AFDF-478E-BB9B-F98195D6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개발 </a:t>
            </a:r>
            <a:r>
              <a:rPr lang="ko-KR" altLang="en-US" dirty="0" smtClean="0">
                <a:solidFill>
                  <a:schemeClr val="accent1"/>
                </a:solidFill>
              </a:rPr>
              <a:t>상황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50577"/>
              </p:ext>
            </p:extLst>
          </p:nvPr>
        </p:nvGraphicFramePr>
        <p:xfrm>
          <a:off x="1323473" y="1690688"/>
          <a:ext cx="9545054" cy="3623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132">
                  <a:extLst>
                    <a:ext uri="{9D8B030D-6E8A-4147-A177-3AD203B41FA5}">
                      <a16:colId xmlns:a16="http://schemas.microsoft.com/office/drawing/2014/main" val="232777918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785999764"/>
                    </a:ext>
                  </a:extLst>
                </a:gridCol>
                <a:gridCol w="7628022">
                  <a:extLst>
                    <a:ext uri="{9D8B030D-6E8A-4147-A177-3AD203B41FA5}">
                      <a16:colId xmlns:a16="http://schemas.microsoft.com/office/drawing/2014/main" val="2947587643"/>
                    </a:ext>
                  </a:extLst>
                </a:gridCol>
              </a:tblGrid>
              <a:tr h="403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884642"/>
                  </a:ext>
                </a:extLst>
              </a:tr>
              <a:tr h="39833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상세 기획서 작성 및 리소스 수집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679268"/>
                  </a:ext>
                </a:extLst>
              </a:tr>
              <a:tr h="3983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(100%) </a:t>
                      </a:r>
                      <a:r>
                        <a:rPr lang="ko-KR" altLang="en-US" dirty="0" smtClean="0"/>
                        <a:t>기획서 작성 완료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캐릭터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적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맵 이미지 제작 완료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22703"/>
                  </a:ext>
                </a:extLst>
              </a:tr>
              <a:tr h="40386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오브젝트 및 키보드 동작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081511"/>
                  </a:ext>
                </a:extLst>
              </a:tr>
              <a:tr h="4038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(90%) </a:t>
                      </a:r>
                      <a:r>
                        <a:rPr lang="ko-KR" altLang="en-US" dirty="0" smtClean="0"/>
                        <a:t>키보드를 누르고 있을 때에만 동작하도록 구현할 것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4523"/>
                  </a:ext>
                </a:extLst>
              </a:tr>
              <a:tr h="40386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애니메이션 동작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strike="sngStrike" dirty="0" smtClean="0"/>
                        <a:t>맵 처리</a:t>
                      </a:r>
                      <a:r>
                        <a:rPr lang="en-US" altLang="ko-KR" strike="sngStrike" dirty="0" smtClean="0"/>
                        <a:t>, </a:t>
                      </a:r>
                      <a:r>
                        <a:rPr lang="ko-KR" altLang="en-US" strike="sngStrike" dirty="0" err="1" smtClean="0"/>
                        <a:t>충돌체크</a:t>
                      </a:r>
                      <a:r>
                        <a:rPr lang="en-US" altLang="ko-KR" strike="noStrike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83030"/>
                  </a:ext>
                </a:extLst>
              </a:tr>
              <a:tr h="4038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(70</a:t>
                      </a:r>
                      <a:r>
                        <a:rPr lang="en-US" altLang="ko-KR" dirty="0" smtClean="0"/>
                        <a:t>%) </a:t>
                      </a:r>
                      <a:r>
                        <a:rPr lang="ko-KR" altLang="en-US" dirty="0" smtClean="0"/>
                        <a:t>캐릭터가 죽을 때 발생하는 이벤트 </a:t>
                      </a:r>
                      <a:r>
                        <a:rPr lang="ko-KR" altLang="en-US" dirty="0" smtClean="0"/>
                        <a:t>구현할 것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896940"/>
                  </a:ext>
                </a:extLst>
              </a:tr>
              <a:tr h="40386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파일 분할 및 오브젝트 클래스 화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strike="sngStrike" dirty="0" smtClean="0"/>
                        <a:t>애니메이션 동작</a:t>
                      </a:r>
                      <a:r>
                        <a:rPr lang="en-US" altLang="ko-KR" strike="noStrike" dirty="0" smtClean="0"/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708756"/>
                  </a:ext>
                </a:extLst>
              </a:tr>
              <a:tr h="4038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(100%) </a:t>
                      </a:r>
                      <a:r>
                        <a:rPr lang="ko-KR" altLang="en-US" dirty="0" smtClean="0"/>
                        <a:t>여러 개의 파일로 분할시키고 오브젝트 클래스 화 완료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40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11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0A60-AFDF-478E-BB9B-F98195D6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개발 </a:t>
            </a:r>
            <a:r>
              <a:rPr lang="ko-KR" altLang="en-US" dirty="0" smtClean="0">
                <a:solidFill>
                  <a:schemeClr val="accent1"/>
                </a:solidFill>
              </a:rPr>
              <a:t>상황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37072"/>
              </p:ext>
            </p:extLst>
          </p:nvPr>
        </p:nvGraphicFramePr>
        <p:xfrm>
          <a:off x="1323473" y="1690688"/>
          <a:ext cx="9545054" cy="3603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132">
                  <a:extLst>
                    <a:ext uri="{9D8B030D-6E8A-4147-A177-3AD203B41FA5}">
                      <a16:colId xmlns:a16="http://schemas.microsoft.com/office/drawing/2014/main" val="2327779185"/>
                    </a:ext>
                  </a:extLst>
                </a:gridCol>
                <a:gridCol w="595563">
                  <a:extLst>
                    <a:ext uri="{9D8B030D-6E8A-4147-A177-3AD203B41FA5}">
                      <a16:colId xmlns:a16="http://schemas.microsoft.com/office/drawing/2014/main" val="2785999764"/>
                    </a:ext>
                  </a:extLst>
                </a:gridCol>
                <a:gridCol w="7756359">
                  <a:extLst>
                    <a:ext uri="{9D8B030D-6E8A-4147-A177-3AD203B41FA5}">
                      <a16:colId xmlns:a16="http://schemas.microsoft.com/office/drawing/2014/main" val="2947587643"/>
                    </a:ext>
                  </a:extLst>
                </a:gridCol>
              </a:tblGrid>
              <a:tr h="5167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884642"/>
                  </a:ext>
                </a:extLst>
              </a:tr>
              <a:tr h="509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캐릭터 오브젝트 최종 점검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strike="sngStrike" dirty="0" smtClean="0"/>
                        <a:t>(</a:t>
                      </a:r>
                      <a:r>
                        <a:rPr lang="ko-KR" altLang="en-US" strike="sngStrike" dirty="0" smtClean="0"/>
                        <a:t>중간 점검</a:t>
                      </a:r>
                      <a:r>
                        <a:rPr lang="en-US" altLang="ko-KR" strike="sngStrike" dirty="0" smtClean="0"/>
                        <a:t>)</a:t>
                      </a:r>
                      <a:endParaRPr lang="ko-KR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679268"/>
                  </a:ext>
                </a:extLst>
              </a:tr>
              <a:tr h="509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타일 맵 응용 및 </a:t>
                      </a:r>
                      <a:r>
                        <a:rPr lang="ko-KR" altLang="en-US" dirty="0" err="1" smtClean="0">
                          <a:solidFill>
                            <a:srgbClr val="FF0000"/>
                          </a:solidFill>
                        </a:rPr>
                        <a:t>충돌체크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(~10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주차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u="none" strike="sngStrike" dirty="0" smtClean="0"/>
                        <a:t>(</a:t>
                      </a:r>
                      <a:r>
                        <a:rPr lang="ko-KR" altLang="en-US" u="none" strike="sngStrike" dirty="0" smtClean="0"/>
                        <a:t>캐릭터 오브젝트 최종 점검</a:t>
                      </a:r>
                      <a:r>
                        <a:rPr lang="en-US" altLang="ko-KR" u="none" strike="sngStrike" dirty="0" smtClean="0"/>
                        <a:t>)</a:t>
                      </a:r>
                      <a:endParaRPr lang="ko-KR" altLang="en-US" u="none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22703"/>
                  </a:ext>
                </a:extLst>
              </a:tr>
              <a:tr h="516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 </a:t>
                      </a:r>
                      <a:r>
                        <a:rPr lang="ko-KR" altLang="en-US" dirty="0" smtClean="0"/>
                        <a:t>알고리즘 적용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081511"/>
                  </a:ext>
                </a:extLst>
              </a:tr>
              <a:tr h="516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 </a:t>
                      </a:r>
                      <a:r>
                        <a:rPr lang="ko-KR" altLang="en-US" dirty="0" smtClean="0"/>
                        <a:t>알고리즘 적용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4523"/>
                  </a:ext>
                </a:extLst>
              </a:tr>
              <a:tr h="516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상세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UI,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사운드 구현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종료 처리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83030"/>
                  </a:ext>
                </a:extLst>
              </a:tr>
              <a:tr h="516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 점검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896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24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A5B41-2B3A-4A07-84EF-A8AA1550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accent1"/>
                </a:solidFill>
              </a:rPr>
              <a:t>커밋</a:t>
            </a:r>
            <a:r>
              <a:rPr lang="ko-KR" altLang="en-US" dirty="0" smtClean="0">
                <a:solidFill>
                  <a:schemeClr val="accent1"/>
                </a:solidFill>
              </a:rPr>
              <a:t> 통계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9301"/>
            <a:ext cx="6995746" cy="1560474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5838"/>
            <a:ext cx="6995746" cy="1284316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06217"/>
            <a:ext cx="8763000" cy="17526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2572" y="1400602"/>
            <a:ext cx="1800225" cy="1847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6572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A5B41-2B3A-4A07-84EF-A8AA1550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accent1"/>
                </a:solidFill>
              </a:rPr>
              <a:t>시연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7" name="bandicam 2019-10-29 21-56-21-461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7263" y="1825625"/>
            <a:ext cx="7735887" cy="4351338"/>
          </a:xfrm>
        </p:spPr>
      </p:pic>
    </p:spTree>
    <p:extLst>
      <p:ext uri="{BB962C8B-B14F-4D97-AF65-F5344CB8AC3E}">
        <p14:creationId xmlns:p14="http://schemas.microsoft.com/office/powerpoint/2010/main" val="381027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270</Words>
  <Application>Microsoft Office PowerPoint</Application>
  <PresentationFormat>와이드스크린</PresentationFormat>
  <Paragraphs>70</Paragraphs>
  <Slides>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2D게임 프로그래밍</vt:lpstr>
      <vt:lpstr>목차</vt:lpstr>
      <vt:lpstr>게임 컨셉</vt:lpstr>
      <vt:lpstr>개발 범위</vt:lpstr>
      <vt:lpstr>개발 상황</vt:lpstr>
      <vt:lpstr>개발 상황</vt:lpstr>
      <vt:lpstr>커밋 통계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 프로그래밍</dc:title>
  <dc:creator>주 주</dc:creator>
  <cp:lastModifiedBy>김 주희♡</cp:lastModifiedBy>
  <cp:revision>446</cp:revision>
  <dcterms:created xsi:type="dcterms:W3CDTF">2019-09-21T06:44:32Z</dcterms:created>
  <dcterms:modified xsi:type="dcterms:W3CDTF">2019-10-29T13:32:10Z</dcterms:modified>
</cp:coreProperties>
</file>