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0F9D-27A0-4A71-A3CB-AE5989F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AF2AC-A4FD-4CCA-978D-441A26F5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D22D1-A2BC-47B4-9099-2FBFC8B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9B6C4-C181-41B2-A761-076EC587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E1DD-73F3-498E-9C4B-EF7AFD1F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6CCC-2D7D-45A7-B30D-7C4ADBFC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58166-9F66-4784-B8A7-269B80A87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751E9-9A66-4FEC-8B13-110F6DB7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3A489-D669-4850-887E-4B79A2A6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CA743-2DDF-4553-8E16-0325A874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6EE4E-D373-4F23-831F-81D74696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D2D33-9923-43FB-8588-B79CA4540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ADBA9-F5E5-46A8-8E88-B97D1A42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B432C-55C3-4594-B073-CD672538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347FA-A65D-442B-8965-7A92CCC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6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F66D5-E98D-4E6A-9EE2-799BA81D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C3EEE-8F5E-4D59-A8C4-CDE279BA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D091-1260-410C-8A36-440AC02F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267FA-DAAB-47B5-9C10-8C4EEA8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F3BB0-A705-461A-AEDA-0CDBBF50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F47B-E626-48FD-87B3-A349162C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C09F-A586-4BE4-857A-1233AACB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DE3A2-2C54-4591-B899-CA3D34A4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12ABB-544B-42CC-85F1-24702F06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D002-F0DB-45CD-AA03-363646F9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BD4A-7170-4056-BCB6-5731777D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FF7A7-89F0-430B-BC8D-D15433075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C20F43-8DD2-4BF7-9220-56418132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0F584-6BF4-4725-999C-8D8A4199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C34A-E18D-4AF3-8347-23795C13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58F81-3944-4546-B26D-ECB21C9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39C3-225D-4027-BE76-8BA9674A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6AFDB-6220-4945-8F68-A7286EA9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9CEB57-8809-4FC6-8BA1-7E4D61E99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3E68A-A972-4A07-8B71-F18885CCC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E051AD-FDE9-41E8-B5D7-53D615BDB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7BBA4-1B96-411E-A81C-E3ADE1C1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AC99A7-3408-431A-B387-EB4850E5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867C1-C124-4FAB-9E0F-47157913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412A7-32D7-495D-B056-8DA0A11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E570FB-538A-4D59-9E42-330B3E46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0BA21-D3CE-4C72-AB5A-97E5FC9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6E67C-3B6B-497C-A81A-9BD4DA61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4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D6B58-7A88-4BC4-9615-C6599B5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0E9F88-306F-427C-ABE4-C377023D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1ED0C-5F25-4FE3-8B83-2FEB8A3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9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F1633-F87C-4E0F-B094-1C32F527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593EE-4A27-4971-9631-47AF99F6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A6449-83B8-407A-9F78-3ED0C87E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E7DCB-412A-439E-BA4C-4F676FFE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5511E-1CC5-4550-83E5-64605A49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1CE7B-95F9-4BEF-B05C-5AEDD2B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8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67C0-C8AD-4104-942A-4139D092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39E5CC-223B-4803-9F2A-B5501145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8A3B6-AC22-47F2-9E3A-388A07E4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DEBC4-079A-44F6-964B-AE2AF17E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033F-D4B7-42BD-A46E-E5234F5B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C4415-849F-45F4-A08A-DAC3B957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0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574BF7-ECFF-4A9E-9930-AFA566AC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FAA8-D3A2-4CBE-A736-6A1BEDD0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E86AC-69B2-4596-A657-CFFE5C7B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F6AF-6774-47BE-86A8-E9F60F06A4D0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0792C-B968-4233-9649-0928301FC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535BD-CF21-48D1-B0A7-C268426C5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EBD5-5FFF-4FA6-9B18-52A1182E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1185"/>
            <a:ext cx="9144000" cy="1059726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2D</a:t>
            </a:r>
            <a:r>
              <a:rPr lang="ko-KR" altLang="en-US" dirty="0">
                <a:solidFill>
                  <a:schemeClr val="accent1"/>
                </a:solidFill>
              </a:rPr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0255B-F49C-4602-91C8-B1A64F71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3195"/>
            <a:ext cx="9144000" cy="570467"/>
          </a:xfrm>
        </p:spPr>
        <p:txBody>
          <a:bodyPr/>
          <a:lstStyle/>
          <a:p>
            <a:r>
              <a:rPr lang="en-US" altLang="ko-KR" dirty="0"/>
              <a:t>2018180013 </a:t>
            </a:r>
            <a:r>
              <a:rPr lang="ko-KR" altLang="en-US" dirty="0"/>
              <a:t>김주희</a:t>
            </a:r>
          </a:p>
        </p:txBody>
      </p:sp>
    </p:spTree>
    <p:extLst>
      <p:ext uri="{BB962C8B-B14F-4D97-AF65-F5344CB8AC3E}">
        <p14:creationId xmlns:p14="http://schemas.microsoft.com/office/powerpoint/2010/main" val="13558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5B41-2B3A-4A07-84EF-A8AA1550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046CE-4247-45BC-964C-9228FA8F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673"/>
            <a:ext cx="10515600" cy="382057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▶ 게임 </a:t>
            </a:r>
            <a:r>
              <a:rPr lang="ko-KR" altLang="en-US" dirty="0" smtClean="0"/>
              <a:t>컨셉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	</a:t>
            </a:r>
          </a:p>
          <a:p>
            <a:pPr marL="0" indent="0" algn="ctr">
              <a:buNone/>
            </a:pPr>
            <a:r>
              <a:rPr lang="ko-KR" altLang="en-US" dirty="0" smtClean="0"/>
              <a:t>▶ 게임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▶ 개발 </a:t>
            </a:r>
            <a:r>
              <a:rPr lang="ko-KR" altLang="en-US" dirty="0" smtClean="0"/>
              <a:t>범위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▶ 개발 </a:t>
            </a:r>
            <a:r>
              <a:rPr lang="ko-KR" altLang="en-US" dirty="0" smtClean="0"/>
              <a:t>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49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9878-396F-44B8-BDF7-157BD476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게임 컨셉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076"/>
            <a:ext cx="5841351" cy="324179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7046CE-4247-45BC-964C-9228FA8FF9B0}"/>
              </a:ext>
            </a:extLst>
          </p:cNvPr>
          <p:cNvSpPr txBox="1">
            <a:spLocks/>
          </p:cNvSpPr>
          <p:nvPr/>
        </p:nvSpPr>
        <p:spPr>
          <a:xfrm>
            <a:off x="6989883" y="1980076"/>
            <a:ext cx="4624755" cy="382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[ PAC–MAN 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▶ </a:t>
            </a:r>
            <a:r>
              <a:rPr lang="ko-KR" altLang="en-US" sz="2000" dirty="0" smtClean="0"/>
              <a:t>남녀노소 불문하고 흥미를 유발하는 </a:t>
            </a:r>
            <a:r>
              <a:rPr lang="en-US" altLang="ko-KR" sz="2000" dirty="0"/>
              <a:t>1980</a:t>
            </a:r>
            <a:r>
              <a:rPr lang="ko-KR" altLang="en-US" sz="2000" dirty="0"/>
              <a:t>년에 출시된 </a:t>
            </a:r>
            <a:r>
              <a:rPr lang="ko-KR" altLang="en-US" sz="2000" dirty="0" smtClean="0"/>
              <a:t>고전 아케이드 게임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/>
              <a:t>▶ </a:t>
            </a:r>
            <a:r>
              <a:rPr lang="ko-KR" altLang="en-US" sz="2000" dirty="0" smtClean="0"/>
              <a:t>유령을 </a:t>
            </a:r>
            <a:r>
              <a:rPr lang="ko-KR" altLang="en-US" sz="2000" dirty="0"/>
              <a:t>피해 코인을 </a:t>
            </a:r>
            <a:r>
              <a:rPr lang="ko-KR" altLang="en-US" sz="2000" dirty="0" smtClean="0"/>
              <a:t>획득하고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고득점을 노리자</a:t>
            </a:r>
            <a:r>
              <a:rPr lang="en-US" altLang="ko-KR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26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BC7F-5F7E-4A39-B5C1-13E8610D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게임 </a:t>
            </a:r>
            <a:r>
              <a:rPr lang="ko-KR" altLang="en-US" dirty="0" smtClean="0">
                <a:solidFill>
                  <a:schemeClr val="accent1"/>
                </a:solidFill>
              </a:rPr>
              <a:t>실행 흐름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780086" cy="472099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77046CE-4247-45BC-964C-9228FA8FF9B0}"/>
              </a:ext>
            </a:extLst>
          </p:cNvPr>
          <p:cNvSpPr txBox="1">
            <a:spLocks/>
          </p:cNvSpPr>
          <p:nvPr/>
        </p:nvSpPr>
        <p:spPr>
          <a:xfrm>
            <a:off x="5987562" y="1690688"/>
            <a:ext cx="5627077" cy="410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▶ 플레이어가 맵 위에 있는 모든 동전을 획득하기 위해 움직임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▶ </a:t>
            </a:r>
            <a:r>
              <a:rPr lang="ko-KR" altLang="en-US" sz="2400" dirty="0" smtClean="0"/>
              <a:t>유령은 플레이어의 </a:t>
            </a:r>
            <a:r>
              <a:rPr lang="ko-KR" altLang="en-US" sz="2400" dirty="0" smtClean="0"/>
              <a:t>동전 </a:t>
            </a:r>
            <a:r>
              <a:rPr lang="ko-KR" altLang="en-US" sz="2400" dirty="0" smtClean="0"/>
              <a:t>획득을 방해하고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유령과 닿으면 생명력이 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감소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▶ </a:t>
            </a:r>
            <a:r>
              <a:rPr lang="ko-KR" altLang="en-US" sz="2400" dirty="0" smtClean="0"/>
              <a:t>플레이어는 유령을 피해 이동할 것이며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게임이 진행됨에 따라 유령의 이동속도가 빨라져 난이도가 상승함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734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C1958-BE9C-4152-8B15-FC871E9D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범위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06C609D-FA9E-48F3-986E-6F5FFC590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684985"/>
              </p:ext>
            </p:extLst>
          </p:nvPr>
        </p:nvGraphicFramePr>
        <p:xfrm>
          <a:off x="838200" y="1813776"/>
          <a:ext cx="10515599" cy="433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963">
                  <a:extLst>
                    <a:ext uri="{9D8B030D-6E8A-4147-A177-3AD203B41FA5}">
                      <a16:colId xmlns:a16="http://schemas.microsoft.com/office/drawing/2014/main" val="2823986544"/>
                    </a:ext>
                  </a:extLst>
                </a:gridCol>
                <a:gridCol w="4725729">
                  <a:extLst>
                    <a:ext uri="{9D8B030D-6E8A-4147-A177-3AD203B41FA5}">
                      <a16:colId xmlns:a16="http://schemas.microsoft.com/office/drawing/2014/main" val="1917681933"/>
                    </a:ext>
                  </a:extLst>
                </a:gridCol>
                <a:gridCol w="3686907">
                  <a:extLst>
                    <a:ext uri="{9D8B030D-6E8A-4147-A177-3AD203B41FA5}">
                      <a16:colId xmlns:a16="http://schemas.microsoft.com/office/drawing/2014/main" val="324698279"/>
                    </a:ext>
                  </a:extLst>
                </a:gridCol>
              </a:tblGrid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20844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상하좌우 키를 이용하여 캐릭터 이동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456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코인이 떨어져있는 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코인은 기본 코인과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큰 코인 두 종류로 구성되어 있음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181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코인 하나 당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큰 코인은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유령을 연속해서 잡으면 콤보 점수 있음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1600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5970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네 종류의 유령 구현</a:t>
                      </a: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캐릭터가 일정거리 안에 들어오면 모두 캐릭터를 쫓아가도록 구현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 </a:t>
                      </a:r>
                      <a:r>
                        <a:rPr lang="ko-KR" altLang="en-US" dirty="0" err="1" smtClean="0"/>
                        <a:t>유령마다</a:t>
                      </a:r>
                      <a:r>
                        <a:rPr lang="ko-KR" altLang="en-US" dirty="0" smtClean="0"/>
                        <a:t> 다른 특징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393825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</a:t>
                      </a:r>
                      <a:r>
                        <a:rPr lang="ko-KR" altLang="en-US" baseline="0" dirty="0" smtClean="0"/>
                        <a:t> 먹는 소리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적에게 닿았을 때의 소리 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 흐름에 따라 긴장감을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고조시키는 효과음 삽입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19818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움직임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움직임 등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9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0A60-AFDF-478E-BB9B-F98195D6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일정</a:t>
            </a:r>
            <a:r>
              <a:rPr lang="en-US" altLang="ko-KR" dirty="0">
                <a:solidFill>
                  <a:schemeClr val="accent1"/>
                </a:solidFill>
              </a:rPr>
              <a:t>(1)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9621DE-DD52-44D8-A7B5-4E5384DCA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16738"/>
              </p:ext>
            </p:extLst>
          </p:nvPr>
        </p:nvGraphicFramePr>
        <p:xfrm>
          <a:off x="838203" y="1812608"/>
          <a:ext cx="10515597" cy="383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83">
                  <a:extLst>
                    <a:ext uri="{9D8B030D-6E8A-4147-A177-3AD203B41FA5}">
                      <a16:colId xmlns:a16="http://schemas.microsoft.com/office/drawing/2014/main" val="111762256"/>
                    </a:ext>
                  </a:extLst>
                </a:gridCol>
                <a:gridCol w="2257517">
                  <a:extLst>
                    <a:ext uri="{9D8B030D-6E8A-4147-A177-3AD203B41FA5}">
                      <a16:colId xmlns:a16="http://schemas.microsoft.com/office/drawing/2014/main" val="3238651265"/>
                    </a:ext>
                  </a:extLst>
                </a:gridCol>
                <a:gridCol w="5829297">
                  <a:extLst>
                    <a:ext uri="{9D8B030D-6E8A-4147-A177-3AD203B41FA5}">
                      <a16:colId xmlns:a16="http://schemas.microsoft.com/office/drawing/2014/main" val="1126367528"/>
                    </a:ext>
                  </a:extLst>
                </a:gridCol>
              </a:tblGrid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effectLst/>
                        </a:rPr>
                        <a:t>1</a:t>
                      </a:r>
                      <a:r>
                        <a:rPr lang="ko-KR" altLang="en-US" sz="2800" b="1" dirty="0">
                          <a:effectLst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/>
                        </a:rPr>
                        <a:t>수집</a:t>
                      </a:r>
                      <a:r>
                        <a:rPr lang="en-US" altLang="ko-KR" b="0" i="0" dirty="0" smtClean="0">
                          <a:effectLst/>
                        </a:rPr>
                        <a:t>, </a:t>
                      </a:r>
                      <a:r>
                        <a:rPr lang="ko-KR" altLang="en-US" b="0" i="0" dirty="0" smtClean="0">
                          <a:effectLst/>
                        </a:rPr>
                        <a:t>좌표 처리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="0" dirty="0" smtClean="0">
                          <a:effectLst/>
                        </a:rPr>
                        <a:t>- </a:t>
                      </a:r>
                      <a:r>
                        <a:rPr lang="ko-KR" altLang="en-US" b="0" dirty="0" smtClean="0">
                          <a:effectLst/>
                        </a:rPr>
                        <a:t>리소스 수집</a:t>
                      </a:r>
                      <a:endParaRPr lang="en-US" altLang="ko-KR" b="0" dirty="0" smtClean="0">
                        <a:effectLst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="0" dirty="0" smtClean="0">
                          <a:effectLst/>
                        </a:rPr>
                        <a:t>- </a:t>
                      </a:r>
                      <a:r>
                        <a:rPr lang="ko-KR" altLang="en-US" b="0" dirty="0" smtClean="0">
                          <a:effectLst/>
                        </a:rPr>
                        <a:t>캐릭터의 좌표 값을 받을 리스트 생성</a:t>
                      </a:r>
                      <a:endParaRPr lang="ko-KR" altLang="en-US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038371"/>
                  </a:ext>
                </a:extLst>
              </a:tr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effectLst/>
                        </a:rPr>
                        <a:t>2</a:t>
                      </a:r>
                      <a:r>
                        <a:rPr lang="ko-KR" altLang="en-US" sz="2800" b="1" dirty="0">
                          <a:effectLst/>
                        </a:rPr>
                        <a:t>주차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/>
                        </a:rPr>
                        <a:t>캐릭터 오브젝트</a:t>
                      </a:r>
                      <a:r>
                        <a:rPr lang="ko-KR" altLang="en-US" b="0" i="0" baseline="0" dirty="0" smtClean="0">
                          <a:effectLst/>
                        </a:rPr>
                        <a:t> </a:t>
                      </a:r>
                      <a:r>
                        <a:rPr lang="ko-KR" altLang="en-US" b="0" i="0" baseline="0" dirty="0" smtClean="0">
                          <a:effectLst/>
                        </a:rPr>
                        <a:t>및</a:t>
                      </a:r>
                      <a:endParaRPr lang="en-US" altLang="ko-KR" b="0" i="0" baseline="0" dirty="0" smtClean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b="0" i="0" baseline="0" dirty="0" smtClean="0">
                          <a:effectLst/>
                        </a:rPr>
                        <a:t>키보드 </a:t>
                      </a:r>
                      <a:r>
                        <a:rPr lang="ko-KR" altLang="en-US" b="0" i="0" baseline="0" dirty="0" smtClean="0">
                          <a:effectLst/>
                        </a:rPr>
                        <a:t>동작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0" baseline="0" dirty="0" smtClean="0">
                          <a:effectLst/>
                        </a:rPr>
                        <a:t>- </a:t>
                      </a:r>
                      <a:r>
                        <a:rPr lang="ko-KR" altLang="en-US" b="0" baseline="0" dirty="0" smtClean="0">
                          <a:effectLst/>
                        </a:rPr>
                        <a:t>리소스 적용시켜 캐릭터 생성</a:t>
                      </a:r>
                      <a:r>
                        <a:rPr lang="en-US" altLang="ko-KR" b="0" baseline="0" dirty="0" smtClean="0">
                          <a:effectLst/>
                        </a:rPr>
                        <a:t>, </a:t>
                      </a:r>
                      <a:r>
                        <a:rPr lang="ko-KR" altLang="en-US" b="0" baseline="0" dirty="0" smtClean="0">
                          <a:effectLst/>
                        </a:rPr>
                        <a:t>시작 좌표 설정</a:t>
                      </a:r>
                      <a:endParaRPr lang="en-US" altLang="ko-KR" b="0" baseline="0" dirty="0" smtClean="0">
                        <a:effectLst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0" baseline="0" dirty="0" smtClean="0">
                          <a:effectLst/>
                        </a:rPr>
                        <a:t>- </a:t>
                      </a:r>
                      <a:r>
                        <a:rPr lang="ko-KR" altLang="en-US" b="0" baseline="0" dirty="0" smtClean="0">
                          <a:effectLst/>
                        </a:rPr>
                        <a:t>키 입력에 따른 캐릭터의 움직임이 일어나도록 구현</a:t>
                      </a:r>
                      <a:endParaRPr lang="ko-KR" altLang="en-US" b="0" dirty="0" smtClean="0">
                        <a:effectLst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470510"/>
                  </a:ext>
                </a:extLst>
              </a:tr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effectLst/>
                        </a:rPr>
                        <a:t>3</a:t>
                      </a:r>
                      <a:r>
                        <a:rPr lang="ko-KR" altLang="en-US" sz="2800" b="1" dirty="0">
                          <a:effectLst/>
                        </a:rPr>
                        <a:t>주차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 smtClean="0">
                          <a:effectLst/>
                        </a:rPr>
                        <a:t>맵 처리</a:t>
                      </a:r>
                      <a:r>
                        <a:rPr lang="en-US" altLang="ko-KR" b="0" i="0" dirty="0" smtClean="0">
                          <a:effectLst/>
                        </a:rPr>
                        <a:t>, </a:t>
                      </a:r>
                      <a:r>
                        <a:rPr lang="ko-KR" altLang="en-US" b="0" i="0" dirty="0" err="1" smtClean="0">
                          <a:effectLst/>
                        </a:rPr>
                        <a:t>충돌체크</a:t>
                      </a:r>
                      <a:endParaRPr lang="ko-KR" altLang="en-US" b="0" i="0" dirty="0" smtClean="0">
                        <a:effectLst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0" dirty="0" smtClean="0">
                          <a:effectLst/>
                        </a:rPr>
                        <a:t>- </a:t>
                      </a:r>
                      <a:r>
                        <a:rPr lang="ko-KR" altLang="en-US" b="0" dirty="0" smtClean="0">
                          <a:effectLst/>
                        </a:rPr>
                        <a:t>모든 코인을 획득하면 초기화 된 맵 시작하도록 구현</a:t>
                      </a:r>
                      <a:endParaRPr lang="en-US" altLang="ko-KR" b="0" dirty="0" smtClean="0">
                        <a:effectLst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0" dirty="0" smtClean="0">
                          <a:effectLst/>
                        </a:rPr>
                        <a:t>- </a:t>
                      </a:r>
                      <a:r>
                        <a:rPr lang="ko-KR" altLang="en-US" b="0" dirty="0" smtClean="0">
                          <a:effectLst/>
                        </a:rPr>
                        <a:t>캐릭터와 코인과의 </a:t>
                      </a:r>
                      <a:r>
                        <a:rPr lang="ko-KR" altLang="en-US" b="0" dirty="0" err="1" smtClean="0">
                          <a:effectLst/>
                        </a:rPr>
                        <a:t>충돌체크</a:t>
                      </a:r>
                      <a:r>
                        <a:rPr lang="ko-KR" altLang="en-US" b="0" baseline="0" dirty="0" smtClean="0">
                          <a:effectLst/>
                        </a:rPr>
                        <a:t> 구현</a:t>
                      </a:r>
                      <a:endParaRPr lang="ko-KR" altLang="en-US" b="0" dirty="0">
                        <a:effectLst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14346"/>
                  </a:ext>
                </a:extLst>
              </a:tr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effectLst/>
                        </a:rPr>
                        <a:t>4</a:t>
                      </a:r>
                      <a:r>
                        <a:rPr lang="ko-KR" altLang="en-US" sz="2800" b="1" dirty="0">
                          <a:effectLst/>
                        </a:rPr>
                        <a:t>주차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 smtClean="0">
                          <a:effectLst/>
                        </a:rPr>
                        <a:t>애니메이션 동작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0" dirty="0" smtClean="0">
                          <a:effectLst/>
                        </a:rPr>
                        <a:t>- </a:t>
                      </a:r>
                      <a:r>
                        <a:rPr lang="ko-KR" altLang="en-US" b="0" dirty="0" smtClean="0">
                          <a:effectLst/>
                        </a:rPr>
                        <a:t>캐릭터의 움직임이 매끄럽도록 구현</a:t>
                      </a:r>
                      <a:endParaRPr lang="en-US" altLang="ko-KR" b="0" dirty="0" smtClean="0">
                        <a:effectLst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23725"/>
                  </a:ext>
                </a:extLst>
              </a:tr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effectLst/>
                        </a:rPr>
                        <a:t>5</a:t>
                      </a:r>
                      <a:r>
                        <a:rPr lang="ko-KR" altLang="en-US" sz="2800" b="1" dirty="0">
                          <a:effectLst/>
                        </a:rPr>
                        <a:t>주차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effectLst/>
                        </a:rPr>
                        <a:t>중간 점검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 smtClean="0">
                          <a:effectLst/>
                        </a:rPr>
                        <a:t>오류나 기타</a:t>
                      </a:r>
                      <a:r>
                        <a:rPr lang="en-US" altLang="ko-KR" b="0" baseline="0" dirty="0" smtClean="0">
                          <a:effectLst/>
                        </a:rPr>
                        <a:t> </a:t>
                      </a:r>
                      <a:r>
                        <a:rPr lang="ko-KR" altLang="en-US" b="0" baseline="0" dirty="0" smtClean="0">
                          <a:effectLst/>
                        </a:rPr>
                        <a:t>버그 발생 시 수정</a:t>
                      </a:r>
                      <a:endParaRPr lang="en-US" altLang="ko-KR" b="0" baseline="0" dirty="0" smtClean="0">
                        <a:effectLst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baseline="0" dirty="0" smtClean="0">
                          <a:effectLst/>
                        </a:rPr>
                        <a:t>개발하면서 부족한 점 보완</a:t>
                      </a:r>
                      <a:endParaRPr lang="ko-KR" altLang="en-US" b="0" dirty="0">
                        <a:effectLst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9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1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0A60-AFDF-478E-BB9B-F98195D6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일정</a:t>
            </a:r>
            <a:r>
              <a:rPr lang="en-US" altLang="ko-KR" dirty="0">
                <a:solidFill>
                  <a:schemeClr val="accent1"/>
                </a:solidFill>
              </a:rPr>
              <a:t>(2)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9621DE-DD52-44D8-A7B5-4E5384DCA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517181"/>
              </p:ext>
            </p:extLst>
          </p:nvPr>
        </p:nvGraphicFramePr>
        <p:xfrm>
          <a:off x="838203" y="1812608"/>
          <a:ext cx="10515597" cy="440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83">
                  <a:extLst>
                    <a:ext uri="{9D8B030D-6E8A-4147-A177-3AD203B41FA5}">
                      <a16:colId xmlns:a16="http://schemas.microsoft.com/office/drawing/2014/main" val="111762256"/>
                    </a:ext>
                  </a:extLst>
                </a:gridCol>
                <a:gridCol w="2257517">
                  <a:extLst>
                    <a:ext uri="{9D8B030D-6E8A-4147-A177-3AD203B41FA5}">
                      <a16:colId xmlns:a16="http://schemas.microsoft.com/office/drawing/2014/main" val="3238651265"/>
                    </a:ext>
                  </a:extLst>
                </a:gridCol>
                <a:gridCol w="5829297">
                  <a:extLst>
                    <a:ext uri="{9D8B030D-6E8A-4147-A177-3AD203B41FA5}">
                      <a16:colId xmlns:a16="http://schemas.microsoft.com/office/drawing/2014/main" val="1126367528"/>
                    </a:ext>
                  </a:extLst>
                </a:gridCol>
              </a:tblGrid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캐릭터 오브젝트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최종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추가 구현할 부분 처리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38371"/>
                  </a:ext>
                </a:extLst>
              </a:tr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effectLst/>
                        </a:rPr>
                        <a:t>7</a:t>
                      </a:r>
                      <a:r>
                        <a:rPr lang="ko-KR" altLang="en-US" sz="2800" b="1" dirty="0">
                          <a:effectLst/>
                        </a:rPr>
                        <a:t>주차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</a:rPr>
                        <a:t>적 </a:t>
                      </a:r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effectLst/>
                        </a:rPr>
                        <a:t>AI</a:t>
                      </a:r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effectLst/>
                        </a:rPr>
                        <a:t> 오브젝트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네 종류의 유령 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AI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구현</a:t>
                      </a:r>
                      <a:endParaRPr lang="en-US" altLang="ko-KR" b="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시간이 지날 수록 유령 이동속도 증가</a:t>
                      </a:r>
                      <a:endParaRPr lang="en-US" altLang="ko-KR" b="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각각 이동경로 다르게 설정</a:t>
                      </a:r>
                      <a:endParaRPr lang="en-US" altLang="ko-KR" b="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470510"/>
                  </a:ext>
                </a:extLst>
              </a:tr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effectLst/>
                        </a:rPr>
                        <a:t>8</a:t>
                      </a:r>
                      <a:r>
                        <a:rPr lang="ko-KR" altLang="en-US" sz="2800" b="1" dirty="0">
                          <a:effectLst/>
                        </a:rPr>
                        <a:t>주차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범위 내에 캐릭터가 존재하면 캐릭터를 따라 감</a:t>
                      </a:r>
                      <a:endParaRPr lang="en-US" altLang="ko-KR" b="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캐릭터가 큰 코인을 먹으면 유령이 캐릭터를 피함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이 상태에서 캐릭터에게 잡히면 시작점을 최단거리로 이동하여 시작점에서 다시 움직임</a:t>
                      </a:r>
                      <a:endParaRPr lang="en-US" altLang="ko-KR" b="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14346"/>
                  </a:ext>
                </a:extLst>
              </a:tr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effectLst/>
                        </a:rPr>
                        <a:t>9</a:t>
                      </a:r>
                      <a:r>
                        <a:rPr lang="ko-KR" altLang="en-US" sz="2800" b="1" dirty="0">
                          <a:effectLst/>
                        </a:rPr>
                        <a:t>주차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effectLst/>
                        </a:rPr>
                        <a:t>시작과 종료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effectLst/>
                        </a:rPr>
                        <a:t>- </a:t>
                      </a:r>
                      <a:r>
                        <a:rPr lang="ko-KR" altLang="en-US" b="0" dirty="0" smtClean="0">
                          <a:effectLst/>
                        </a:rPr>
                        <a:t>게임 </a:t>
                      </a:r>
                      <a:r>
                        <a:rPr lang="ko-KR" altLang="en-US" b="0" dirty="0">
                          <a:effectLst/>
                        </a:rPr>
                        <a:t>시작과 종료 처리</a:t>
                      </a:r>
                      <a:endParaRPr lang="en-US" altLang="ko-KR" b="0" dirty="0">
                        <a:effectLst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23725"/>
                  </a:ext>
                </a:extLst>
              </a:tr>
              <a:tr h="7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effectLst/>
                        </a:rPr>
                        <a:t>마무리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effectLst/>
                        </a:rPr>
                        <a:t>최종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effectLst/>
                        </a:rPr>
                        <a:t>점검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9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333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2D게임 프로그래밍</vt:lpstr>
      <vt:lpstr>목차</vt:lpstr>
      <vt:lpstr>게임 컨셉</vt:lpstr>
      <vt:lpstr>게임 실행 흐름</vt:lpstr>
      <vt:lpstr>개발 범위</vt:lpstr>
      <vt:lpstr>개발 일정(1)</vt:lpstr>
      <vt:lpstr>개발 일정(2)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주 주</dc:creator>
  <cp:lastModifiedBy>김 주희♡</cp:lastModifiedBy>
  <cp:revision>370</cp:revision>
  <dcterms:created xsi:type="dcterms:W3CDTF">2019-09-21T06:44:32Z</dcterms:created>
  <dcterms:modified xsi:type="dcterms:W3CDTF">2019-09-22T07:00:39Z</dcterms:modified>
</cp:coreProperties>
</file>