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  <a:srgbClr val="CFD5EA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FC0F9D-27A0-4A71-A3CB-AE5989F46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9AF2AC-A4FD-4CCA-978D-441A26F58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BD22D1-A2BC-47B4-9099-2FBFC8BF2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2F6AF-6774-47BE-86A8-E9F60F06A4D0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59B6C4-C181-41B2-A761-076EC5874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66E1DD-73F3-498E-9C4B-EF7AFD1FB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4D53-7F3F-470E-94E5-BBB0E51C3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180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06CCC-2D7D-45A7-B30D-7C4ADBFC4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658166-9F66-4784-B8A7-269B80A87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4751E9-9A66-4FEC-8B13-110F6DB7E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2F6AF-6774-47BE-86A8-E9F60F06A4D0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23A489-D669-4850-887E-4B79A2A68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9CA743-2DDF-4553-8E16-0325A874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4D53-7F3F-470E-94E5-BBB0E51C3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102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ED6EE4E-D373-4F23-831F-81D746966B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BD2D33-9923-43FB-8588-B79CA4540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8ADBA9-F5E5-46A8-8E88-B97D1A429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2F6AF-6774-47BE-86A8-E9F60F06A4D0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8B432C-55C3-4594-B073-CD672538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B347FA-A65D-442B-8965-7A92CCC8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4D53-7F3F-470E-94E5-BBB0E51C3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161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DF66D5-E98D-4E6A-9EE2-799BA81D9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2C3EEE-8F5E-4D59-A8C4-CDE279BAC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D091-1260-410C-8A36-440AC02F4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2F6AF-6774-47BE-86A8-E9F60F06A4D0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5267FA-DAAB-47B5-9C10-8C4EEA859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CF3BB0-A705-461A-AEDA-0CDBBF50B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4D53-7F3F-470E-94E5-BBB0E51C3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06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40F47B-E626-48FD-87B3-A349162CB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9BC09F-A586-4BE4-857A-1233AACB3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4DE3A2-2C54-4591-B899-CA3D34A40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2F6AF-6774-47BE-86A8-E9F60F06A4D0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212ABB-544B-42CC-85F1-24702F063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C9D002-F0DB-45CD-AA03-363646F94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4D53-7F3F-470E-94E5-BBB0E51C3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66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6BD4A-7170-4056-BCB6-5731777DC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DFF7A7-89F0-430B-BC8D-D15433075A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C20F43-8DD2-4BF7-9220-56418132E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A0F584-6BF4-4725-999C-8D8A41992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2F6AF-6774-47BE-86A8-E9F60F06A4D0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53C34A-E18D-4AF3-8347-23795C131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B58F81-3944-4546-B26D-ECB21C90D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4D53-7F3F-470E-94E5-BBB0E51C3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37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539C3-225D-4027-BE76-8BA9674A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56AFDB-6220-4945-8F68-A7286EA9B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9CEB57-8809-4FC6-8BA1-7E4D61E99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C3E68A-A972-4A07-8B71-F18885CCC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E051AD-FDE9-41E8-B5D7-53D615BDBE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A7BBA4-1B96-411E-A81C-E3ADE1C10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2F6AF-6774-47BE-86A8-E9F60F06A4D0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AC99A7-3408-431A-B387-EB4850E53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6867C1-C124-4FAB-9E0F-47157913A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4D53-7F3F-470E-94E5-BBB0E51C3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01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4412A7-32D7-495D-B056-8DA0A11AB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E570FB-538A-4D59-9E42-330B3E46E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2F6AF-6774-47BE-86A8-E9F60F06A4D0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A0BA21-D3CE-4C72-AB5A-97E5FC9FB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96E67C-3B6B-497C-A81A-9BD4DA61F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4D53-7F3F-470E-94E5-BBB0E51C3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847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3D6B58-7A88-4BC4-9615-C6599B55E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2F6AF-6774-47BE-86A8-E9F60F06A4D0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0E9F88-306F-427C-ABE4-C377023D5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11ED0C-5F25-4FE3-8B83-2FEB8A3D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4D53-7F3F-470E-94E5-BBB0E51C3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69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F1633-F87C-4E0F-B094-1C32F5274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D593EE-4A27-4971-9631-47AF99F6B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3A6449-83B8-407A-9F78-3ED0C87E8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4E7DCB-412A-439E-BA4C-4F676FFED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2F6AF-6774-47BE-86A8-E9F60F06A4D0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D5511E-1CC5-4550-83E5-64605A494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E1CE7B-95F9-4BEF-B05C-5AEDD2BC6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4D53-7F3F-470E-94E5-BBB0E51C3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08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8D67C0-C8AD-4104-942A-4139D092E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39E5CC-223B-4803-9F2A-B55011459A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38A3B6-AC22-47F2-9E3A-388A07E42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5DEBC4-079A-44F6-964B-AE2AF17EC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2F6AF-6774-47BE-86A8-E9F60F06A4D0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C4033F-D4B7-42BD-A46E-E5234F5B2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8C4415-849F-45F4-A08A-DAC3B957A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4D53-7F3F-470E-94E5-BBB0E51C3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309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574BF7-ECFF-4A9E-9930-AFA566ACB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14FAA8-D3A2-4CBE-A736-6A1BEDD09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CE86AC-69B2-4596-A657-CFFE5C7B57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2F6AF-6774-47BE-86A8-E9F60F06A4D0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C0792C-B968-4233-9649-0928301FCF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B535BD-CF21-48D1-B0A7-C268426C5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A4D53-7F3F-470E-94E5-BBB0E51C3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48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0EBD5-5FFF-4FA6-9B18-52A1182E3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1185"/>
            <a:ext cx="9144000" cy="1059726"/>
          </a:xfr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2D</a:t>
            </a:r>
            <a:r>
              <a:rPr lang="ko-KR" altLang="en-US" dirty="0">
                <a:solidFill>
                  <a:schemeClr val="accent1"/>
                </a:solidFill>
              </a:rPr>
              <a:t>게임 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20255B-F49C-4602-91C8-B1A64F713F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63195"/>
            <a:ext cx="9144000" cy="570467"/>
          </a:xfrm>
        </p:spPr>
        <p:txBody>
          <a:bodyPr/>
          <a:lstStyle/>
          <a:p>
            <a:r>
              <a:rPr lang="en-US" altLang="ko-KR" dirty="0"/>
              <a:t>2018180013 </a:t>
            </a:r>
            <a:r>
              <a:rPr lang="ko-KR" altLang="en-US" dirty="0"/>
              <a:t>김주희</a:t>
            </a:r>
          </a:p>
        </p:txBody>
      </p:sp>
    </p:spTree>
    <p:extLst>
      <p:ext uri="{BB962C8B-B14F-4D97-AF65-F5344CB8AC3E}">
        <p14:creationId xmlns:p14="http://schemas.microsoft.com/office/powerpoint/2010/main" val="135583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10">
            <a:extLst>
              <a:ext uri="{FF2B5EF4-FFF2-40B4-BE49-F238E27FC236}">
                <a16:creationId xmlns:a16="http://schemas.microsoft.com/office/drawing/2014/main" id="{906C609D-FA9E-48F3-986E-6F5FFC5900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3397340"/>
              </p:ext>
            </p:extLst>
          </p:nvPr>
        </p:nvGraphicFramePr>
        <p:xfrm>
          <a:off x="838200" y="1621272"/>
          <a:ext cx="10515599" cy="4715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2963">
                  <a:extLst>
                    <a:ext uri="{9D8B030D-6E8A-4147-A177-3AD203B41FA5}">
                      <a16:colId xmlns:a16="http://schemas.microsoft.com/office/drawing/2014/main" val="2823986544"/>
                    </a:ext>
                  </a:extLst>
                </a:gridCol>
                <a:gridCol w="4206318">
                  <a:extLst>
                    <a:ext uri="{9D8B030D-6E8A-4147-A177-3AD203B41FA5}">
                      <a16:colId xmlns:a16="http://schemas.microsoft.com/office/drawing/2014/main" val="1917681933"/>
                    </a:ext>
                  </a:extLst>
                </a:gridCol>
                <a:gridCol w="2445698">
                  <a:extLst>
                    <a:ext uri="{9D8B030D-6E8A-4147-A177-3AD203B41FA5}">
                      <a16:colId xmlns:a16="http://schemas.microsoft.com/office/drawing/2014/main" val="1357609679"/>
                    </a:ext>
                  </a:extLst>
                </a:gridCol>
                <a:gridCol w="1760620">
                  <a:extLst>
                    <a:ext uri="{9D8B030D-6E8A-4147-A177-3AD203B41FA5}">
                      <a16:colId xmlns:a16="http://schemas.microsoft.com/office/drawing/2014/main" val="2425484793"/>
                    </a:ext>
                  </a:extLst>
                </a:gridCol>
              </a:tblGrid>
              <a:tr h="5353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차 발표 목표 범위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실제 개발 완료 범위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진척도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0208449"/>
                  </a:ext>
                </a:extLst>
              </a:tr>
              <a:tr h="5353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 컨트롤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키보드 상하좌우 키를 </a:t>
                      </a:r>
                      <a:r>
                        <a:rPr lang="ko-KR" altLang="en-US" dirty="0" smtClean="0"/>
                        <a:t>이용한 이동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상하좌우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62456"/>
                  </a:ext>
                </a:extLst>
              </a:tr>
              <a:tr h="5353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코인이 떨어져있는 </a:t>
                      </a:r>
                      <a:r>
                        <a:rPr lang="ko-KR" altLang="en-US" dirty="0" smtClean="0"/>
                        <a:t>맵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맵 충돌 구현 못 함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코인 위치</a:t>
                      </a:r>
                      <a:r>
                        <a:rPr lang="ko-KR" altLang="en-US" baseline="0" dirty="0" smtClean="0"/>
                        <a:t> 무작위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611819"/>
                  </a:ext>
                </a:extLst>
              </a:tr>
              <a:tr h="5353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점수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코인 </a:t>
                      </a:r>
                      <a:r>
                        <a:rPr lang="ko-KR" altLang="en-US" dirty="0" smtClean="0"/>
                        <a:t>하나 당 </a:t>
                      </a:r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점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큰 코인은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dirty="0" smtClean="0"/>
                        <a:t>50</a:t>
                      </a:r>
                      <a:r>
                        <a:rPr lang="ko-KR" altLang="en-US" dirty="0" smtClean="0"/>
                        <a:t>점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유령을 </a:t>
                      </a:r>
                      <a:r>
                        <a:rPr lang="ko-KR" altLang="en-US" dirty="0" smtClean="0"/>
                        <a:t>연속해서 잡으면 콤보 점수 있음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최대 </a:t>
                      </a:r>
                      <a:r>
                        <a:rPr lang="en-US" altLang="ko-KR" dirty="0" smtClean="0"/>
                        <a:t>1600</a:t>
                      </a:r>
                      <a:r>
                        <a:rPr lang="ko-KR" altLang="en-US" dirty="0" smtClean="0"/>
                        <a:t>점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코인 점수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1359709"/>
                  </a:ext>
                </a:extLst>
              </a:tr>
              <a:tr h="5353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적 </a:t>
                      </a:r>
                      <a:r>
                        <a:rPr lang="en-US" altLang="ko-KR" dirty="0" smtClean="0"/>
                        <a:t>AI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dirty="0" smtClean="0"/>
                        <a:t>네 </a:t>
                      </a:r>
                      <a:r>
                        <a:rPr lang="ko-KR" altLang="en-US" dirty="0" smtClean="0"/>
                        <a:t>종류의 </a:t>
                      </a:r>
                      <a:r>
                        <a:rPr lang="ko-KR" altLang="en-US" dirty="0" smtClean="0"/>
                        <a:t>유령</a:t>
                      </a:r>
                      <a:endParaRPr lang="en-US" altLang="ko-KR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dirty="0" smtClean="0"/>
                        <a:t>캐릭터가 </a:t>
                      </a:r>
                      <a:r>
                        <a:rPr lang="ko-KR" altLang="en-US" dirty="0" smtClean="0"/>
                        <a:t>일정거리 안에 들어오면 </a:t>
                      </a:r>
                      <a:r>
                        <a:rPr lang="ko-KR" altLang="en-US" dirty="0" smtClean="0"/>
                        <a:t>유령이 </a:t>
                      </a:r>
                      <a:r>
                        <a:rPr lang="ko-KR" altLang="en-US" dirty="0" smtClean="0"/>
                        <a:t>캐릭터를 쫓아가도록 구현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dirty="0" smtClean="0"/>
                        <a:t>유령만 구현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dirty="0" smtClean="0"/>
                        <a:t>50%</a:t>
                      </a:r>
                      <a:endParaRPr lang="en-US" altLang="ko-KR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4393825"/>
                  </a:ext>
                </a:extLst>
              </a:tr>
              <a:tr h="5353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코인</a:t>
                      </a:r>
                      <a:r>
                        <a:rPr lang="ko-KR" altLang="en-US" baseline="0" dirty="0" smtClean="0"/>
                        <a:t> 먹는 </a:t>
                      </a:r>
                      <a:r>
                        <a:rPr lang="ko-KR" altLang="en-US" baseline="0" dirty="0" smtClean="0"/>
                        <a:t>소리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ko-KR" altLang="en-US" baseline="0" dirty="0" smtClean="0"/>
                        <a:t>적에게 </a:t>
                      </a:r>
                      <a:r>
                        <a:rPr lang="ko-KR" altLang="en-US" baseline="0" dirty="0" smtClean="0"/>
                        <a:t>닿았을 때의 </a:t>
                      </a:r>
                      <a:r>
                        <a:rPr lang="ko-KR" altLang="en-US" baseline="0" dirty="0" smtClean="0"/>
                        <a:t>소리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구현 못함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4619818"/>
                  </a:ext>
                </a:extLst>
              </a:tr>
              <a:tr h="5353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캐릭터의 움직임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적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움직임 등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유령 일부만 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989084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03099878-396F-44B8-BDF7-157BD4768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151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solidFill>
                  <a:schemeClr val="accent1"/>
                </a:solidFill>
              </a:rPr>
              <a:t>개발 진척도</a:t>
            </a:r>
            <a:endParaRPr lang="ko-KR" altLang="en-US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60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244511"/>
              </p:ext>
            </p:extLst>
          </p:nvPr>
        </p:nvGraphicFramePr>
        <p:xfrm>
          <a:off x="838200" y="3905812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6488145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89377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5564235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61489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커밋</a:t>
                      </a:r>
                      <a:r>
                        <a:rPr lang="ko-KR" altLang="en-US" dirty="0" smtClean="0"/>
                        <a:t> 횟수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커밋</a:t>
                      </a:r>
                      <a:r>
                        <a:rPr lang="ko-KR" altLang="en-US" dirty="0" smtClean="0"/>
                        <a:t> 횟수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275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60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324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814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342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420129"/>
                  </a:ext>
                </a:extLst>
              </a:tr>
            </a:tbl>
          </a:graphicData>
        </a:graphic>
      </p:graphicFrame>
      <p:sp>
        <p:nvSpPr>
          <p:cNvPr id="9" name="제목 1">
            <a:extLst>
              <a:ext uri="{FF2B5EF4-FFF2-40B4-BE49-F238E27FC236}">
                <a16:creationId xmlns:a16="http://schemas.microsoft.com/office/drawing/2014/main" id="{03099878-396F-44B8-BDF7-157BD4768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151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dirty="0" err="1" smtClean="0">
                <a:solidFill>
                  <a:schemeClr val="accent1"/>
                </a:solidFill>
              </a:rPr>
              <a:t>커밋</a:t>
            </a:r>
            <a:r>
              <a:rPr lang="ko-KR" altLang="en-US" sz="3200" dirty="0" smtClean="0">
                <a:solidFill>
                  <a:schemeClr val="accent1"/>
                </a:solidFill>
              </a:rPr>
              <a:t> 횟수</a:t>
            </a:r>
            <a:endParaRPr lang="ko-KR" altLang="en-US" sz="3200" dirty="0">
              <a:solidFill>
                <a:schemeClr val="accent1"/>
              </a:solidFill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9291516" y="5516857"/>
            <a:ext cx="2393461" cy="613995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총 </a:t>
            </a:r>
            <a:r>
              <a:rPr lang="en-US" altLang="ko-KR" dirty="0" smtClean="0"/>
              <a:t>58</a:t>
            </a:r>
            <a:r>
              <a:rPr lang="ko-KR" altLang="en-US" dirty="0" smtClean="0"/>
              <a:t>회 </a:t>
            </a:r>
            <a:r>
              <a:rPr lang="ko-KR" altLang="en-US" dirty="0" err="1" smtClean="0"/>
              <a:t>커밋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61330"/>
            <a:ext cx="7930662" cy="239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24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3099878-396F-44B8-BDF7-157BD4768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151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solidFill>
                  <a:schemeClr val="accent1"/>
                </a:solidFill>
              </a:rPr>
              <a:t>게임 데모 영상</a:t>
            </a:r>
            <a:endParaRPr lang="ko-KR" altLang="en-US" sz="3200" dirty="0">
              <a:solidFill>
                <a:schemeClr val="accent1"/>
              </a:solidFill>
            </a:endParaRPr>
          </a:p>
        </p:txBody>
      </p:sp>
      <p:pic>
        <p:nvPicPr>
          <p:cNvPr id="6" name="bandicam 2019-11-24 19-43-51-270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32611" y="1217197"/>
            <a:ext cx="9326777" cy="524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54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</TotalTime>
  <Words>154</Words>
  <Application>Microsoft Office PowerPoint</Application>
  <PresentationFormat>와이드스크린</PresentationFormat>
  <Paragraphs>62</Paragraphs>
  <Slides>4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2D게임 프로그래밍</vt:lpstr>
      <vt:lpstr>개발 진척도</vt:lpstr>
      <vt:lpstr>커밋 횟수</vt:lpstr>
      <vt:lpstr>게임 데모 영상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2D게임 프로그래밍</dc:title>
  <dc:creator>주 주</dc:creator>
  <cp:lastModifiedBy>김 주희♡</cp:lastModifiedBy>
  <cp:revision>420</cp:revision>
  <dcterms:created xsi:type="dcterms:W3CDTF">2019-09-21T06:44:32Z</dcterms:created>
  <dcterms:modified xsi:type="dcterms:W3CDTF">2019-11-24T10:55:11Z</dcterms:modified>
</cp:coreProperties>
</file>