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Montserrat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6c249836e7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6c249836e7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6c249836e7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6c249836e7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6c249836e7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6c249836e7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6c249836e7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6c249836e7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6c249836e7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6c249836e7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6c249836e7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6c249836e7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6c249836e7_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6c249836e7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6c249836e7_2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6c249836e7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6c249836e7_2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6c249836e7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6c249836e7_2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6c249836e7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6c249836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6c249836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6c249836e7_2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6c249836e7_2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6c249836e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6c249836e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6c249836e7_2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6c249836e7_2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c249836e7_2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6c249836e7_2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6c249836e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6c249836e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6c249836e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6c249836e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6c249836e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6c249836e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6c249836e7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6c249836e7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6c249836e7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6c249836e7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6c249836e7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6c249836e7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1700" y="788475"/>
            <a:ext cx="8520600" cy="10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Presentación</a:t>
            </a:r>
            <a:r>
              <a:rPr lang="es"/>
              <a:t> Sistema DATET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11700" y="2947650"/>
            <a:ext cx="4117800" cy="19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Integrantes: Felipe </a:t>
            </a:r>
            <a:r>
              <a:rPr lang="es" sz="2000"/>
              <a:t>Salazar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                    Nicolas Casanova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Profesora: Mabel Herrera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Fecha: 01/07/2025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14450"/>
            <a:ext cx="8520600" cy="335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3"/>
          <p:cNvSpPr txBox="1"/>
          <p:nvPr>
            <p:ph idx="1" type="body"/>
          </p:nvPr>
        </p:nvSpPr>
        <p:spPr>
          <a:xfrm>
            <a:off x="386500" y="11858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19200"/>
            <a:ext cx="85954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925" y="1228725"/>
            <a:ext cx="7051275" cy="334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00150"/>
            <a:ext cx="8520600" cy="336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00150"/>
            <a:ext cx="8520600" cy="336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100" y="1183463"/>
            <a:ext cx="6633575" cy="335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400" y="1181100"/>
            <a:ext cx="6518225" cy="338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3825" y="1228725"/>
            <a:ext cx="6434050" cy="334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9" name="Google Shape;25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925" y="1171575"/>
            <a:ext cx="664915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Contexto del caso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el sistema DATET inicia como una </a:t>
            </a:r>
            <a:r>
              <a:rPr lang="es" sz="1400"/>
              <a:t>solución</a:t>
            </a:r>
            <a:r>
              <a:rPr lang="es" sz="1400"/>
              <a:t> digital impulsada en base por el servicio nacional de aduanas de chile que tiene el apoyo del SAG y otras entidades fronterizas, para ingresar el control de ingresos temporales de bienes de los turistas que pasan por el paso fronterizo terrestre hacia chile.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este sistema solo </a:t>
            </a:r>
            <a:r>
              <a:rPr lang="es" sz="1400"/>
              <a:t>está</a:t>
            </a:r>
            <a:r>
              <a:rPr lang="es" sz="1400"/>
              <a:t> diseñado para turista y permite declarar de manera anticipada; </a:t>
            </a:r>
            <a:r>
              <a:rPr lang="es" sz="1400"/>
              <a:t>vehículos</a:t>
            </a:r>
            <a:r>
              <a:rPr lang="es" sz="1400"/>
              <a:t> </a:t>
            </a:r>
            <a:r>
              <a:rPr lang="es" sz="1400"/>
              <a:t>particulares</a:t>
            </a:r>
            <a:r>
              <a:rPr lang="es" sz="1400"/>
              <a:t>, mascotas y productos que no se consideran equipaje(herramientas, equipos </a:t>
            </a:r>
            <a:r>
              <a:rPr lang="es" sz="1400"/>
              <a:t>tecnológicos</a:t>
            </a:r>
            <a:r>
              <a:rPr lang="es" sz="1400"/>
              <a:t>, muestras comerciales)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propósito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el </a:t>
            </a:r>
            <a:r>
              <a:rPr lang="es" sz="1400"/>
              <a:t>propósito</a:t>
            </a:r>
            <a:r>
              <a:rPr lang="es" sz="1400"/>
              <a:t> es identificar problemas de usabilidad en una interfaz de usuario antes de su </a:t>
            </a:r>
            <a:r>
              <a:rPr lang="es" sz="1400"/>
              <a:t>implementación</a:t>
            </a:r>
            <a:r>
              <a:rPr lang="es" sz="1400"/>
              <a:t> final.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33" title="panttallazo excel.png"/>
          <p:cNvPicPr preferRelativeResize="0"/>
          <p:nvPr/>
        </p:nvPicPr>
        <p:blipFill rotWithShape="1">
          <a:blip r:embed="rId3">
            <a:alphaModFix/>
          </a:blip>
          <a:srcRect b="0" l="0" r="0" t="12633"/>
          <a:stretch/>
        </p:blipFill>
        <p:spPr>
          <a:xfrm>
            <a:off x="680150" y="540775"/>
            <a:ext cx="7783701" cy="428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versiones y practicas usadas</a:t>
            </a:r>
            <a:endParaRPr/>
          </a:p>
        </p:txBody>
      </p:sp>
      <p:sp>
        <p:nvSpPr>
          <p:cNvPr id="276" name="Google Shape;276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se </a:t>
            </a:r>
            <a:r>
              <a:rPr lang="es" sz="1400"/>
              <a:t>aplicó</a:t>
            </a:r>
            <a:r>
              <a:rPr lang="es" sz="1400"/>
              <a:t> </a:t>
            </a:r>
            <a:r>
              <a:rPr lang="es" sz="1400"/>
              <a:t>versión</a:t>
            </a:r>
            <a:r>
              <a:rPr lang="es" sz="1400"/>
              <a:t> secuencial v1, v2, v3. Registrando los avances del proyecto, mejoras de los </a:t>
            </a:r>
            <a:r>
              <a:rPr lang="es" sz="1400"/>
              <a:t>mockups</a:t>
            </a:r>
            <a:r>
              <a:rPr lang="es" sz="1400"/>
              <a:t>, validaciones de usabilidad y la </a:t>
            </a:r>
            <a:r>
              <a:rPr lang="es" sz="1400"/>
              <a:t>implementación</a:t>
            </a:r>
            <a:r>
              <a:rPr lang="es" sz="1400"/>
              <a:t> del DAS.</a:t>
            </a:r>
            <a:br>
              <a:rPr lang="es" sz="1400"/>
            </a:br>
            <a:br>
              <a:rPr lang="es" sz="1400"/>
            </a:br>
            <a:r>
              <a:rPr lang="es" sz="1400"/>
              <a:t>utilizamos</a:t>
            </a:r>
            <a:r>
              <a:rPr lang="es" sz="1400"/>
              <a:t> herramientas como Git, GitHub y Discord, fueron de mucha ayuda para poder gestionar las versiones del proyecto y poder trabajar de forma remota con mi equipo.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GitHub nos </a:t>
            </a:r>
            <a:r>
              <a:rPr lang="es" sz="1400"/>
              <a:t>permite</a:t>
            </a:r>
            <a:r>
              <a:rPr lang="es" sz="1400"/>
              <a:t> trabajar en equipo, compartirnos </a:t>
            </a:r>
            <a:r>
              <a:rPr lang="es" sz="1400"/>
              <a:t>información</a:t>
            </a:r>
            <a:r>
              <a:rPr lang="es" sz="1400"/>
              <a:t>, guardar el historial de los cambios que tuvo el proyecto y los documentos del mismo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propósito</a:t>
            </a:r>
            <a:r>
              <a:rPr lang="es"/>
              <a:t> del prototipo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El propósito del prototipo es mostrar de forma visual y funcional la experiencia que tendrían los usuarios durante el proceso de ingreso de efectos, simular como </a:t>
            </a:r>
            <a:r>
              <a:rPr lang="es" sz="1400"/>
              <a:t>sería</a:t>
            </a:r>
            <a:r>
              <a:rPr lang="es" sz="1400"/>
              <a:t> la operación real, demostrar el flujo de navegación del sistema de aduana DATET.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prototipo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84175"/>
            <a:ext cx="85206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60375"/>
            <a:ext cx="852059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4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599" cy="34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65125"/>
            <a:ext cx="85206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4650"/>
            <a:ext cx="852059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