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28FECA-1A41-4CB2-A11F-B7CDFDD389A1}">
  <a:tblStyle styleId="{FE28FECA-1A41-4CB2-A11F-B7CDFDD389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58b054f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58b054f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c58b054f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c58b054f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58b054f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58b054f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58b054f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58b054f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c58b054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c58b054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58b054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c58b054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58b054f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58b054f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c58b054f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c58b054f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0650" y="15892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Proceso de </a:t>
            </a:r>
            <a:br>
              <a:rPr lang="es" u="sng"/>
            </a:br>
            <a:r>
              <a:rPr lang="es" u="sng"/>
              <a:t>aduana.</a:t>
            </a:r>
            <a:endParaRPr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</a:t>
            </a:r>
            <a:r>
              <a:rPr lang="es"/>
              <a:t>Nicolás</a:t>
            </a:r>
            <a:r>
              <a:rPr lang="es"/>
              <a:t> casanova, Felipe Salazar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 </a:t>
            </a:r>
            <a:r>
              <a:rPr lang="es"/>
              <a:t>Ingeniería</a:t>
            </a:r>
            <a:r>
              <a:rPr lang="es"/>
              <a:t> de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08/04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58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gestión aplicada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694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abordar este proyecto se </a:t>
            </a:r>
            <a:r>
              <a:rPr lang="es" sz="1400"/>
              <a:t>aplicará</a:t>
            </a:r>
            <a:r>
              <a:rPr lang="es" sz="1400"/>
              <a:t> el ciclo de vida del software bajo el modelo de </a:t>
            </a:r>
            <a:r>
              <a:rPr lang="es" sz="1400"/>
              <a:t>desarrollo</a:t>
            </a:r>
            <a:r>
              <a:rPr lang="es" sz="1400"/>
              <a:t> en cascada de iteraciones el cual considera las siguientes fases: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297500" y="1714800"/>
            <a:ext cx="2725800" cy="3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5610600" y="1714800"/>
            <a:ext cx="2725800" cy="32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297500" y="1714800"/>
            <a:ext cx="27258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-Recole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cción de requerimientos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-Análisis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-Diseño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-Pruebas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-Despliegue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-Mantenimiento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5610600" y="1714800"/>
            <a:ext cx="27258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-</a:t>
            </a:r>
            <a:r>
              <a:rPr lang="es" sz="1300">
                <a:solidFill>
                  <a:schemeClr val="dk1"/>
                </a:solidFill>
              </a:rPr>
              <a:t>Implementación</a:t>
            </a:r>
            <a:r>
              <a:rPr lang="es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Desarrollo de </a:t>
            </a:r>
            <a:r>
              <a:rPr lang="es" sz="1300">
                <a:solidFill>
                  <a:schemeClr val="dk1"/>
                </a:solidFill>
              </a:rPr>
              <a:t>módulos</a:t>
            </a:r>
            <a:r>
              <a:rPr lang="es" sz="1300">
                <a:solidFill>
                  <a:schemeClr val="dk1"/>
                </a:solidFill>
              </a:rPr>
              <a:t> independientes: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1-Registro y control de menores.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2-Declaracion de alimentos/mascotas.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3-</a:t>
            </a:r>
            <a:r>
              <a:rPr lang="es" sz="1300">
                <a:solidFill>
                  <a:schemeClr val="dk1"/>
                </a:solidFill>
              </a:rPr>
              <a:t>Admisión</a:t>
            </a:r>
            <a:r>
              <a:rPr lang="es" sz="1300">
                <a:solidFill>
                  <a:schemeClr val="dk1"/>
                </a:solidFill>
              </a:rPr>
              <a:t> temporal de autos.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4-Sistema de informes </a:t>
            </a:r>
            <a:r>
              <a:rPr lang="es" sz="1300">
                <a:solidFill>
                  <a:schemeClr val="dk1"/>
                </a:solidFill>
              </a:rPr>
              <a:t>automáticos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5-Módulo de ayuda guiada.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Estrategia de gestión aplicada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078200"/>
            <a:ext cx="70389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Recolección de requerimientos: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Se recopilaron necesidades explícitas del cliente: reducción de tiempos de espera, automatización de procesos, integración con sistemas extranjeros, confidencialidad de los datos, generación de reportes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2320500"/>
            <a:ext cx="29688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Alcance: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Automatización de trámites para pasajeros y vehículos.</a:t>
            </a:r>
            <a:b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Integración con instituciones (SAG, PDI, Aduanas extranjeras).</a:t>
            </a:r>
            <a:b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Sistema de estadísticas automatizadas.</a:t>
            </a:r>
            <a:b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Interfaz web accesible, multilingüe, adaptable a múltiples dispositivos.</a:t>
            </a:r>
            <a:b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Mejora en tiempos de atención.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5646000" y="2065500"/>
            <a:ext cx="26904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Tiempo estimado: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 meses de desarrollo dividido en 4 fases: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Diseño e infraestructura (2 meses)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Desarrollo backend y frontend (5 meses)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Integraciones y pruebas (3 meses)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Implementación piloto y ajustes (2 meses)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5" y="312725"/>
            <a:ext cx="8826974" cy="45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</a:t>
            </a:r>
            <a:r>
              <a:rPr lang="es"/>
              <a:t>solución</a:t>
            </a:r>
            <a:r>
              <a:rPr lang="es"/>
              <a:t> 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970650"/>
            <a:ext cx="70389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planteada: </a:t>
            </a:r>
            <a:r>
              <a:rPr lang="es"/>
              <a:t>Gestión</a:t>
            </a:r>
            <a:r>
              <a:rPr lang="es"/>
              <a:t> Aduanera </a:t>
            </a:r>
            <a:r>
              <a:rPr lang="es"/>
              <a:t>Terrestre</a:t>
            </a:r>
            <a:r>
              <a:rPr lang="es"/>
              <a:t>(GAT).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sistema GAT </a:t>
            </a:r>
            <a:r>
              <a:rPr lang="es"/>
              <a:t>podrá</a:t>
            </a:r>
            <a:r>
              <a:rPr lang="es"/>
              <a:t> </a:t>
            </a:r>
            <a:r>
              <a:rPr lang="es"/>
              <a:t>automatizar</a:t>
            </a:r>
            <a:r>
              <a:rPr lang="es"/>
              <a:t> los procesos de administrativos de control y </a:t>
            </a:r>
            <a:r>
              <a:rPr lang="es"/>
              <a:t>declaración</a:t>
            </a:r>
            <a:r>
              <a:rPr lang="es"/>
              <a:t>, </a:t>
            </a:r>
            <a:r>
              <a:rPr lang="es"/>
              <a:t>tendrá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296200" y="2337950"/>
            <a:ext cx="6676800" cy="253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475600" y="2424950"/>
            <a:ext cx="63180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1-Módulo de validación de menores.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2-declaración de alimentos, mascotas y vehículos.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3-gestión de usuarios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4-Integración binacional (Chile-Argentina).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5-Panel de control de fiscalización (para SAG y PDI).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6-Reportes automáticos.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7-Dashboard para estadísticas en tiempo real.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2461050" y="97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funcionales.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5" y="732925"/>
            <a:ext cx="8634125" cy="430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Requisitos No Funcionales.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50" y="620650"/>
            <a:ext cx="8895100" cy="4388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Acciones y mejoras.</a:t>
            </a:r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1100500" y="1472375"/>
            <a:ext cx="30339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Acciones de mejora: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Capacitación a funcionarios y usuarios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-Monitoreo continuo de rendimiento.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-Protocolo de mantenimiento preventivo.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-Feedback directo en el sistema.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Auditoría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accesos y trazabilidad.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302500" y="1472375"/>
            <a:ext cx="30339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Beneficios: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-Reduce errores humanos y tiempos de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atención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-Permite tomar decisiones anticipadas ante posibles fallas.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-Minimiza tiempos de inactividad y fallas operativas.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-Mejora la experiencia  del usuario con actualizaciones constantes.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-Refuerza seguridad y responsabilidad en la 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gestión</a:t>
            </a: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0" name="Google Shape;190;p20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{FE28FECA-1A41-4CB2-A11F-B7CDFDD389A1}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0"/>
          <p:cNvGraphicFramePr/>
          <p:nvPr/>
        </p:nvGraphicFramePr>
        <p:xfrm>
          <a:off x="6096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{FE28FECA-1A41-4CB2-A11F-B7CDFDD389A1}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gantt.</a:t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6250"/>
            <a:ext cx="8839199" cy="3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