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d98ac5a4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d98ac5a4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d99b185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d99b185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d98ac5a47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d98ac5a47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d98ac5a4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d98ac5a4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d98ac5a4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d98ac5a4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d98ac5a47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d98ac5a47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d98ac5a4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d98ac5a4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d98ac5a47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d98ac5a47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Sistema de aduanas DATET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 Felipe Salazar Mora, Nicolas Casanova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Profesora: Mabel Alejandra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Fecha: 10-07-2025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None/>
            </a:pPr>
            <a:r>
              <a:rPr b="0" lang="es" sz="1827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Contexto del caso.</a:t>
            </a:r>
            <a:endParaRPr b="0" sz="1827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262626"/>
                </a:solidFill>
              </a:rPr>
              <a:t>el sistema DATET inicia como una solución digital impulsada en base por el servicio nacional de aduanas de chile que tiene el apoyo del SAG y otras entidades fronterizas, para ingresar el control de ingresos temporales de bienes de los turistas que pasan por el paso fronterizo terrestre hacia chile.</a:t>
            </a:r>
            <a:endParaRPr sz="14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solidFill>
                  <a:srgbClr val="262626"/>
                </a:solidFill>
              </a:rPr>
              <a:t>este sistema solo está diseñado para turista y permite declarar de manera anticipada; vehículos particulares, mascotas y productos que no se consideran equipaje(herramientas, equipos tecnológicos, muestras comerciales)</a:t>
            </a:r>
            <a:endParaRPr>
              <a:solidFill>
                <a:srgbClr val="26262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 title="Captura de pantalla 2025-07-09 2147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36025" y="2648743"/>
            <a:ext cx="9144001" cy="3275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rPr b="0" lang="es" sz="1645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Metodología de software y proyecto utilizada.</a:t>
            </a:r>
            <a:endParaRPr b="0" sz="1645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57446"/>
              <a:buFont typeface="Arial"/>
              <a:buNone/>
            </a:pPr>
            <a:r>
              <a:rPr b="0" lang="es" sz="1827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Roles</a:t>
            </a:r>
            <a:r>
              <a:rPr b="0" lang="es" sz="105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sz="105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Felipe Salazar: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Nicolas Casanova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rPr b="0" lang="es" sz="1645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Modelo 4+1</a:t>
            </a:r>
            <a:endParaRPr b="0" sz="1645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rPr b="0" lang="es" sz="1645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Diseño prototipo</a:t>
            </a:r>
            <a:endParaRPr b="0" sz="1645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rPr b="0" lang="es" sz="1645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Evaluación de calidad basada en heurística de Nielsen.</a:t>
            </a:r>
            <a:endParaRPr b="0" sz="1645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45"/>
              <a:buFont typeface="Arial"/>
              <a:buNone/>
            </a:pPr>
            <a:r>
              <a:rPr b="0" lang="es" sz="1645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Herramienta usada para control de versiones y práctica usada para control de versiones en la documentación, justificar práctica usada.</a:t>
            </a:r>
            <a:endParaRPr b="0" sz="1645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