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59" r:id="rId8"/>
    <p:sldId id="260" r:id="rId9"/>
    <p:sldId id="261" r:id="rId10"/>
    <p:sldId id="265" r:id="rId11"/>
    <p:sldId id="266" r:id="rId12"/>
    <p:sldId id="267" r:id="rId13"/>
    <p:sldId id="268" r:id="rId14"/>
    <p:sldId id="270" r:id="rId15"/>
    <p:sldId id="274" r:id="rId16"/>
    <p:sldId id="271" r:id="rId17"/>
    <p:sldId id="272"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091600-0A3C-40AA-9FB8-9D2CF5385A65}" v="3" dt="2020-09-16T05:10:39.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stava, Divyansh" userId="4f46b25c-47e1-4546-aed9-f810afc2aceb" providerId="ADAL" clId="{9F091600-0A3C-40AA-9FB8-9D2CF5385A65}"/>
    <pc:docChg chg="modSld">
      <pc:chgData name="Srivastava, Divyansh" userId="4f46b25c-47e1-4546-aed9-f810afc2aceb" providerId="ADAL" clId="{9F091600-0A3C-40AA-9FB8-9D2CF5385A65}" dt="2020-09-16T05:10:39.233" v="17" actId="20577"/>
      <pc:docMkLst>
        <pc:docMk/>
      </pc:docMkLst>
      <pc:sldChg chg="modSp">
        <pc:chgData name="Srivastava, Divyansh" userId="4f46b25c-47e1-4546-aed9-f810afc2aceb" providerId="ADAL" clId="{9F091600-0A3C-40AA-9FB8-9D2CF5385A65}" dt="2020-09-16T05:10:39.233" v="17" actId="20577"/>
        <pc:sldMkLst>
          <pc:docMk/>
          <pc:sldMk cId="4149387255" sldId="259"/>
        </pc:sldMkLst>
        <pc:spChg chg="mod">
          <ac:chgData name="Srivastava, Divyansh" userId="4f46b25c-47e1-4546-aed9-f810afc2aceb" providerId="ADAL" clId="{9F091600-0A3C-40AA-9FB8-9D2CF5385A65}" dt="2020-09-16T05:10:39.233" v="17" actId="20577"/>
          <ac:spMkLst>
            <pc:docMk/>
            <pc:sldMk cId="4149387255" sldId="259"/>
            <ac:spMk id="3" creationId="{71BF73FC-6E72-41ED-BA6E-6E293910B62C}"/>
          </ac:spMkLst>
        </pc:spChg>
      </pc:sldChg>
      <pc:sldChg chg="modSp">
        <pc:chgData name="Srivastava, Divyansh" userId="4f46b25c-47e1-4546-aed9-f810afc2aceb" providerId="ADAL" clId="{9F091600-0A3C-40AA-9FB8-9D2CF5385A65}" dt="2020-09-13T18:30:29.749" v="14" actId="20577"/>
        <pc:sldMkLst>
          <pc:docMk/>
          <pc:sldMk cId="1479877744" sldId="266"/>
        </pc:sldMkLst>
        <pc:spChg chg="mod">
          <ac:chgData name="Srivastava, Divyansh" userId="4f46b25c-47e1-4546-aed9-f810afc2aceb" providerId="ADAL" clId="{9F091600-0A3C-40AA-9FB8-9D2CF5385A65}" dt="2020-09-13T18:30:29.749" v="14" actId="20577"/>
          <ac:spMkLst>
            <pc:docMk/>
            <pc:sldMk cId="1479877744" sldId="266"/>
            <ac:spMk id="3" creationId="{F0AD3454-3971-4C5B-AE1A-272CE6FFE7FD}"/>
          </ac:spMkLst>
        </pc:spChg>
      </pc:sldChg>
    </pc:docChg>
  </pc:docChgLst>
  <pc:docChgLst>
    <pc:chgData name="Srivastava, Divyansh" userId="S::ds185429@ncr.com::4f46b25c-47e1-4546-aed9-f810afc2aceb" providerId="AD" clId="Web-{C3F29942-9FC9-5E68-94F0-E25681FA47F2}"/>
    <pc:docChg chg="modSld">
      <pc:chgData name="Srivastava, Divyansh" userId="S::ds185429@ncr.com::4f46b25c-47e1-4546-aed9-f810afc2aceb" providerId="AD" clId="Web-{C3F29942-9FC9-5E68-94F0-E25681FA47F2}" dt="2020-08-23T09:29:13.187" v="11" actId="1076"/>
      <pc:docMkLst>
        <pc:docMk/>
      </pc:docMkLst>
      <pc:sldChg chg="delSp modSp">
        <pc:chgData name="Srivastava, Divyansh" userId="S::ds185429@ncr.com::4f46b25c-47e1-4546-aed9-f810afc2aceb" providerId="AD" clId="Web-{C3F29942-9FC9-5E68-94F0-E25681FA47F2}" dt="2020-08-23T09:29:13.187" v="11" actId="1076"/>
        <pc:sldMkLst>
          <pc:docMk/>
          <pc:sldMk cId="1800690511" sldId="258"/>
        </pc:sldMkLst>
        <pc:spChg chg="mod">
          <ac:chgData name="Srivastava, Divyansh" userId="S::ds185429@ncr.com::4f46b25c-47e1-4546-aed9-f810afc2aceb" providerId="AD" clId="Web-{C3F29942-9FC9-5E68-94F0-E25681FA47F2}" dt="2020-08-23T09:28:43.764" v="3" actId="20577"/>
          <ac:spMkLst>
            <pc:docMk/>
            <pc:sldMk cId="1800690511" sldId="258"/>
            <ac:spMk id="2" creationId="{958F9DE7-CF23-4F40-BE67-5A2F7C9F2DBB}"/>
          </ac:spMkLst>
        </pc:spChg>
        <pc:spChg chg="del">
          <ac:chgData name="Srivastava, Divyansh" userId="S::ds185429@ncr.com::4f46b25c-47e1-4546-aed9-f810afc2aceb" providerId="AD" clId="Web-{C3F29942-9FC9-5E68-94F0-E25681FA47F2}" dt="2020-08-23T09:29:09.656" v="10"/>
          <ac:spMkLst>
            <pc:docMk/>
            <pc:sldMk cId="1800690511" sldId="258"/>
            <ac:spMk id="8" creationId="{F1C689D5-CDE1-465A-BC63-4D9C5AF8F256}"/>
          </ac:spMkLst>
        </pc:spChg>
        <pc:spChg chg="del">
          <ac:chgData name="Srivastava, Divyansh" userId="S::ds185429@ncr.com::4f46b25c-47e1-4546-aed9-f810afc2aceb" providerId="AD" clId="Web-{C3F29942-9FC9-5E68-94F0-E25681FA47F2}" dt="2020-08-23T09:28:27.217" v="0"/>
          <ac:spMkLst>
            <pc:docMk/>
            <pc:sldMk cId="1800690511" sldId="258"/>
            <ac:spMk id="12" creationId="{66A0D622-E70C-47AF-A5CE-F9939A95BD57}"/>
          </ac:spMkLst>
        </pc:spChg>
        <pc:picChg chg="mod">
          <ac:chgData name="Srivastava, Divyansh" userId="S::ds185429@ncr.com::4f46b25c-47e1-4546-aed9-f810afc2aceb" providerId="AD" clId="Web-{C3F29942-9FC9-5E68-94F0-E25681FA47F2}" dt="2020-08-23T09:29:13.187" v="11" actId="1076"/>
          <ac:picMkLst>
            <pc:docMk/>
            <pc:sldMk cId="1800690511" sldId="258"/>
            <ac:picMk id="4" creationId="{5C4F4931-8FFE-4C1B-9AAF-7C80E0EB7A08}"/>
          </ac:picMkLst>
        </pc:picChg>
      </pc:sldChg>
    </pc:docChg>
  </pc:docChgLst>
  <pc:docChgLst>
    <pc:chgData name="Srivastava, Divyansh" userId="S::ds185429@ncr.com::4f46b25c-47e1-4546-aed9-f810afc2aceb" providerId="AD" clId="Web-{98BE92E1-CE7E-4B3B-AEE5-4C0FC78F649E}"/>
    <pc:docChg chg="addSld modSld">
      <pc:chgData name="Srivastava, Divyansh" userId="S::ds185429@ncr.com::4f46b25c-47e1-4546-aed9-f810afc2aceb" providerId="AD" clId="Web-{98BE92E1-CE7E-4B3B-AEE5-4C0FC78F649E}" dt="2020-08-23T08:29:29.241" v="554"/>
      <pc:docMkLst>
        <pc:docMk/>
      </pc:docMkLst>
      <pc:sldChg chg="modSp">
        <pc:chgData name="Srivastava, Divyansh" userId="S::ds185429@ncr.com::4f46b25c-47e1-4546-aed9-f810afc2aceb" providerId="AD" clId="Web-{98BE92E1-CE7E-4B3B-AEE5-4C0FC78F649E}" dt="2020-08-23T08:08:06.792" v="34" actId="20577"/>
        <pc:sldMkLst>
          <pc:docMk/>
          <pc:sldMk cId="109857222" sldId="256"/>
        </pc:sldMkLst>
        <pc:spChg chg="mod">
          <ac:chgData name="Srivastava, Divyansh" userId="S::ds185429@ncr.com::4f46b25c-47e1-4546-aed9-f810afc2aceb" providerId="AD" clId="Web-{98BE92E1-CE7E-4B3B-AEE5-4C0FC78F649E}" dt="2020-08-23T08:08:06.792" v="34" actId="20577"/>
          <ac:spMkLst>
            <pc:docMk/>
            <pc:sldMk cId="109857222" sldId="256"/>
            <ac:spMk id="2" creationId="{00000000-0000-0000-0000-000000000000}"/>
          </ac:spMkLst>
        </pc:spChg>
      </pc:sldChg>
      <pc:sldChg chg="addSp delSp modSp new mod setBg">
        <pc:chgData name="Srivastava, Divyansh" userId="S::ds185429@ncr.com::4f46b25c-47e1-4546-aed9-f810afc2aceb" providerId="AD" clId="Web-{98BE92E1-CE7E-4B3B-AEE5-4C0FC78F649E}" dt="2020-08-23T08:24:47.636" v="500"/>
        <pc:sldMkLst>
          <pc:docMk/>
          <pc:sldMk cId="472735479" sldId="257"/>
        </pc:sldMkLst>
        <pc:spChg chg="mod">
          <ac:chgData name="Srivastava, Divyansh" userId="S::ds185429@ncr.com::4f46b25c-47e1-4546-aed9-f810afc2aceb" providerId="AD" clId="Web-{98BE92E1-CE7E-4B3B-AEE5-4C0FC78F649E}" dt="2020-08-23T08:24:47.605" v="499"/>
          <ac:spMkLst>
            <pc:docMk/>
            <pc:sldMk cId="472735479" sldId="257"/>
            <ac:spMk id="2" creationId="{FD0D0DE0-C0BA-4CF5-B6DC-FAB6960DC93F}"/>
          </ac:spMkLst>
        </pc:spChg>
        <pc:spChg chg="del mod">
          <ac:chgData name="Srivastava, Divyansh" userId="S::ds185429@ncr.com::4f46b25c-47e1-4546-aed9-f810afc2aceb" providerId="AD" clId="Web-{98BE92E1-CE7E-4B3B-AEE5-4C0FC78F649E}" dt="2020-08-23T08:15:35.157" v="346"/>
          <ac:spMkLst>
            <pc:docMk/>
            <pc:sldMk cId="472735479" sldId="257"/>
            <ac:spMk id="3" creationId="{22F85024-4707-4D31-B42E-2455D77E1CAE}"/>
          </ac:spMkLst>
        </pc:spChg>
        <pc:spChg chg="add del">
          <ac:chgData name="Srivastava, Divyansh" userId="S::ds185429@ncr.com::4f46b25c-47e1-4546-aed9-f810afc2aceb" providerId="AD" clId="Web-{98BE92E1-CE7E-4B3B-AEE5-4C0FC78F649E}" dt="2020-08-23T08:16:36.021" v="350"/>
          <ac:spMkLst>
            <pc:docMk/>
            <pc:sldMk cId="472735479" sldId="257"/>
            <ac:spMk id="6" creationId="{3A5B4632-C963-4296-86F0-79AA9EA5AE98}"/>
          </ac:spMkLst>
        </pc:spChg>
        <pc:spChg chg="add del">
          <ac:chgData name="Srivastava, Divyansh" userId="S::ds185429@ncr.com::4f46b25c-47e1-4546-aed9-f810afc2aceb" providerId="AD" clId="Web-{98BE92E1-CE7E-4B3B-AEE5-4C0FC78F649E}" dt="2020-08-23T08:24:15.463" v="497"/>
          <ac:spMkLst>
            <pc:docMk/>
            <pc:sldMk cId="472735479" sldId="257"/>
            <ac:spMk id="7" creationId="{955A2079-FA98-4876-80F0-72364A7D2EA4}"/>
          </ac:spMkLst>
        </pc:spChg>
        <pc:spChg chg="add del">
          <ac:chgData name="Srivastava, Divyansh" userId="S::ds185429@ncr.com::4f46b25c-47e1-4546-aed9-f810afc2aceb" providerId="AD" clId="Web-{98BE92E1-CE7E-4B3B-AEE5-4C0FC78F649E}" dt="2020-08-23T08:16:06.317" v="348"/>
          <ac:spMkLst>
            <pc:docMk/>
            <pc:sldMk cId="472735479" sldId="257"/>
            <ac:spMk id="9" creationId="{AFF8D2E5-2C4E-47B1-930B-6C82B7C31331}"/>
          </ac:spMkLst>
        </pc:spChg>
        <pc:spChg chg="add del">
          <ac:chgData name="Srivastava, Divyansh" userId="S::ds185429@ncr.com::4f46b25c-47e1-4546-aed9-f810afc2aceb" providerId="AD" clId="Web-{98BE92E1-CE7E-4B3B-AEE5-4C0FC78F649E}" dt="2020-08-23T08:24:15.448" v="496"/>
          <ac:spMkLst>
            <pc:docMk/>
            <pc:sldMk cId="472735479" sldId="257"/>
            <ac:spMk id="10" creationId="{0BC9EFE1-D8CB-4668-9980-DB108327A794}"/>
          </ac:spMkLst>
        </pc:spChg>
        <pc:spChg chg="add del">
          <ac:chgData name="Srivastava, Divyansh" userId="S::ds185429@ncr.com::4f46b25c-47e1-4546-aed9-f810afc2aceb" providerId="AD" clId="Web-{98BE92E1-CE7E-4B3B-AEE5-4C0FC78F649E}" dt="2020-08-23T08:16:06.317" v="348"/>
          <ac:spMkLst>
            <pc:docMk/>
            <pc:sldMk cId="472735479" sldId="257"/>
            <ac:spMk id="11" creationId="{801E4ADA-0EA9-4930-846E-3C11E8BED6DD}"/>
          </ac:spMkLst>
        </pc:spChg>
        <pc:spChg chg="add del">
          <ac:chgData name="Srivastava, Divyansh" userId="S::ds185429@ncr.com::4f46b25c-47e1-4546-aed9-f810afc2aceb" providerId="AD" clId="Web-{98BE92E1-CE7E-4B3B-AEE5-4C0FC78F649E}" dt="2020-08-23T08:23:52.181" v="494"/>
          <ac:spMkLst>
            <pc:docMk/>
            <pc:sldMk cId="472735479" sldId="257"/>
            <ac:spMk id="12" creationId="{46D6306C-ED4F-4AAE-B4A5-EEA6AFAD726E}"/>
          </ac:spMkLst>
        </pc:spChg>
        <pc:spChg chg="add del">
          <ac:chgData name="Srivastava, Divyansh" userId="S::ds185429@ncr.com::4f46b25c-47e1-4546-aed9-f810afc2aceb" providerId="AD" clId="Web-{98BE92E1-CE7E-4B3B-AEE5-4C0FC78F649E}" dt="2020-08-23T08:16:06.317" v="348"/>
          <ac:spMkLst>
            <pc:docMk/>
            <pc:sldMk cId="472735479" sldId="257"/>
            <ac:spMk id="13" creationId="{FB92FFCE-0C90-454E-AA25-D4EE9A6C39C5}"/>
          </ac:spMkLst>
        </pc:spChg>
        <pc:spChg chg="add del">
          <ac:chgData name="Srivastava, Divyansh" userId="S::ds185429@ncr.com::4f46b25c-47e1-4546-aed9-f810afc2aceb" providerId="AD" clId="Web-{98BE92E1-CE7E-4B3B-AEE5-4C0FC78F649E}" dt="2020-08-23T08:23:52.181" v="494"/>
          <ac:spMkLst>
            <pc:docMk/>
            <pc:sldMk cId="472735479" sldId="257"/>
            <ac:spMk id="14" creationId="{0EC5361D-F897-4856-B945-0455A365EB24}"/>
          </ac:spMkLst>
        </pc:spChg>
        <pc:spChg chg="add del">
          <ac:chgData name="Srivastava, Divyansh" userId="S::ds185429@ncr.com::4f46b25c-47e1-4546-aed9-f810afc2aceb" providerId="AD" clId="Web-{98BE92E1-CE7E-4B3B-AEE5-4C0FC78F649E}" dt="2020-08-23T08:23:52.181" v="494"/>
          <ac:spMkLst>
            <pc:docMk/>
            <pc:sldMk cId="472735479" sldId="257"/>
            <ac:spMk id="16" creationId="{4508C0C5-2268-42B5-B3C8-4D0899E05F8C}"/>
          </ac:spMkLst>
        </pc:spChg>
        <pc:spChg chg="add del">
          <ac:chgData name="Srivastava, Divyansh" userId="S::ds185429@ncr.com::4f46b25c-47e1-4546-aed9-f810afc2aceb" providerId="AD" clId="Web-{98BE92E1-CE7E-4B3B-AEE5-4C0FC78F649E}" dt="2020-08-23T08:24:15.448" v="496"/>
          <ac:spMkLst>
            <pc:docMk/>
            <pc:sldMk cId="472735479" sldId="257"/>
            <ac:spMk id="17" creationId="{77DA6D33-2D62-458C-BF5D-DBF612FD557E}"/>
          </ac:spMkLst>
        </pc:spChg>
        <pc:spChg chg="add del">
          <ac:chgData name="Srivastava, Divyansh" userId="S::ds185429@ncr.com::4f46b25c-47e1-4546-aed9-f810afc2aceb" providerId="AD" clId="Web-{98BE92E1-CE7E-4B3B-AEE5-4C0FC78F649E}" dt="2020-08-23T08:23:52.181" v="494"/>
          <ac:spMkLst>
            <pc:docMk/>
            <pc:sldMk cId="472735479" sldId="257"/>
            <ac:spMk id="18" creationId="{141ACBDB-38F8-4B34-8183-BD95B4E55A62}"/>
          </ac:spMkLst>
        </pc:spChg>
        <pc:spChg chg="add del">
          <ac:chgData name="Srivastava, Divyansh" userId="S::ds185429@ncr.com::4f46b25c-47e1-4546-aed9-f810afc2aceb" providerId="AD" clId="Web-{98BE92E1-CE7E-4B3B-AEE5-4C0FC78F649E}" dt="2020-08-23T08:24:47.636" v="500"/>
          <ac:spMkLst>
            <pc:docMk/>
            <pc:sldMk cId="472735479" sldId="257"/>
            <ac:spMk id="19" creationId="{1C091803-41C2-48E0-9228-5148460C7479}"/>
          </ac:spMkLst>
        </pc:spChg>
        <pc:spChg chg="add del">
          <ac:chgData name="Srivastava, Divyansh" userId="S::ds185429@ncr.com::4f46b25c-47e1-4546-aed9-f810afc2aceb" providerId="AD" clId="Web-{98BE92E1-CE7E-4B3B-AEE5-4C0FC78F649E}" dt="2020-08-23T08:23:52.181" v="494"/>
          <ac:spMkLst>
            <pc:docMk/>
            <pc:sldMk cId="472735479" sldId="257"/>
            <ac:spMk id="20" creationId="{DE00DB52-3455-4E2F-867B-A6D0516E175B}"/>
          </ac:spMkLst>
        </pc:spChg>
        <pc:spChg chg="add del">
          <ac:chgData name="Srivastava, Divyansh" userId="S::ds185429@ncr.com::4f46b25c-47e1-4546-aed9-f810afc2aceb" providerId="AD" clId="Web-{98BE92E1-CE7E-4B3B-AEE5-4C0FC78F649E}" dt="2020-08-23T08:24:47.636" v="500"/>
          <ac:spMkLst>
            <pc:docMk/>
            <pc:sldMk cId="472735479" sldId="257"/>
            <ac:spMk id="21" creationId="{B775CD93-9DF2-48CB-9F57-1BCA9A46C7FA}"/>
          </ac:spMkLst>
        </pc:spChg>
        <pc:spChg chg="add del">
          <ac:chgData name="Srivastava, Divyansh" userId="S::ds185429@ncr.com::4f46b25c-47e1-4546-aed9-f810afc2aceb" providerId="AD" clId="Web-{98BE92E1-CE7E-4B3B-AEE5-4C0FC78F649E}" dt="2020-08-23T08:23:52.181" v="494"/>
          <ac:spMkLst>
            <pc:docMk/>
            <pc:sldMk cId="472735479" sldId="257"/>
            <ac:spMk id="22" creationId="{9E914C83-E0D8-4953-92D5-169D28CB43AE}"/>
          </ac:spMkLst>
        </pc:spChg>
        <pc:spChg chg="add del">
          <ac:chgData name="Srivastava, Divyansh" userId="S::ds185429@ncr.com::4f46b25c-47e1-4546-aed9-f810afc2aceb" providerId="AD" clId="Web-{98BE92E1-CE7E-4B3B-AEE5-4C0FC78F649E}" dt="2020-08-23T08:24:47.636" v="500"/>
          <ac:spMkLst>
            <pc:docMk/>
            <pc:sldMk cId="472735479" sldId="257"/>
            <ac:spMk id="23" creationId="{6166C6D1-23AC-49C4-BA07-238E4E9F8CEB}"/>
          </ac:spMkLst>
        </pc:spChg>
        <pc:spChg chg="add del">
          <ac:chgData name="Srivastava, Divyansh" userId="S::ds185429@ncr.com::4f46b25c-47e1-4546-aed9-f810afc2aceb" providerId="AD" clId="Web-{98BE92E1-CE7E-4B3B-AEE5-4C0FC78F649E}" dt="2020-08-23T08:23:52.181" v="494"/>
          <ac:spMkLst>
            <pc:docMk/>
            <pc:sldMk cId="472735479" sldId="257"/>
            <ac:spMk id="24" creationId="{3512E083-F550-46AF-8490-767ECFD00CB7}"/>
          </ac:spMkLst>
        </pc:spChg>
        <pc:spChg chg="add">
          <ac:chgData name="Srivastava, Divyansh" userId="S::ds185429@ncr.com::4f46b25c-47e1-4546-aed9-f810afc2aceb" providerId="AD" clId="Web-{98BE92E1-CE7E-4B3B-AEE5-4C0FC78F649E}" dt="2020-08-23T08:24:47.636" v="500"/>
          <ac:spMkLst>
            <pc:docMk/>
            <pc:sldMk cId="472735479" sldId="257"/>
            <ac:spMk id="25" creationId="{A93898FF-D987-4B0E-BFB4-85F5EB356D4D}"/>
          </ac:spMkLst>
        </pc:spChg>
        <pc:spChg chg="add">
          <ac:chgData name="Srivastava, Divyansh" userId="S::ds185429@ncr.com::4f46b25c-47e1-4546-aed9-f810afc2aceb" providerId="AD" clId="Web-{98BE92E1-CE7E-4B3B-AEE5-4C0FC78F649E}" dt="2020-08-23T08:24:47.636" v="500"/>
          <ac:spMkLst>
            <pc:docMk/>
            <pc:sldMk cId="472735479" sldId="257"/>
            <ac:spMk id="26" creationId="{8654E6D0-A14C-40BE-8E45-0815172668EC}"/>
          </ac:spMkLst>
        </pc:spChg>
        <pc:spChg chg="add del">
          <ac:chgData name="Srivastava, Divyansh" userId="S::ds185429@ncr.com::4f46b25c-47e1-4546-aed9-f810afc2aceb" providerId="AD" clId="Web-{98BE92E1-CE7E-4B3B-AEE5-4C0FC78F649E}" dt="2020-08-23T08:24:47.605" v="499"/>
          <ac:spMkLst>
            <pc:docMk/>
            <pc:sldMk cId="472735479" sldId="257"/>
            <ac:spMk id="28" creationId="{0BC9EFE1-D8CB-4668-9980-DB108327A794}"/>
          </ac:spMkLst>
        </pc:spChg>
        <pc:spChg chg="add del">
          <ac:chgData name="Srivastava, Divyansh" userId="S::ds185429@ncr.com::4f46b25c-47e1-4546-aed9-f810afc2aceb" providerId="AD" clId="Web-{98BE92E1-CE7E-4B3B-AEE5-4C0FC78F649E}" dt="2020-08-23T08:24:47.605" v="499"/>
          <ac:spMkLst>
            <pc:docMk/>
            <pc:sldMk cId="472735479" sldId="257"/>
            <ac:spMk id="32" creationId="{77DA6D33-2D62-458C-BF5D-DBF612FD557E}"/>
          </ac:spMkLst>
        </pc:spChg>
        <pc:spChg chg="add">
          <ac:chgData name="Srivastava, Divyansh" userId="S::ds185429@ncr.com::4f46b25c-47e1-4546-aed9-f810afc2aceb" providerId="AD" clId="Web-{98BE92E1-CE7E-4B3B-AEE5-4C0FC78F649E}" dt="2020-08-23T08:24:47.636" v="500"/>
          <ac:spMkLst>
            <pc:docMk/>
            <pc:sldMk cId="472735479" sldId="257"/>
            <ac:spMk id="34" creationId="{A737E5B8-8F31-4942-B159-B213C4D6D830}"/>
          </ac:spMkLst>
        </pc:spChg>
        <pc:spChg chg="add">
          <ac:chgData name="Srivastava, Divyansh" userId="S::ds185429@ncr.com::4f46b25c-47e1-4546-aed9-f810afc2aceb" providerId="AD" clId="Web-{98BE92E1-CE7E-4B3B-AEE5-4C0FC78F649E}" dt="2020-08-23T08:24:47.636" v="500"/>
          <ac:spMkLst>
            <pc:docMk/>
            <pc:sldMk cId="472735479" sldId="257"/>
            <ac:spMk id="36" creationId="{42A4FC2C-047E-45A5-965D-8E1E3BF09BC6}"/>
          </ac:spMkLst>
        </pc:spChg>
        <pc:spChg chg="add">
          <ac:chgData name="Srivastava, Divyansh" userId="S::ds185429@ncr.com::4f46b25c-47e1-4546-aed9-f810afc2aceb" providerId="AD" clId="Web-{98BE92E1-CE7E-4B3B-AEE5-4C0FC78F649E}" dt="2020-08-23T08:24:47.636" v="500"/>
          <ac:spMkLst>
            <pc:docMk/>
            <pc:sldMk cId="472735479" sldId="257"/>
            <ac:spMk id="38" creationId="{78F530DA-C7D1-4968-8F8A-8700C2BB2A49}"/>
          </ac:spMkLst>
        </pc:spChg>
        <pc:graphicFrameChg chg="add mod modGraphic">
          <ac:chgData name="Srivastava, Divyansh" userId="S::ds185429@ncr.com::4f46b25c-47e1-4546-aed9-f810afc2aceb" providerId="AD" clId="Web-{98BE92E1-CE7E-4B3B-AEE5-4C0FC78F649E}" dt="2020-08-23T08:20:54.222" v="492" actId="20577"/>
          <ac:graphicFrameMkLst>
            <pc:docMk/>
            <pc:sldMk cId="472735479" sldId="257"/>
            <ac:graphicFrameMk id="4" creationId="{DAF5F190-7C61-40C6-A213-E6966E8976F1}"/>
          </ac:graphicFrameMkLst>
        </pc:graphicFrameChg>
        <pc:picChg chg="add del">
          <ac:chgData name="Srivastava, Divyansh" userId="S::ds185429@ncr.com::4f46b25c-47e1-4546-aed9-f810afc2aceb" providerId="AD" clId="Web-{98BE92E1-CE7E-4B3B-AEE5-4C0FC78F649E}" dt="2020-08-23T08:24:15.448" v="496"/>
          <ac:picMkLst>
            <pc:docMk/>
            <pc:sldMk cId="472735479" sldId="257"/>
            <ac:picMk id="15" creationId="{7CBAE1BD-B8E4-4029-8AA2-C77E4FED9864}"/>
          </ac:picMkLst>
        </pc:picChg>
        <pc:picChg chg="add">
          <ac:chgData name="Srivastava, Divyansh" userId="S::ds185429@ncr.com::4f46b25c-47e1-4546-aed9-f810afc2aceb" providerId="AD" clId="Web-{98BE92E1-CE7E-4B3B-AEE5-4C0FC78F649E}" dt="2020-08-23T08:24:47.636" v="500"/>
          <ac:picMkLst>
            <pc:docMk/>
            <pc:sldMk cId="472735479" sldId="257"/>
            <ac:picMk id="27" creationId="{5516C1EB-8D62-4BF0-92B5-02E6AE43B1F3}"/>
          </ac:picMkLst>
        </pc:picChg>
        <pc:picChg chg="add del">
          <ac:chgData name="Srivastava, Divyansh" userId="S::ds185429@ncr.com::4f46b25c-47e1-4546-aed9-f810afc2aceb" providerId="AD" clId="Web-{98BE92E1-CE7E-4B3B-AEE5-4C0FC78F649E}" dt="2020-08-23T08:24:47.605" v="499"/>
          <ac:picMkLst>
            <pc:docMk/>
            <pc:sldMk cId="472735479" sldId="257"/>
            <ac:picMk id="30" creationId="{7CBAE1BD-B8E4-4029-8AA2-C77E4FED9864}"/>
          </ac:picMkLst>
        </pc:picChg>
      </pc:sldChg>
      <pc:sldChg chg="addSp delSp modSp new mod setBg setClrOvrMap">
        <pc:chgData name="Srivastava, Divyansh" userId="S::ds185429@ncr.com::4f46b25c-47e1-4546-aed9-f810afc2aceb" providerId="AD" clId="Web-{98BE92E1-CE7E-4B3B-AEE5-4C0FC78F649E}" dt="2020-08-23T08:29:29.241" v="554"/>
        <pc:sldMkLst>
          <pc:docMk/>
          <pc:sldMk cId="1800690511" sldId="258"/>
        </pc:sldMkLst>
        <pc:spChg chg="mod ord">
          <ac:chgData name="Srivastava, Divyansh" userId="S::ds185429@ncr.com::4f46b25c-47e1-4546-aed9-f810afc2aceb" providerId="AD" clId="Web-{98BE92E1-CE7E-4B3B-AEE5-4C0FC78F649E}" dt="2020-08-23T08:29:29.241" v="554"/>
          <ac:spMkLst>
            <pc:docMk/>
            <pc:sldMk cId="1800690511" sldId="258"/>
            <ac:spMk id="2" creationId="{958F9DE7-CF23-4F40-BE67-5A2F7C9F2DBB}"/>
          </ac:spMkLst>
        </pc:spChg>
        <pc:spChg chg="del mod">
          <ac:chgData name="Srivastava, Divyansh" userId="S::ds185429@ncr.com::4f46b25c-47e1-4546-aed9-f810afc2aceb" providerId="AD" clId="Web-{98BE92E1-CE7E-4B3B-AEE5-4C0FC78F649E}" dt="2020-08-23T08:27:42.493" v="547"/>
          <ac:spMkLst>
            <pc:docMk/>
            <pc:sldMk cId="1800690511" sldId="258"/>
            <ac:spMk id="3" creationId="{FDF6DC98-1B14-4E04-94A1-C1D6F86B190C}"/>
          </ac:spMkLst>
        </pc:spChg>
        <pc:spChg chg="add">
          <ac:chgData name="Srivastava, Divyansh" userId="S::ds185429@ncr.com::4f46b25c-47e1-4546-aed9-f810afc2aceb" providerId="AD" clId="Web-{98BE92E1-CE7E-4B3B-AEE5-4C0FC78F649E}" dt="2020-08-23T08:28:26.478" v="552"/>
          <ac:spMkLst>
            <pc:docMk/>
            <pc:sldMk cId="1800690511" sldId="258"/>
            <ac:spMk id="6" creationId="{ECE1DA53-9811-4831-9BFB-3E8658F0806F}"/>
          </ac:spMkLst>
        </pc:spChg>
        <pc:spChg chg="add">
          <ac:chgData name="Srivastava, Divyansh" userId="S::ds185429@ncr.com::4f46b25c-47e1-4546-aed9-f810afc2aceb" providerId="AD" clId="Web-{98BE92E1-CE7E-4B3B-AEE5-4C0FC78F649E}" dt="2020-08-23T08:28:26.478" v="552"/>
          <ac:spMkLst>
            <pc:docMk/>
            <pc:sldMk cId="1800690511" sldId="258"/>
            <ac:spMk id="8" creationId="{F1C689D5-CDE1-465A-BC63-4D9C5AF8F256}"/>
          </ac:spMkLst>
        </pc:spChg>
        <pc:spChg chg="add del">
          <ac:chgData name="Srivastava, Divyansh" userId="S::ds185429@ncr.com::4f46b25c-47e1-4546-aed9-f810afc2aceb" providerId="AD" clId="Web-{98BE92E1-CE7E-4B3B-AEE5-4C0FC78F649E}" dt="2020-08-23T08:28:26.472" v="551"/>
          <ac:spMkLst>
            <pc:docMk/>
            <pc:sldMk cId="1800690511" sldId="258"/>
            <ac:spMk id="9" creationId="{C7D023E4-8DE1-436E-9847-ED6A4B4B04FD}"/>
          </ac:spMkLst>
        </pc:spChg>
        <pc:spChg chg="add">
          <ac:chgData name="Srivastava, Divyansh" userId="S::ds185429@ncr.com::4f46b25c-47e1-4546-aed9-f810afc2aceb" providerId="AD" clId="Web-{98BE92E1-CE7E-4B3B-AEE5-4C0FC78F649E}" dt="2020-08-23T08:29:29.241" v="554"/>
          <ac:spMkLst>
            <pc:docMk/>
            <pc:sldMk cId="1800690511" sldId="258"/>
            <ac:spMk id="10" creationId="{5E8D2E83-FB3A-40E7-A9E5-7AB389D612B4}"/>
          </ac:spMkLst>
        </pc:spChg>
        <pc:spChg chg="add del">
          <ac:chgData name="Srivastava, Divyansh" userId="S::ds185429@ncr.com::4f46b25c-47e1-4546-aed9-f810afc2aceb" providerId="AD" clId="Web-{98BE92E1-CE7E-4B3B-AEE5-4C0FC78F649E}" dt="2020-08-23T08:28:26.472" v="551"/>
          <ac:spMkLst>
            <pc:docMk/>
            <pc:sldMk cId="1800690511" sldId="258"/>
            <ac:spMk id="11" creationId="{C04DA1FE-EBEF-4AF3-A3C6-067C78D47FBA}"/>
          </ac:spMkLst>
        </pc:spChg>
        <pc:spChg chg="add">
          <ac:chgData name="Srivastava, Divyansh" userId="S::ds185429@ncr.com::4f46b25c-47e1-4546-aed9-f810afc2aceb" providerId="AD" clId="Web-{98BE92E1-CE7E-4B3B-AEE5-4C0FC78F649E}" dt="2020-08-23T08:29:29.241" v="554"/>
          <ac:spMkLst>
            <pc:docMk/>
            <pc:sldMk cId="1800690511" sldId="258"/>
            <ac:spMk id="12" creationId="{66A0D622-E70C-47AF-A5CE-F9939A95BD57}"/>
          </ac:spMkLst>
        </pc:spChg>
        <pc:spChg chg="add del">
          <ac:chgData name="Srivastava, Divyansh" userId="S::ds185429@ncr.com::4f46b25c-47e1-4546-aed9-f810afc2aceb" providerId="AD" clId="Web-{98BE92E1-CE7E-4B3B-AEE5-4C0FC78F649E}" dt="2020-08-23T08:28:26.472" v="551"/>
          <ac:spMkLst>
            <pc:docMk/>
            <pc:sldMk cId="1800690511" sldId="258"/>
            <ac:spMk id="13" creationId="{8B1B3E66-23F5-436C-A0C1-32A666D2800D}"/>
          </ac:spMkLst>
        </pc:spChg>
        <pc:grpChg chg="add del">
          <ac:chgData name="Srivastava, Divyansh" userId="S::ds185429@ncr.com::4f46b25c-47e1-4546-aed9-f810afc2aceb" providerId="AD" clId="Web-{98BE92E1-CE7E-4B3B-AEE5-4C0FC78F649E}" dt="2020-08-23T08:28:26.472" v="551"/>
          <ac:grpSpMkLst>
            <pc:docMk/>
            <pc:sldMk cId="1800690511" sldId="258"/>
            <ac:grpSpMk id="15" creationId="{28EC230A-A12C-4339-92EE-F850809ECEA6}"/>
          </ac:grpSpMkLst>
        </pc:grpChg>
        <pc:picChg chg="add mod ord">
          <ac:chgData name="Srivastava, Divyansh" userId="S::ds185429@ncr.com::4f46b25c-47e1-4546-aed9-f810afc2aceb" providerId="AD" clId="Web-{98BE92E1-CE7E-4B3B-AEE5-4C0FC78F649E}" dt="2020-08-23T08:29:29.241" v="554"/>
          <ac:picMkLst>
            <pc:docMk/>
            <pc:sldMk cId="1800690511" sldId="258"/>
            <ac:picMk id="4" creationId="{5C4F4931-8FFE-4C1B-9AAF-7C80E0EB7A08}"/>
          </ac:picMkLst>
        </pc:picChg>
      </pc:sldChg>
    </pc:docChg>
  </pc:docChgLst>
  <pc:docChgLst>
    <pc:chgData name="Srivastava, Divyansh" userId="S::ds185429@ncr.com::4f46b25c-47e1-4546-aed9-f810afc2aceb" providerId="AD" clId="Web-{63DB542A-D0A9-3337-6846-6767017FF533}"/>
    <pc:docChg chg="addSld delSld modSld modMainMaster">
      <pc:chgData name="Srivastava, Divyansh" userId="S::ds185429@ncr.com::4f46b25c-47e1-4546-aed9-f810afc2aceb" providerId="AD" clId="Web-{63DB542A-D0A9-3337-6846-6767017FF533}" dt="2020-08-23T17:25:50.770" v="259" actId="20577"/>
      <pc:docMkLst>
        <pc:docMk/>
      </pc:docMkLst>
      <pc:sldChg chg="modTransition">
        <pc:chgData name="Srivastava, Divyansh" userId="S::ds185429@ncr.com::4f46b25c-47e1-4546-aed9-f810afc2aceb" providerId="AD" clId="Web-{63DB542A-D0A9-3337-6846-6767017FF533}" dt="2020-08-23T17:21:48.342" v="204"/>
        <pc:sldMkLst>
          <pc:docMk/>
          <pc:sldMk cId="109857222" sldId="256"/>
        </pc:sldMkLst>
      </pc:sldChg>
      <pc:sldChg chg="modTransition">
        <pc:chgData name="Srivastava, Divyansh" userId="S::ds185429@ncr.com::4f46b25c-47e1-4546-aed9-f810afc2aceb" providerId="AD" clId="Web-{63DB542A-D0A9-3337-6846-6767017FF533}" dt="2020-08-23T17:21:48.342" v="204"/>
        <pc:sldMkLst>
          <pc:docMk/>
          <pc:sldMk cId="472735479" sldId="257"/>
        </pc:sldMkLst>
      </pc:sldChg>
      <pc:sldChg chg="modTransition">
        <pc:chgData name="Srivastava, Divyansh" userId="S::ds185429@ncr.com::4f46b25c-47e1-4546-aed9-f810afc2aceb" providerId="AD" clId="Web-{63DB542A-D0A9-3337-6846-6767017FF533}" dt="2020-08-23T17:21:48.342" v="204"/>
        <pc:sldMkLst>
          <pc:docMk/>
          <pc:sldMk cId="1800690511" sldId="258"/>
        </pc:sldMkLst>
      </pc:sldChg>
      <pc:sldChg chg="modSp modTransition">
        <pc:chgData name="Srivastava, Divyansh" userId="S::ds185429@ncr.com::4f46b25c-47e1-4546-aed9-f810afc2aceb" providerId="AD" clId="Web-{63DB542A-D0A9-3337-6846-6767017FF533}" dt="2020-08-23T17:25:36.738" v="250" actId="20577"/>
        <pc:sldMkLst>
          <pc:docMk/>
          <pc:sldMk cId="4149387255" sldId="259"/>
        </pc:sldMkLst>
        <pc:spChg chg="mod">
          <ac:chgData name="Srivastava, Divyansh" userId="S::ds185429@ncr.com::4f46b25c-47e1-4546-aed9-f810afc2aceb" providerId="AD" clId="Web-{63DB542A-D0A9-3337-6846-6767017FF533}" dt="2020-08-23T17:25:36.738" v="250" actId="20577"/>
          <ac:spMkLst>
            <pc:docMk/>
            <pc:sldMk cId="4149387255" sldId="259"/>
            <ac:spMk id="3" creationId="{71BF73FC-6E72-41ED-BA6E-6E293910B62C}"/>
          </ac:spMkLst>
        </pc:spChg>
      </pc:sldChg>
      <pc:sldChg chg="modSp modTransition">
        <pc:chgData name="Srivastava, Divyansh" userId="S::ds185429@ncr.com::4f46b25c-47e1-4546-aed9-f810afc2aceb" providerId="AD" clId="Web-{63DB542A-D0A9-3337-6846-6767017FF533}" dt="2020-08-23T17:25:50.770" v="258" actId="20577"/>
        <pc:sldMkLst>
          <pc:docMk/>
          <pc:sldMk cId="2805721560" sldId="260"/>
        </pc:sldMkLst>
        <pc:spChg chg="mod">
          <ac:chgData name="Srivastava, Divyansh" userId="S::ds185429@ncr.com::4f46b25c-47e1-4546-aed9-f810afc2aceb" providerId="AD" clId="Web-{63DB542A-D0A9-3337-6846-6767017FF533}" dt="2020-08-23T17:25:50.770" v="258" actId="20577"/>
          <ac:spMkLst>
            <pc:docMk/>
            <pc:sldMk cId="2805721560" sldId="260"/>
            <ac:spMk id="3" creationId="{71BF73FC-6E72-41ED-BA6E-6E293910B62C}"/>
          </ac:spMkLst>
        </pc:spChg>
      </pc:sldChg>
      <pc:sldChg chg="modTransition">
        <pc:chgData name="Srivastava, Divyansh" userId="S::ds185429@ncr.com::4f46b25c-47e1-4546-aed9-f810afc2aceb" providerId="AD" clId="Web-{63DB542A-D0A9-3337-6846-6767017FF533}" dt="2020-08-23T17:21:48.342" v="204"/>
        <pc:sldMkLst>
          <pc:docMk/>
          <pc:sldMk cId="3298673550" sldId="261"/>
        </pc:sldMkLst>
      </pc:sldChg>
      <pc:sldChg chg="modTransition">
        <pc:chgData name="Srivastava, Divyansh" userId="S::ds185429@ncr.com::4f46b25c-47e1-4546-aed9-f810afc2aceb" providerId="AD" clId="Web-{63DB542A-D0A9-3337-6846-6767017FF533}" dt="2020-08-23T17:21:48.342" v="204"/>
        <pc:sldMkLst>
          <pc:docMk/>
          <pc:sldMk cId="413697665" sldId="262"/>
        </pc:sldMkLst>
      </pc:sldChg>
      <pc:sldChg chg="modTransition">
        <pc:chgData name="Srivastava, Divyansh" userId="S::ds185429@ncr.com::4f46b25c-47e1-4546-aed9-f810afc2aceb" providerId="AD" clId="Web-{63DB542A-D0A9-3337-6846-6767017FF533}" dt="2020-08-23T17:21:48.342" v="204"/>
        <pc:sldMkLst>
          <pc:docMk/>
          <pc:sldMk cId="3488417332" sldId="263"/>
        </pc:sldMkLst>
      </pc:sldChg>
      <pc:sldChg chg="modTransition">
        <pc:chgData name="Srivastava, Divyansh" userId="S::ds185429@ncr.com::4f46b25c-47e1-4546-aed9-f810afc2aceb" providerId="AD" clId="Web-{63DB542A-D0A9-3337-6846-6767017FF533}" dt="2020-08-23T17:21:48.342" v="204"/>
        <pc:sldMkLst>
          <pc:docMk/>
          <pc:sldMk cId="4054084728" sldId="264"/>
        </pc:sldMkLst>
      </pc:sldChg>
      <pc:sldChg chg="modTransition">
        <pc:chgData name="Srivastava, Divyansh" userId="S::ds185429@ncr.com::4f46b25c-47e1-4546-aed9-f810afc2aceb" providerId="AD" clId="Web-{63DB542A-D0A9-3337-6846-6767017FF533}" dt="2020-08-23T17:21:48.342" v="204"/>
        <pc:sldMkLst>
          <pc:docMk/>
          <pc:sldMk cId="2954668559" sldId="265"/>
        </pc:sldMkLst>
      </pc:sldChg>
      <pc:sldChg chg="modTransition">
        <pc:chgData name="Srivastava, Divyansh" userId="S::ds185429@ncr.com::4f46b25c-47e1-4546-aed9-f810afc2aceb" providerId="AD" clId="Web-{63DB542A-D0A9-3337-6846-6767017FF533}" dt="2020-08-23T17:21:48.342" v="204"/>
        <pc:sldMkLst>
          <pc:docMk/>
          <pc:sldMk cId="1479877744" sldId="266"/>
        </pc:sldMkLst>
      </pc:sldChg>
      <pc:sldChg chg="modTransition">
        <pc:chgData name="Srivastava, Divyansh" userId="S::ds185429@ncr.com::4f46b25c-47e1-4546-aed9-f810afc2aceb" providerId="AD" clId="Web-{63DB542A-D0A9-3337-6846-6767017FF533}" dt="2020-08-23T17:21:48.342" v="204"/>
        <pc:sldMkLst>
          <pc:docMk/>
          <pc:sldMk cId="67061180" sldId="267"/>
        </pc:sldMkLst>
      </pc:sldChg>
      <pc:sldChg chg="modTransition">
        <pc:chgData name="Srivastava, Divyansh" userId="S::ds185429@ncr.com::4f46b25c-47e1-4546-aed9-f810afc2aceb" providerId="AD" clId="Web-{63DB542A-D0A9-3337-6846-6767017FF533}" dt="2020-08-23T17:21:48.342" v="204"/>
        <pc:sldMkLst>
          <pc:docMk/>
          <pc:sldMk cId="3047147696" sldId="268"/>
        </pc:sldMkLst>
      </pc:sldChg>
      <pc:sldChg chg="modTransition">
        <pc:chgData name="Srivastava, Divyansh" userId="S::ds185429@ncr.com::4f46b25c-47e1-4546-aed9-f810afc2aceb" providerId="AD" clId="Web-{63DB542A-D0A9-3337-6846-6767017FF533}" dt="2020-08-23T17:21:48.342" v="204"/>
        <pc:sldMkLst>
          <pc:docMk/>
          <pc:sldMk cId="947149550" sldId="270"/>
        </pc:sldMkLst>
      </pc:sldChg>
      <pc:sldChg chg="modTransition">
        <pc:chgData name="Srivastava, Divyansh" userId="S::ds185429@ncr.com::4f46b25c-47e1-4546-aed9-f810afc2aceb" providerId="AD" clId="Web-{63DB542A-D0A9-3337-6846-6767017FF533}" dt="2020-08-23T17:21:48.342" v="204"/>
        <pc:sldMkLst>
          <pc:docMk/>
          <pc:sldMk cId="2066129854" sldId="271"/>
        </pc:sldMkLst>
      </pc:sldChg>
      <pc:sldChg chg="modTransition">
        <pc:chgData name="Srivastava, Divyansh" userId="S::ds185429@ncr.com::4f46b25c-47e1-4546-aed9-f810afc2aceb" providerId="AD" clId="Web-{63DB542A-D0A9-3337-6846-6767017FF533}" dt="2020-08-23T17:21:48.342" v="204"/>
        <pc:sldMkLst>
          <pc:docMk/>
          <pc:sldMk cId="2946805505" sldId="272"/>
        </pc:sldMkLst>
      </pc:sldChg>
      <pc:sldChg chg="addSp delSp modSp new mod modTransition setBg">
        <pc:chgData name="Srivastava, Divyansh" userId="S::ds185429@ncr.com::4f46b25c-47e1-4546-aed9-f810afc2aceb" providerId="AD" clId="Web-{63DB542A-D0A9-3337-6846-6767017FF533}" dt="2020-08-23T17:21:48.342" v="204"/>
        <pc:sldMkLst>
          <pc:docMk/>
          <pc:sldMk cId="3426691160" sldId="274"/>
        </pc:sldMkLst>
        <pc:spChg chg="mod ord">
          <ac:chgData name="Srivastava, Divyansh" userId="S::ds185429@ncr.com::4f46b25c-47e1-4546-aed9-f810afc2aceb" providerId="AD" clId="Web-{63DB542A-D0A9-3337-6846-6767017FF533}" dt="2020-08-23T17:00:10.857" v="89"/>
          <ac:spMkLst>
            <pc:docMk/>
            <pc:sldMk cId="3426691160" sldId="274"/>
            <ac:spMk id="2" creationId="{C0D20596-44C5-4E06-BE58-427E400A2ACF}"/>
          </ac:spMkLst>
        </pc:spChg>
        <pc:spChg chg="del">
          <ac:chgData name="Srivastava, Divyansh" userId="S::ds185429@ncr.com::4f46b25c-47e1-4546-aed9-f810afc2aceb" providerId="AD" clId="Web-{63DB542A-D0A9-3337-6846-6767017FF533}" dt="2020-08-23T16:57:18.399" v="72"/>
          <ac:spMkLst>
            <pc:docMk/>
            <pc:sldMk cId="3426691160" sldId="274"/>
            <ac:spMk id="3" creationId="{A9039561-8D24-4BB8-9BBE-EA2471B4DD6C}"/>
          </ac:spMkLst>
        </pc:spChg>
        <pc:spChg chg="add del">
          <ac:chgData name="Srivastava, Divyansh" userId="S::ds185429@ncr.com::4f46b25c-47e1-4546-aed9-f810afc2aceb" providerId="AD" clId="Web-{63DB542A-D0A9-3337-6846-6767017FF533}" dt="2020-08-23T17:00:10.857" v="88"/>
          <ac:spMkLst>
            <pc:docMk/>
            <pc:sldMk cId="3426691160" sldId="274"/>
            <ac:spMk id="12" creationId="{A4AC5506-6312-4701-8D3C-40187889A947}"/>
          </ac:spMkLst>
        </pc:spChg>
        <pc:spChg chg="add">
          <ac:chgData name="Srivastava, Divyansh" userId="S::ds185429@ncr.com::4f46b25c-47e1-4546-aed9-f810afc2aceb" providerId="AD" clId="Web-{63DB542A-D0A9-3337-6846-6767017FF533}" dt="2020-08-23T17:00:10.857" v="89"/>
          <ac:spMkLst>
            <pc:docMk/>
            <pc:sldMk cId="3426691160" sldId="274"/>
            <ac:spMk id="14" creationId="{7AE95D8F-9825-4222-8846-E3461598CC62}"/>
          </ac:spMkLst>
        </pc:spChg>
        <pc:picChg chg="add mod">
          <ac:chgData name="Srivastava, Divyansh" userId="S::ds185429@ncr.com::4f46b25c-47e1-4546-aed9-f810afc2aceb" providerId="AD" clId="Web-{63DB542A-D0A9-3337-6846-6767017FF533}" dt="2020-08-23T17:02:53.892" v="108" actId="14100"/>
          <ac:picMkLst>
            <pc:docMk/>
            <pc:sldMk cId="3426691160" sldId="274"/>
            <ac:picMk id="4" creationId="{4CAEAD6E-EB17-4B58-B137-9B4AFC8762A1}"/>
          </ac:picMkLst>
        </pc:picChg>
        <pc:picChg chg="add mod">
          <ac:chgData name="Srivastava, Divyansh" userId="S::ds185429@ncr.com::4f46b25c-47e1-4546-aed9-f810afc2aceb" providerId="AD" clId="Web-{63DB542A-D0A9-3337-6846-6767017FF533}" dt="2020-08-23T17:03:07.033" v="112" actId="1076"/>
          <ac:picMkLst>
            <pc:docMk/>
            <pc:sldMk cId="3426691160" sldId="274"/>
            <ac:picMk id="5" creationId="{5D12841C-0DEF-4FFA-9FAA-B74B8DBD8A1D}"/>
          </ac:picMkLst>
        </pc:picChg>
        <pc:picChg chg="add mod">
          <ac:chgData name="Srivastava, Divyansh" userId="S::ds185429@ncr.com::4f46b25c-47e1-4546-aed9-f810afc2aceb" providerId="AD" clId="Web-{63DB542A-D0A9-3337-6846-6767017FF533}" dt="2020-08-23T17:02:45.079" v="107" actId="14100"/>
          <ac:picMkLst>
            <pc:docMk/>
            <pc:sldMk cId="3426691160" sldId="274"/>
            <ac:picMk id="6" creationId="{B54810BE-9BF4-4917-AEE7-9BC4EBFD6637}"/>
          </ac:picMkLst>
        </pc:picChg>
        <pc:picChg chg="add mod ord">
          <ac:chgData name="Srivastava, Divyansh" userId="S::ds185429@ncr.com::4f46b25c-47e1-4546-aed9-f810afc2aceb" providerId="AD" clId="Web-{63DB542A-D0A9-3337-6846-6767017FF533}" dt="2020-08-23T17:03:15.033" v="114" actId="14100"/>
          <ac:picMkLst>
            <pc:docMk/>
            <pc:sldMk cId="3426691160" sldId="274"/>
            <ac:picMk id="7" creationId="{3280F6C5-25CE-425C-91E8-07A45DF3F863}"/>
          </ac:picMkLst>
        </pc:picChg>
        <pc:cxnChg chg="add">
          <ac:chgData name="Srivastava, Divyansh" userId="S::ds185429@ncr.com::4f46b25c-47e1-4546-aed9-f810afc2aceb" providerId="AD" clId="Web-{63DB542A-D0A9-3337-6846-6767017FF533}" dt="2020-08-23T17:00:10.857" v="89"/>
          <ac:cxnSpMkLst>
            <pc:docMk/>
            <pc:sldMk cId="3426691160" sldId="274"/>
            <ac:cxnSpMk id="9" creationId="{DFDA47BC-3069-47F5-8257-24B3B1F76A08}"/>
          </ac:cxnSpMkLst>
        </pc:cxnChg>
        <pc:cxnChg chg="add">
          <ac:chgData name="Srivastava, Divyansh" userId="S::ds185429@ncr.com::4f46b25c-47e1-4546-aed9-f810afc2aceb" providerId="AD" clId="Web-{63DB542A-D0A9-3337-6846-6767017FF533}" dt="2020-08-23T17:00:10.857" v="89"/>
          <ac:cxnSpMkLst>
            <pc:docMk/>
            <pc:sldMk cId="3426691160" sldId="274"/>
            <ac:cxnSpMk id="16" creationId="{942B920A-73AD-402A-8EEF-B88E1A9398B8}"/>
          </ac:cxnSpMkLst>
        </pc:cxnChg>
        <pc:cxnChg chg="add">
          <ac:chgData name="Srivastava, Divyansh" userId="S::ds185429@ncr.com::4f46b25c-47e1-4546-aed9-f810afc2aceb" providerId="AD" clId="Web-{63DB542A-D0A9-3337-6846-6767017FF533}" dt="2020-08-23T17:00:10.857" v="89"/>
          <ac:cxnSpMkLst>
            <pc:docMk/>
            <pc:sldMk cId="3426691160" sldId="274"/>
            <ac:cxnSpMk id="18" creationId="{00C9EB70-BC82-414A-BF8D-AD7FC6727616}"/>
          </ac:cxnSpMkLst>
        </pc:cxnChg>
        <pc:cxnChg chg="add">
          <ac:chgData name="Srivastava, Divyansh" userId="S::ds185429@ncr.com::4f46b25c-47e1-4546-aed9-f810afc2aceb" providerId="AD" clId="Web-{63DB542A-D0A9-3337-6846-6767017FF533}" dt="2020-08-23T17:00:10.857" v="89"/>
          <ac:cxnSpMkLst>
            <pc:docMk/>
            <pc:sldMk cId="3426691160" sldId="274"/>
            <ac:cxnSpMk id="20" creationId="{3217665F-0036-444A-8D4A-33AF36A36A42}"/>
          </ac:cxnSpMkLst>
        </pc:cxnChg>
      </pc:sldChg>
      <pc:sldChg chg="addSp delSp modSp new mod modTransition setBg">
        <pc:chgData name="Srivastava, Divyansh" userId="S::ds185429@ncr.com::4f46b25c-47e1-4546-aed9-f810afc2aceb" providerId="AD" clId="Web-{63DB542A-D0A9-3337-6846-6767017FF533}" dt="2020-08-23T17:21:48.342" v="204"/>
        <pc:sldMkLst>
          <pc:docMk/>
          <pc:sldMk cId="3908100025" sldId="275"/>
        </pc:sldMkLst>
        <pc:spChg chg="mod">
          <ac:chgData name="Srivastava, Divyansh" userId="S::ds185429@ncr.com::4f46b25c-47e1-4546-aed9-f810afc2aceb" providerId="AD" clId="Web-{63DB542A-D0A9-3337-6846-6767017FF533}" dt="2020-08-23T17:17:55.727" v="179"/>
          <ac:spMkLst>
            <pc:docMk/>
            <pc:sldMk cId="3908100025" sldId="275"/>
            <ac:spMk id="2" creationId="{00EC4F8B-7759-4E6F-9C87-B6063401683E}"/>
          </ac:spMkLst>
        </pc:spChg>
        <pc:spChg chg="del mod">
          <ac:chgData name="Srivastava, Divyansh" userId="S::ds185429@ncr.com::4f46b25c-47e1-4546-aed9-f810afc2aceb" providerId="AD" clId="Web-{63DB542A-D0A9-3337-6846-6767017FF533}" dt="2020-08-23T17:16:30.850" v="146"/>
          <ac:spMkLst>
            <pc:docMk/>
            <pc:sldMk cId="3908100025" sldId="275"/>
            <ac:spMk id="3" creationId="{531B71C6-22FF-43BA-8F0A-398F6F5575FE}"/>
          </ac:spMkLst>
        </pc:spChg>
        <pc:spChg chg="add del mod">
          <ac:chgData name="Srivastava, Divyansh" userId="S::ds185429@ncr.com::4f46b25c-47e1-4546-aed9-f810afc2aceb" providerId="AD" clId="Web-{63DB542A-D0A9-3337-6846-6767017FF533}" dt="2020-08-23T17:17:26.257" v="171"/>
          <ac:spMkLst>
            <pc:docMk/>
            <pc:sldMk cId="3908100025" sldId="275"/>
            <ac:spMk id="6" creationId="{621CE907-4888-4475-944F-1499F7962AEF}"/>
          </ac:spMkLst>
        </pc:spChg>
        <pc:spChg chg="add">
          <ac:chgData name="Srivastava, Divyansh" userId="S::ds185429@ncr.com::4f46b25c-47e1-4546-aed9-f810afc2aceb" providerId="AD" clId="Web-{63DB542A-D0A9-3337-6846-6767017FF533}" dt="2020-08-23T17:17:55.727" v="179"/>
          <ac:spMkLst>
            <pc:docMk/>
            <pc:sldMk cId="3908100025" sldId="275"/>
            <ac:spMk id="12" creationId="{1707FC24-6981-43D9-B525-C7832BA22463}"/>
          </ac:spMkLst>
        </pc:spChg>
        <pc:picChg chg="add del mod ord">
          <ac:chgData name="Srivastava, Divyansh" userId="S::ds185429@ncr.com::4f46b25c-47e1-4546-aed9-f810afc2aceb" providerId="AD" clId="Web-{63DB542A-D0A9-3337-6846-6767017FF533}" dt="2020-08-23T17:16:35.897" v="150"/>
          <ac:picMkLst>
            <pc:docMk/>
            <pc:sldMk cId="3908100025" sldId="275"/>
            <ac:picMk id="4" creationId="{9829A8B7-A3D9-47C5-8247-5A082E53A982}"/>
          </ac:picMkLst>
        </pc:picChg>
        <pc:picChg chg="add mod">
          <ac:chgData name="Srivastava, Divyansh" userId="S::ds185429@ncr.com::4f46b25c-47e1-4546-aed9-f810afc2aceb" providerId="AD" clId="Web-{63DB542A-D0A9-3337-6846-6767017FF533}" dt="2020-08-23T17:17:55.727" v="179"/>
          <ac:picMkLst>
            <pc:docMk/>
            <pc:sldMk cId="3908100025" sldId="275"/>
            <ac:picMk id="7" creationId="{A66F661E-8742-4A45-A12B-188F02D29155}"/>
          </ac:picMkLst>
        </pc:picChg>
      </pc:sldChg>
      <pc:sldChg chg="addSp delSp modSp new mod modTransition setBg">
        <pc:chgData name="Srivastava, Divyansh" userId="S::ds185429@ncr.com::4f46b25c-47e1-4546-aed9-f810afc2aceb" providerId="AD" clId="Web-{63DB542A-D0A9-3337-6846-6767017FF533}" dt="2020-08-23T17:21:48.342" v="204"/>
        <pc:sldMkLst>
          <pc:docMk/>
          <pc:sldMk cId="2377539517" sldId="276"/>
        </pc:sldMkLst>
        <pc:spChg chg="mod ord">
          <ac:chgData name="Srivastava, Divyansh" userId="S::ds185429@ncr.com::4f46b25c-47e1-4546-aed9-f810afc2aceb" providerId="AD" clId="Web-{63DB542A-D0A9-3337-6846-6767017FF533}" dt="2020-08-23T17:18:13.977" v="180"/>
          <ac:spMkLst>
            <pc:docMk/>
            <pc:sldMk cId="2377539517" sldId="276"/>
            <ac:spMk id="2" creationId="{1856142F-2E55-49BB-B6B9-7E78260AA75B}"/>
          </ac:spMkLst>
        </pc:spChg>
        <pc:spChg chg="del">
          <ac:chgData name="Srivastava, Divyansh" userId="S::ds185429@ncr.com::4f46b25c-47e1-4546-aed9-f810afc2aceb" providerId="AD" clId="Web-{63DB542A-D0A9-3337-6846-6767017FF533}" dt="2020-08-23T17:16:47.210" v="153"/>
          <ac:spMkLst>
            <pc:docMk/>
            <pc:sldMk cId="2377539517" sldId="276"/>
            <ac:spMk id="3" creationId="{A96FC4D8-A2EE-40FD-8ACC-735F31E50E87}"/>
          </ac:spMkLst>
        </pc:spChg>
        <pc:spChg chg="add">
          <ac:chgData name="Srivastava, Divyansh" userId="S::ds185429@ncr.com::4f46b25c-47e1-4546-aed9-f810afc2aceb" providerId="AD" clId="Web-{63DB542A-D0A9-3337-6846-6767017FF533}" dt="2020-08-23T17:18:13.977" v="180"/>
          <ac:spMkLst>
            <pc:docMk/>
            <pc:sldMk cId="2377539517" sldId="276"/>
            <ac:spMk id="10" creationId="{73DE2CFE-42F2-48F0-8706-5264E012B10C}"/>
          </ac:spMkLst>
        </pc:spChg>
        <pc:picChg chg="add mod ord">
          <ac:chgData name="Srivastava, Divyansh" userId="S::ds185429@ncr.com::4f46b25c-47e1-4546-aed9-f810afc2aceb" providerId="AD" clId="Web-{63DB542A-D0A9-3337-6846-6767017FF533}" dt="2020-08-23T17:18:13.977" v="180"/>
          <ac:picMkLst>
            <pc:docMk/>
            <pc:sldMk cId="2377539517" sldId="276"/>
            <ac:picMk id="4" creationId="{FA8929F3-499C-4C55-A6FA-F615C6392CAF}"/>
          </ac:picMkLst>
        </pc:picChg>
        <pc:picChg chg="add mod">
          <ac:chgData name="Srivastava, Divyansh" userId="S::ds185429@ncr.com::4f46b25c-47e1-4546-aed9-f810afc2aceb" providerId="AD" clId="Web-{63DB542A-D0A9-3337-6846-6767017FF533}" dt="2020-08-23T17:18:13.977" v="180"/>
          <ac:picMkLst>
            <pc:docMk/>
            <pc:sldMk cId="2377539517" sldId="276"/>
            <ac:picMk id="5" creationId="{7A004912-A083-41E0-B2D3-B7F1D3B78124}"/>
          </ac:picMkLst>
        </pc:picChg>
      </pc:sldChg>
      <pc:sldChg chg="addSp delSp modSp new mod modTransition setBg">
        <pc:chgData name="Srivastava, Divyansh" userId="S::ds185429@ncr.com::4f46b25c-47e1-4546-aed9-f810afc2aceb" providerId="AD" clId="Web-{63DB542A-D0A9-3337-6846-6767017FF533}" dt="2020-08-23T17:21:48.342" v="204"/>
        <pc:sldMkLst>
          <pc:docMk/>
          <pc:sldMk cId="2352565938" sldId="277"/>
        </pc:sldMkLst>
        <pc:spChg chg="mod">
          <ac:chgData name="Srivastava, Divyansh" userId="S::ds185429@ncr.com::4f46b25c-47e1-4546-aed9-f810afc2aceb" providerId="AD" clId="Web-{63DB542A-D0A9-3337-6846-6767017FF533}" dt="2020-08-23T17:19:11.916" v="197"/>
          <ac:spMkLst>
            <pc:docMk/>
            <pc:sldMk cId="2352565938" sldId="277"/>
            <ac:spMk id="2" creationId="{7AB7CABF-4A12-4772-8915-C3C9ACC3E4E1}"/>
          </ac:spMkLst>
        </pc:spChg>
        <pc:spChg chg="del mod">
          <ac:chgData name="Srivastava, Divyansh" userId="S::ds185429@ncr.com::4f46b25c-47e1-4546-aed9-f810afc2aceb" providerId="AD" clId="Web-{63DB542A-D0A9-3337-6846-6767017FF533}" dt="2020-08-23T17:19:06.557" v="196"/>
          <ac:spMkLst>
            <pc:docMk/>
            <pc:sldMk cId="2352565938" sldId="277"/>
            <ac:spMk id="3" creationId="{87EA0936-399B-4808-9EBB-E51D9C724CDE}"/>
          </ac:spMkLst>
        </pc:spChg>
        <pc:spChg chg="add del">
          <ac:chgData name="Srivastava, Divyansh" userId="S::ds185429@ncr.com::4f46b25c-47e1-4546-aed9-f810afc2aceb" providerId="AD" clId="Web-{63DB542A-D0A9-3337-6846-6767017FF533}" dt="2020-08-23T17:19:11.916" v="197"/>
          <ac:spMkLst>
            <pc:docMk/>
            <pc:sldMk cId="2352565938" sldId="277"/>
            <ac:spMk id="8" creationId="{3B854194-185D-494D-905C-7C7CB2E30F6E}"/>
          </ac:spMkLst>
        </pc:spChg>
        <pc:spChg chg="add del">
          <ac:chgData name="Srivastava, Divyansh" userId="S::ds185429@ncr.com::4f46b25c-47e1-4546-aed9-f810afc2aceb" providerId="AD" clId="Web-{63DB542A-D0A9-3337-6846-6767017FF533}" dt="2020-08-23T17:19:11.916" v="197"/>
          <ac:spMkLst>
            <pc:docMk/>
            <pc:sldMk cId="2352565938" sldId="277"/>
            <ac:spMk id="10" creationId="{B4F5FA0D-0104-4987-8241-EFF7C85B88DE}"/>
          </ac:spMkLst>
        </pc:spChg>
        <pc:spChg chg="add">
          <ac:chgData name="Srivastava, Divyansh" userId="S::ds185429@ncr.com::4f46b25c-47e1-4546-aed9-f810afc2aceb" providerId="AD" clId="Web-{63DB542A-D0A9-3337-6846-6767017FF533}" dt="2020-08-23T17:19:11.916" v="197"/>
          <ac:spMkLst>
            <pc:docMk/>
            <pc:sldMk cId="2352565938" sldId="277"/>
            <ac:spMk id="17" creationId="{23962611-DFD5-4092-AAFD-559E3DFCE2C9}"/>
          </ac:spMkLst>
        </pc:spChg>
        <pc:picChg chg="add del">
          <ac:chgData name="Srivastava, Divyansh" userId="S::ds185429@ncr.com::4f46b25c-47e1-4546-aed9-f810afc2aceb" providerId="AD" clId="Web-{63DB542A-D0A9-3337-6846-6767017FF533}" dt="2020-08-23T17:19:11.916" v="197"/>
          <ac:picMkLst>
            <pc:docMk/>
            <pc:sldMk cId="2352565938" sldId="277"/>
            <ac:picMk id="12" creationId="{2897127E-6CEF-446C-BE87-93B7C46E49D1}"/>
          </ac:picMkLst>
        </pc:picChg>
        <pc:picChg chg="add">
          <ac:chgData name="Srivastava, Divyansh" userId="S::ds185429@ncr.com::4f46b25c-47e1-4546-aed9-f810afc2aceb" providerId="AD" clId="Web-{63DB542A-D0A9-3337-6846-6767017FF533}" dt="2020-08-23T17:19:11.916" v="197"/>
          <ac:picMkLst>
            <pc:docMk/>
            <pc:sldMk cId="2352565938" sldId="277"/>
            <ac:picMk id="19" creationId="{2270F1FA-0425-408F-9861-80BF5AFB276D}"/>
          </ac:picMkLst>
        </pc:picChg>
      </pc:sldChg>
      <pc:sldChg chg="modSp add replId modTransition">
        <pc:chgData name="Srivastava, Divyansh" userId="S::ds185429@ncr.com::4f46b25c-47e1-4546-aed9-f810afc2aceb" providerId="AD" clId="Web-{63DB542A-D0A9-3337-6846-6767017FF533}" dt="2020-08-23T17:21:48.342" v="204"/>
        <pc:sldMkLst>
          <pc:docMk/>
          <pc:sldMk cId="916260218" sldId="278"/>
        </pc:sldMkLst>
        <pc:spChg chg="mod">
          <ac:chgData name="Srivastava, Divyansh" userId="S::ds185429@ncr.com::4f46b25c-47e1-4546-aed9-f810afc2aceb" providerId="AD" clId="Web-{63DB542A-D0A9-3337-6846-6767017FF533}" dt="2020-08-23T17:19:28.261" v="199" actId="20577"/>
          <ac:spMkLst>
            <pc:docMk/>
            <pc:sldMk cId="916260218" sldId="278"/>
            <ac:spMk id="2" creationId="{7AB7CABF-4A12-4772-8915-C3C9ACC3E4E1}"/>
          </ac:spMkLst>
        </pc:spChg>
      </pc:sldChg>
      <pc:sldMasterChg chg="modTransition modSldLayout">
        <pc:chgData name="Srivastava, Divyansh" userId="S::ds185429@ncr.com::4f46b25c-47e1-4546-aed9-f810afc2aceb" providerId="AD" clId="Web-{63DB542A-D0A9-3337-6846-6767017FF533}" dt="2020-08-23T17:21:48.342" v="204"/>
        <pc:sldMasterMkLst>
          <pc:docMk/>
          <pc:sldMasterMk cId="2460954070" sldId="2147483660"/>
        </pc:sldMasterMkLst>
        <pc:sldLayoutChg chg="modTransition">
          <pc:chgData name="Srivastava, Divyansh" userId="S::ds185429@ncr.com::4f46b25c-47e1-4546-aed9-f810afc2aceb" providerId="AD" clId="Web-{63DB542A-D0A9-3337-6846-6767017FF533}" dt="2020-08-23T17:21:48.342" v="204"/>
          <pc:sldLayoutMkLst>
            <pc:docMk/>
            <pc:sldMasterMk cId="2460954070" sldId="2147483660"/>
            <pc:sldLayoutMk cId="2385387890" sldId="2147483661"/>
          </pc:sldLayoutMkLst>
        </pc:sldLayoutChg>
        <pc:sldLayoutChg chg="modTransition">
          <pc:chgData name="Srivastava, Divyansh" userId="S::ds185429@ncr.com::4f46b25c-47e1-4546-aed9-f810afc2aceb" providerId="AD" clId="Web-{63DB542A-D0A9-3337-6846-6767017FF533}" dt="2020-08-23T17:21:48.342" v="204"/>
          <pc:sldLayoutMkLst>
            <pc:docMk/>
            <pc:sldMasterMk cId="2460954070" sldId="2147483660"/>
            <pc:sldLayoutMk cId="949138452" sldId="2147483662"/>
          </pc:sldLayoutMkLst>
        </pc:sldLayoutChg>
        <pc:sldLayoutChg chg="modTransition">
          <pc:chgData name="Srivastava, Divyansh" userId="S::ds185429@ncr.com::4f46b25c-47e1-4546-aed9-f810afc2aceb" providerId="AD" clId="Web-{63DB542A-D0A9-3337-6846-6767017FF533}" dt="2020-08-23T17:21:48.342" v="204"/>
          <pc:sldLayoutMkLst>
            <pc:docMk/>
            <pc:sldMasterMk cId="2460954070" sldId="2147483660"/>
            <pc:sldLayoutMk cId="2591524520" sldId="2147483663"/>
          </pc:sldLayoutMkLst>
        </pc:sldLayoutChg>
        <pc:sldLayoutChg chg="modTransition">
          <pc:chgData name="Srivastava, Divyansh" userId="S::ds185429@ncr.com::4f46b25c-47e1-4546-aed9-f810afc2aceb" providerId="AD" clId="Web-{63DB542A-D0A9-3337-6846-6767017FF533}" dt="2020-08-23T17:21:48.342" v="204"/>
          <pc:sldLayoutMkLst>
            <pc:docMk/>
            <pc:sldMasterMk cId="2460954070" sldId="2147483660"/>
            <pc:sldLayoutMk cId="1203092039" sldId="2147483664"/>
          </pc:sldLayoutMkLst>
        </pc:sldLayoutChg>
        <pc:sldLayoutChg chg="modTransition">
          <pc:chgData name="Srivastava, Divyansh" userId="S::ds185429@ncr.com::4f46b25c-47e1-4546-aed9-f810afc2aceb" providerId="AD" clId="Web-{63DB542A-D0A9-3337-6846-6767017FF533}" dt="2020-08-23T17:21:48.342" v="204"/>
          <pc:sldLayoutMkLst>
            <pc:docMk/>
            <pc:sldMasterMk cId="2460954070" sldId="2147483660"/>
            <pc:sldLayoutMk cId="3733172339" sldId="2147483665"/>
          </pc:sldLayoutMkLst>
        </pc:sldLayoutChg>
        <pc:sldLayoutChg chg="modTransition">
          <pc:chgData name="Srivastava, Divyansh" userId="S::ds185429@ncr.com::4f46b25c-47e1-4546-aed9-f810afc2aceb" providerId="AD" clId="Web-{63DB542A-D0A9-3337-6846-6767017FF533}" dt="2020-08-23T17:21:48.342" v="204"/>
          <pc:sldLayoutMkLst>
            <pc:docMk/>
            <pc:sldMasterMk cId="2460954070" sldId="2147483660"/>
            <pc:sldLayoutMk cId="3210312558" sldId="2147483666"/>
          </pc:sldLayoutMkLst>
        </pc:sldLayoutChg>
        <pc:sldLayoutChg chg="modTransition">
          <pc:chgData name="Srivastava, Divyansh" userId="S::ds185429@ncr.com::4f46b25c-47e1-4546-aed9-f810afc2aceb" providerId="AD" clId="Web-{63DB542A-D0A9-3337-6846-6767017FF533}" dt="2020-08-23T17:21:48.342" v="204"/>
          <pc:sldLayoutMkLst>
            <pc:docMk/>
            <pc:sldMasterMk cId="2460954070" sldId="2147483660"/>
            <pc:sldLayoutMk cId="3146388984" sldId="2147483667"/>
          </pc:sldLayoutMkLst>
        </pc:sldLayoutChg>
        <pc:sldLayoutChg chg="modTransition">
          <pc:chgData name="Srivastava, Divyansh" userId="S::ds185429@ncr.com::4f46b25c-47e1-4546-aed9-f810afc2aceb" providerId="AD" clId="Web-{63DB542A-D0A9-3337-6846-6767017FF533}" dt="2020-08-23T17:21:48.342" v="204"/>
          <pc:sldLayoutMkLst>
            <pc:docMk/>
            <pc:sldMasterMk cId="2460954070" sldId="2147483660"/>
            <pc:sldLayoutMk cId="3171841454" sldId="2147483668"/>
          </pc:sldLayoutMkLst>
        </pc:sldLayoutChg>
        <pc:sldLayoutChg chg="modTransition">
          <pc:chgData name="Srivastava, Divyansh" userId="S::ds185429@ncr.com::4f46b25c-47e1-4546-aed9-f810afc2aceb" providerId="AD" clId="Web-{63DB542A-D0A9-3337-6846-6767017FF533}" dt="2020-08-23T17:21:48.342" v="204"/>
          <pc:sldLayoutMkLst>
            <pc:docMk/>
            <pc:sldMasterMk cId="2460954070" sldId="2147483660"/>
            <pc:sldLayoutMk cId="1718958274" sldId="2147483669"/>
          </pc:sldLayoutMkLst>
        </pc:sldLayoutChg>
        <pc:sldLayoutChg chg="modTransition">
          <pc:chgData name="Srivastava, Divyansh" userId="S::ds185429@ncr.com::4f46b25c-47e1-4546-aed9-f810afc2aceb" providerId="AD" clId="Web-{63DB542A-D0A9-3337-6846-6767017FF533}" dt="2020-08-23T17:21:48.342" v="204"/>
          <pc:sldLayoutMkLst>
            <pc:docMk/>
            <pc:sldMasterMk cId="2460954070" sldId="2147483660"/>
            <pc:sldLayoutMk cId="2202905451" sldId="2147483670"/>
          </pc:sldLayoutMkLst>
        </pc:sldLayoutChg>
        <pc:sldLayoutChg chg="modTransition">
          <pc:chgData name="Srivastava, Divyansh" userId="S::ds185429@ncr.com::4f46b25c-47e1-4546-aed9-f810afc2aceb" providerId="AD" clId="Web-{63DB542A-D0A9-3337-6846-6767017FF533}" dt="2020-08-23T17:21:48.342" v="204"/>
          <pc:sldLayoutMkLst>
            <pc:docMk/>
            <pc:sldMasterMk cId="2460954070" sldId="2147483660"/>
            <pc:sldLayoutMk cId="3479445657" sldId="2147483671"/>
          </pc:sldLayoutMkLst>
        </pc:sldLayoutChg>
      </pc:sldMasterChg>
    </pc:docChg>
  </pc:docChgLst>
  <pc:docChgLst>
    <pc:chgData name="Srivastava, Divyansh" userId="S::ds185429@ncr.com::4f46b25c-47e1-4546-aed9-f810afc2aceb" providerId="AD" clId="Web-{FDACB41B-FF36-430D-8442-7C9AE2BD3288}"/>
    <pc:docChg chg="addSld delSld modSld">
      <pc:chgData name="Srivastava, Divyansh" userId="S::ds185429@ncr.com::4f46b25c-47e1-4546-aed9-f810afc2aceb" providerId="AD" clId="Web-{FDACB41B-FF36-430D-8442-7C9AE2BD3288}" dt="2020-08-23T16:47:24.836" v="6498"/>
      <pc:docMkLst>
        <pc:docMk/>
      </pc:docMkLst>
      <pc:sldChg chg="addSp delSp modSp mod setBg">
        <pc:chgData name="Srivastava, Divyansh" userId="S::ds185429@ncr.com::4f46b25c-47e1-4546-aed9-f810afc2aceb" providerId="AD" clId="Web-{FDACB41B-FF36-430D-8442-7C9AE2BD3288}" dt="2020-08-23T09:30:34.149" v="1"/>
        <pc:sldMkLst>
          <pc:docMk/>
          <pc:sldMk cId="109857222" sldId="256"/>
        </pc:sldMkLst>
        <pc:spChg chg="mod">
          <ac:chgData name="Srivastava, Divyansh" userId="S::ds185429@ncr.com::4f46b25c-47e1-4546-aed9-f810afc2aceb" providerId="AD" clId="Web-{FDACB41B-FF36-430D-8442-7C9AE2BD3288}" dt="2020-08-23T09:30:25.414" v="0"/>
          <ac:spMkLst>
            <pc:docMk/>
            <pc:sldMk cId="109857222" sldId="256"/>
            <ac:spMk id="2" creationId="{00000000-0000-0000-0000-000000000000}"/>
          </ac:spMkLst>
        </pc:spChg>
        <pc:spChg chg="del mod">
          <ac:chgData name="Srivastava, Divyansh" userId="S::ds185429@ncr.com::4f46b25c-47e1-4546-aed9-f810afc2aceb" providerId="AD" clId="Web-{FDACB41B-FF36-430D-8442-7C9AE2BD3288}" dt="2020-08-23T09:30:34.149" v="1"/>
          <ac:spMkLst>
            <pc:docMk/>
            <pc:sldMk cId="109857222" sldId="256"/>
            <ac:spMk id="3" creationId="{00000000-0000-0000-0000-000000000000}"/>
          </ac:spMkLst>
        </pc:spChg>
        <pc:spChg chg="add">
          <ac:chgData name="Srivastava, Divyansh" userId="S::ds185429@ncr.com::4f46b25c-47e1-4546-aed9-f810afc2aceb" providerId="AD" clId="Web-{FDACB41B-FF36-430D-8442-7C9AE2BD3288}" dt="2020-08-23T09:30:25.414" v="0"/>
          <ac:spMkLst>
            <pc:docMk/>
            <pc:sldMk cId="109857222" sldId="256"/>
            <ac:spMk id="8" creationId="{23962611-DFD5-4092-AAFD-559E3DFCE2C9}"/>
          </ac:spMkLst>
        </pc:spChg>
        <pc:picChg chg="add">
          <ac:chgData name="Srivastava, Divyansh" userId="S::ds185429@ncr.com::4f46b25c-47e1-4546-aed9-f810afc2aceb" providerId="AD" clId="Web-{FDACB41B-FF36-430D-8442-7C9AE2BD3288}" dt="2020-08-23T09:30:25.414" v="0"/>
          <ac:picMkLst>
            <pc:docMk/>
            <pc:sldMk cId="109857222" sldId="256"/>
            <ac:picMk id="10" creationId="{2270F1FA-0425-408F-9861-80BF5AFB276D}"/>
          </ac:picMkLst>
        </pc:picChg>
      </pc:sldChg>
      <pc:sldChg chg="modSp">
        <pc:chgData name="Srivastava, Divyansh" userId="S::ds185429@ncr.com::4f46b25c-47e1-4546-aed9-f810afc2aceb" providerId="AD" clId="Web-{FDACB41B-FF36-430D-8442-7C9AE2BD3288}" dt="2020-08-23T10:48:51.393" v="3362" actId="20577"/>
        <pc:sldMkLst>
          <pc:docMk/>
          <pc:sldMk cId="472735479" sldId="257"/>
        </pc:sldMkLst>
        <pc:graphicFrameChg chg="modGraphic">
          <ac:chgData name="Srivastava, Divyansh" userId="S::ds185429@ncr.com::4f46b25c-47e1-4546-aed9-f810afc2aceb" providerId="AD" clId="Web-{FDACB41B-FF36-430D-8442-7C9AE2BD3288}" dt="2020-08-23T10:48:51.393" v="3362" actId="20577"/>
          <ac:graphicFrameMkLst>
            <pc:docMk/>
            <pc:sldMk cId="472735479" sldId="257"/>
            <ac:graphicFrameMk id="4" creationId="{DAF5F190-7C61-40C6-A213-E6966E8976F1}"/>
          </ac:graphicFrameMkLst>
        </pc:graphicFrameChg>
      </pc:sldChg>
      <pc:sldChg chg="addSp delSp modSp mod setBg setClrOvrMap">
        <pc:chgData name="Srivastava, Divyansh" userId="S::ds185429@ncr.com::4f46b25c-47e1-4546-aed9-f810afc2aceb" providerId="AD" clId="Web-{FDACB41B-FF36-430D-8442-7C9AE2BD3288}" dt="2020-08-23T09:31:11.322" v="8" actId="20577"/>
        <pc:sldMkLst>
          <pc:docMk/>
          <pc:sldMk cId="1800690511" sldId="258"/>
        </pc:sldMkLst>
        <pc:spChg chg="mod">
          <ac:chgData name="Srivastava, Divyansh" userId="S::ds185429@ncr.com::4f46b25c-47e1-4546-aed9-f810afc2aceb" providerId="AD" clId="Web-{FDACB41B-FF36-430D-8442-7C9AE2BD3288}" dt="2020-08-23T09:31:11.322" v="8" actId="20577"/>
          <ac:spMkLst>
            <pc:docMk/>
            <pc:sldMk cId="1800690511" sldId="258"/>
            <ac:spMk id="2" creationId="{958F9DE7-CF23-4F40-BE67-5A2F7C9F2DBB}"/>
          </ac:spMkLst>
        </pc:spChg>
        <pc:spChg chg="add del">
          <ac:chgData name="Srivastava, Divyansh" userId="S::ds185429@ncr.com::4f46b25c-47e1-4546-aed9-f810afc2aceb" providerId="AD" clId="Web-{FDACB41B-FF36-430D-8442-7C9AE2BD3288}" dt="2020-08-23T09:30:51.759" v="4"/>
          <ac:spMkLst>
            <pc:docMk/>
            <pc:sldMk cId="1800690511" sldId="258"/>
            <ac:spMk id="6" creationId="{ECE1DA53-9811-4831-9BFB-3E8658F0806F}"/>
          </ac:spMkLst>
        </pc:spChg>
        <pc:spChg chg="add del">
          <ac:chgData name="Srivastava, Divyansh" userId="S::ds185429@ncr.com::4f46b25c-47e1-4546-aed9-f810afc2aceb" providerId="AD" clId="Web-{FDACB41B-FF36-430D-8442-7C9AE2BD3288}" dt="2020-08-23T09:30:51.759" v="4"/>
          <ac:spMkLst>
            <pc:docMk/>
            <pc:sldMk cId="1800690511" sldId="258"/>
            <ac:spMk id="10" creationId="{5E8D2E83-FB3A-40E7-A9E5-7AB389D612B4}"/>
          </ac:spMkLst>
        </pc:spChg>
        <pc:spChg chg="add del">
          <ac:chgData name="Srivastava, Divyansh" userId="S::ds185429@ncr.com::4f46b25c-47e1-4546-aed9-f810afc2aceb" providerId="AD" clId="Web-{FDACB41B-FF36-430D-8442-7C9AE2BD3288}" dt="2020-08-23T09:30:51.743" v="3"/>
          <ac:spMkLst>
            <pc:docMk/>
            <pc:sldMk cId="1800690511" sldId="258"/>
            <ac:spMk id="14" creationId="{0BC9EFE1-D8CB-4668-9980-DB108327A794}"/>
          </ac:spMkLst>
        </pc:spChg>
        <pc:spChg chg="add">
          <ac:chgData name="Srivastava, Divyansh" userId="S::ds185429@ncr.com::4f46b25c-47e1-4546-aed9-f810afc2aceb" providerId="AD" clId="Web-{FDACB41B-FF36-430D-8442-7C9AE2BD3288}" dt="2020-08-23T09:30:51.759" v="4"/>
          <ac:spMkLst>
            <pc:docMk/>
            <pc:sldMk cId="1800690511" sldId="258"/>
            <ac:spMk id="16" creationId="{37C89E4B-3C9F-44B9-8B86-D9E3D112D8EC}"/>
          </ac:spMkLst>
        </pc:spChg>
        <pc:spChg chg="add del">
          <ac:chgData name="Srivastava, Divyansh" userId="S::ds185429@ncr.com::4f46b25c-47e1-4546-aed9-f810afc2aceb" providerId="AD" clId="Web-{FDACB41B-FF36-430D-8442-7C9AE2BD3288}" dt="2020-08-23T09:30:51.743" v="3"/>
          <ac:spMkLst>
            <pc:docMk/>
            <pc:sldMk cId="1800690511" sldId="258"/>
            <ac:spMk id="19" creationId="{77DA6D33-2D62-458C-BF5D-DBF612FD557E}"/>
          </ac:spMkLst>
        </pc:spChg>
        <pc:picChg chg="mod ord">
          <ac:chgData name="Srivastava, Divyansh" userId="S::ds185429@ncr.com::4f46b25c-47e1-4546-aed9-f810afc2aceb" providerId="AD" clId="Web-{FDACB41B-FF36-430D-8442-7C9AE2BD3288}" dt="2020-08-23T09:31:01.181" v="6" actId="1076"/>
          <ac:picMkLst>
            <pc:docMk/>
            <pc:sldMk cId="1800690511" sldId="258"/>
            <ac:picMk id="4" creationId="{5C4F4931-8FFE-4C1B-9AAF-7C80E0EB7A08}"/>
          </ac:picMkLst>
        </pc:picChg>
        <pc:picChg chg="add del">
          <ac:chgData name="Srivastava, Divyansh" userId="S::ds185429@ncr.com::4f46b25c-47e1-4546-aed9-f810afc2aceb" providerId="AD" clId="Web-{FDACB41B-FF36-430D-8442-7C9AE2BD3288}" dt="2020-08-23T09:30:51.743" v="3"/>
          <ac:picMkLst>
            <pc:docMk/>
            <pc:sldMk cId="1800690511" sldId="258"/>
            <ac:picMk id="17" creationId="{7CBAE1BD-B8E4-4029-8AA2-C77E4FED9864}"/>
          </ac:picMkLst>
        </pc:picChg>
        <pc:cxnChg chg="add">
          <ac:chgData name="Srivastava, Divyansh" userId="S::ds185429@ncr.com::4f46b25c-47e1-4546-aed9-f810afc2aceb" providerId="AD" clId="Web-{FDACB41B-FF36-430D-8442-7C9AE2BD3288}" dt="2020-08-23T09:30:51.759" v="4"/>
          <ac:cxnSpMkLst>
            <pc:docMk/>
            <pc:sldMk cId="1800690511" sldId="258"/>
            <ac:cxnSpMk id="18" creationId="{AA2EAA10-076F-46BD-8F0F-B9A2FB77A85C}"/>
          </ac:cxnSpMkLst>
        </pc:cxnChg>
        <pc:cxnChg chg="add">
          <ac:chgData name="Srivastava, Divyansh" userId="S::ds185429@ncr.com::4f46b25c-47e1-4546-aed9-f810afc2aceb" providerId="AD" clId="Web-{FDACB41B-FF36-430D-8442-7C9AE2BD3288}" dt="2020-08-23T09:30:51.759" v="4"/>
          <ac:cxnSpMkLst>
            <pc:docMk/>
            <pc:sldMk cId="1800690511" sldId="258"/>
            <ac:cxnSpMk id="20" creationId="{D891E407-403B-4764-86C9-33A56D3BCAA3}"/>
          </ac:cxnSpMkLst>
        </pc:cxnChg>
      </pc:sldChg>
      <pc:sldChg chg="addSp modSp new mod setBg">
        <pc:chgData name="Srivastava, Divyansh" userId="S::ds185429@ncr.com::4f46b25c-47e1-4546-aed9-f810afc2aceb" providerId="AD" clId="Web-{FDACB41B-FF36-430D-8442-7C9AE2BD3288}" dt="2020-08-23T10:55:09.792" v="3500" actId="20577"/>
        <pc:sldMkLst>
          <pc:docMk/>
          <pc:sldMk cId="4149387255" sldId="259"/>
        </pc:sldMkLst>
        <pc:spChg chg="mod">
          <ac:chgData name="Srivastava, Divyansh" userId="S::ds185429@ncr.com::4f46b25c-47e1-4546-aed9-f810afc2aceb" providerId="AD" clId="Web-{FDACB41B-FF36-430D-8442-7C9AE2BD3288}" dt="2020-08-23T09:52:07.543" v="725"/>
          <ac:spMkLst>
            <pc:docMk/>
            <pc:sldMk cId="4149387255" sldId="259"/>
            <ac:spMk id="2" creationId="{A638F205-9239-43A7-B84A-BFC2A3EE796D}"/>
          </ac:spMkLst>
        </pc:spChg>
        <pc:spChg chg="mod">
          <ac:chgData name="Srivastava, Divyansh" userId="S::ds185429@ncr.com::4f46b25c-47e1-4546-aed9-f810afc2aceb" providerId="AD" clId="Web-{FDACB41B-FF36-430D-8442-7C9AE2BD3288}" dt="2020-08-23T10:55:09.792" v="3500" actId="20577"/>
          <ac:spMkLst>
            <pc:docMk/>
            <pc:sldMk cId="4149387255" sldId="259"/>
            <ac:spMk id="3" creationId="{71BF73FC-6E72-41ED-BA6E-6E293910B62C}"/>
          </ac:spMkLst>
        </pc:spChg>
        <pc:spChg chg="add">
          <ac:chgData name="Srivastava, Divyansh" userId="S::ds185429@ncr.com::4f46b25c-47e1-4546-aed9-f810afc2aceb" providerId="AD" clId="Web-{FDACB41B-FF36-430D-8442-7C9AE2BD3288}" dt="2020-08-23T09:52:07.543" v="725"/>
          <ac:spMkLst>
            <pc:docMk/>
            <pc:sldMk cId="4149387255" sldId="259"/>
            <ac:spMk id="8" creationId="{3B854194-185D-494D-905C-7C7CB2E30F6E}"/>
          </ac:spMkLst>
        </pc:spChg>
        <pc:spChg chg="add">
          <ac:chgData name="Srivastava, Divyansh" userId="S::ds185429@ncr.com::4f46b25c-47e1-4546-aed9-f810afc2aceb" providerId="AD" clId="Web-{FDACB41B-FF36-430D-8442-7C9AE2BD3288}" dt="2020-08-23T09:52:07.543" v="725"/>
          <ac:spMkLst>
            <pc:docMk/>
            <pc:sldMk cId="4149387255" sldId="259"/>
            <ac:spMk id="10" creationId="{B4F5FA0D-0104-4987-8241-EFF7C85B88DE}"/>
          </ac:spMkLst>
        </pc:spChg>
        <pc:picChg chg="add">
          <ac:chgData name="Srivastava, Divyansh" userId="S::ds185429@ncr.com::4f46b25c-47e1-4546-aed9-f810afc2aceb" providerId="AD" clId="Web-{FDACB41B-FF36-430D-8442-7C9AE2BD3288}" dt="2020-08-23T09:52:07.543" v="725"/>
          <ac:picMkLst>
            <pc:docMk/>
            <pc:sldMk cId="4149387255" sldId="259"/>
            <ac:picMk id="12" creationId="{2897127E-6CEF-446C-BE87-93B7C46E49D1}"/>
          </ac:picMkLst>
        </pc:picChg>
      </pc:sldChg>
      <pc:sldChg chg="modSp add replId">
        <pc:chgData name="Srivastava, Divyansh" userId="S::ds185429@ncr.com::4f46b25c-47e1-4546-aed9-f810afc2aceb" providerId="AD" clId="Web-{FDACB41B-FF36-430D-8442-7C9AE2BD3288}" dt="2020-08-23T10:54:58.948" v="3493" actId="20577"/>
        <pc:sldMkLst>
          <pc:docMk/>
          <pc:sldMk cId="2805721560" sldId="260"/>
        </pc:sldMkLst>
        <pc:spChg chg="mod">
          <ac:chgData name="Srivastava, Divyansh" userId="S::ds185429@ncr.com::4f46b25c-47e1-4546-aed9-f810afc2aceb" providerId="AD" clId="Web-{FDACB41B-FF36-430D-8442-7C9AE2BD3288}" dt="2020-08-23T10:54:58.948" v="3493" actId="20577"/>
          <ac:spMkLst>
            <pc:docMk/>
            <pc:sldMk cId="2805721560" sldId="260"/>
            <ac:spMk id="3" creationId="{71BF73FC-6E72-41ED-BA6E-6E293910B62C}"/>
          </ac:spMkLst>
        </pc:spChg>
      </pc:sldChg>
      <pc:sldChg chg="addSp modSp new mod setBg">
        <pc:chgData name="Srivastava, Divyansh" userId="S::ds185429@ncr.com::4f46b25c-47e1-4546-aed9-f810afc2aceb" providerId="AD" clId="Web-{FDACB41B-FF36-430D-8442-7C9AE2BD3288}" dt="2020-08-23T11:07:39.499" v="4119" actId="20577"/>
        <pc:sldMkLst>
          <pc:docMk/>
          <pc:sldMk cId="3298673550" sldId="261"/>
        </pc:sldMkLst>
        <pc:spChg chg="mod">
          <ac:chgData name="Srivastava, Divyansh" userId="S::ds185429@ncr.com::4f46b25c-47e1-4546-aed9-f810afc2aceb" providerId="AD" clId="Web-{FDACB41B-FF36-430D-8442-7C9AE2BD3288}" dt="2020-08-23T10:37:50.308" v="2661" actId="20577"/>
          <ac:spMkLst>
            <pc:docMk/>
            <pc:sldMk cId="3298673550" sldId="261"/>
            <ac:spMk id="2" creationId="{73F618B6-AD5F-4D50-AAEC-1DC18BD85FAE}"/>
          </ac:spMkLst>
        </pc:spChg>
        <pc:spChg chg="mod">
          <ac:chgData name="Srivastava, Divyansh" userId="S::ds185429@ncr.com::4f46b25c-47e1-4546-aed9-f810afc2aceb" providerId="AD" clId="Web-{FDACB41B-FF36-430D-8442-7C9AE2BD3288}" dt="2020-08-23T11:07:39.499" v="4119" actId="20577"/>
          <ac:spMkLst>
            <pc:docMk/>
            <pc:sldMk cId="3298673550" sldId="261"/>
            <ac:spMk id="3" creationId="{F0AD3454-3971-4C5B-AE1A-272CE6FFE7FD}"/>
          </ac:spMkLst>
        </pc:spChg>
        <pc:spChg chg="add">
          <ac:chgData name="Srivastava, Divyansh" userId="S::ds185429@ncr.com::4f46b25c-47e1-4546-aed9-f810afc2aceb" providerId="AD" clId="Web-{FDACB41B-FF36-430D-8442-7C9AE2BD3288}" dt="2020-08-23T10:37:43.479" v="2658"/>
          <ac:spMkLst>
            <pc:docMk/>
            <pc:sldMk cId="3298673550" sldId="261"/>
            <ac:spMk id="8" creationId="{4351DFE5-F63D-4BE0-BDA9-E3EB88F01AA5}"/>
          </ac:spMkLst>
        </pc:spChg>
        <pc:picChg chg="add">
          <ac:chgData name="Srivastava, Divyansh" userId="S::ds185429@ncr.com::4f46b25c-47e1-4546-aed9-f810afc2aceb" providerId="AD" clId="Web-{FDACB41B-FF36-430D-8442-7C9AE2BD3288}" dt="2020-08-23T10:37:43.479" v="2658"/>
          <ac:picMkLst>
            <pc:docMk/>
            <pc:sldMk cId="3298673550" sldId="261"/>
            <ac:picMk id="10" creationId="{3AA16612-ACD2-4A16-8F2B-4514FD6BF28F}"/>
          </ac:picMkLst>
        </pc:picChg>
      </pc:sldChg>
      <pc:sldChg chg="addSp delSp modSp new mod setBg">
        <pc:chgData name="Srivastava, Divyansh" userId="S::ds185429@ncr.com::4f46b25c-47e1-4546-aed9-f810afc2aceb" providerId="AD" clId="Web-{FDACB41B-FF36-430D-8442-7C9AE2BD3288}" dt="2020-08-23T10:53:13.024" v="3458" actId="20577"/>
        <pc:sldMkLst>
          <pc:docMk/>
          <pc:sldMk cId="413697665" sldId="262"/>
        </pc:sldMkLst>
        <pc:spChg chg="mod">
          <ac:chgData name="Srivastava, Divyansh" userId="S::ds185429@ncr.com::4f46b25c-47e1-4546-aed9-f810afc2aceb" providerId="AD" clId="Web-{FDACB41B-FF36-430D-8442-7C9AE2BD3288}" dt="2020-08-23T10:21:04.968" v="1334"/>
          <ac:spMkLst>
            <pc:docMk/>
            <pc:sldMk cId="413697665" sldId="262"/>
            <ac:spMk id="2" creationId="{11A37B18-507C-49D1-9CFF-219E09CB78DB}"/>
          </ac:spMkLst>
        </pc:spChg>
        <pc:spChg chg="mod">
          <ac:chgData name="Srivastava, Divyansh" userId="S::ds185429@ncr.com::4f46b25c-47e1-4546-aed9-f810afc2aceb" providerId="AD" clId="Web-{FDACB41B-FF36-430D-8442-7C9AE2BD3288}" dt="2020-08-23T10:53:13.024" v="3458" actId="20577"/>
          <ac:spMkLst>
            <pc:docMk/>
            <pc:sldMk cId="413697665" sldId="262"/>
            <ac:spMk id="3" creationId="{C1E4BFA9-BE8A-41D6-987C-9F09222F9449}"/>
          </ac:spMkLst>
        </pc:spChg>
        <pc:spChg chg="add del">
          <ac:chgData name="Srivastava, Divyansh" userId="S::ds185429@ncr.com::4f46b25c-47e1-4546-aed9-f810afc2aceb" providerId="AD" clId="Web-{FDACB41B-FF36-430D-8442-7C9AE2BD3288}" dt="2020-08-23T10:21:04.968" v="1334"/>
          <ac:spMkLst>
            <pc:docMk/>
            <pc:sldMk cId="413697665" sldId="262"/>
            <ac:spMk id="8" creationId="{3B854194-185D-494D-905C-7C7CB2E30F6E}"/>
          </ac:spMkLst>
        </pc:spChg>
        <pc:spChg chg="add del">
          <ac:chgData name="Srivastava, Divyansh" userId="S::ds185429@ncr.com::4f46b25c-47e1-4546-aed9-f810afc2aceb" providerId="AD" clId="Web-{FDACB41B-FF36-430D-8442-7C9AE2BD3288}" dt="2020-08-23T10:21:04.968" v="1334"/>
          <ac:spMkLst>
            <pc:docMk/>
            <pc:sldMk cId="413697665" sldId="262"/>
            <ac:spMk id="10" creationId="{B4F5FA0D-0104-4987-8241-EFF7C85B88DE}"/>
          </ac:spMkLst>
        </pc:spChg>
        <pc:spChg chg="add">
          <ac:chgData name="Srivastava, Divyansh" userId="S::ds185429@ncr.com::4f46b25c-47e1-4546-aed9-f810afc2aceb" providerId="AD" clId="Web-{FDACB41B-FF36-430D-8442-7C9AE2BD3288}" dt="2020-08-23T10:21:04.968" v="1334"/>
          <ac:spMkLst>
            <pc:docMk/>
            <pc:sldMk cId="413697665" sldId="262"/>
            <ac:spMk id="17" creationId="{827B839B-9ADE-406B-8590-F1CAEDED45A1}"/>
          </ac:spMkLst>
        </pc:spChg>
        <pc:spChg chg="add">
          <ac:chgData name="Srivastava, Divyansh" userId="S::ds185429@ncr.com::4f46b25c-47e1-4546-aed9-f810afc2aceb" providerId="AD" clId="Web-{FDACB41B-FF36-430D-8442-7C9AE2BD3288}" dt="2020-08-23T10:21:04.968" v="1334"/>
          <ac:spMkLst>
            <pc:docMk/>
            <pc:sldMk cId="413697665" sldId="262"/>
            <ac:spMk id="19" creationId="{CFE45BF0-46DB-408C-B5F7-7B11716805D4}"/>
          </ac:spMkLst>
        </pc:spChg>
        <pc:spChg chg="add">
          <ac:chgData name="Srivastava, Divyansh" userId="S::ds185429@ncr.com::4f46b25c-47e1-4546-aed9-f810afc2aceb" providerId="AD" clId="Web-{FDACB41B-FF36-430D-8442-7C9AE2BD3288}" dt="2020-08-23T10:21:04.968" v="1334"/>
          <ac:spMkLst>
            <pc:docMk/>
            <pc:sldMk cId="413697665" sldId="262"/>
            <ac:spMk id="21" creationId="{2AEBC8F2-97B1-41B4-93F1-2D289E197FBA}"/>
          </ac:spMkLst>
        </pc:spChg>
        <pc:spChg chg="add">
          <ac:chgData name="Srivastava, Divyansh" userId="S::ds185429@ncr.com::4f46b25c-47e1-4546-aed9-f810afc2aceb" providerId="AD" clId="Web-{FDACB41B-FF36-430D-8442-7C9AE2BD3288}" dt="2020-08-23T10:21:04.968" v="1334"/>
          <ac:spMkLst>
            <pc:docMk/>
            <pc:sldMk cId="413697665" sldId="262"/>
            <ac:spMk id="23" creationId="{472E3A19-F5D5-48FC-BB9C-48C2F68F598B}"/>
          </ac:spMkLst>
        </pc:spChg>
        <pc:spChg chg="add">
          <ac:chgData name="Srivastava, Divyansh" userId="S::ds185429@ncr.com::4f46b25c-47e1-4546-aed9-f810afc2aceb" providerId="AD" clId="Web-{FDACB41B-FF36-430D-8442-7C9AE2BD3288}" dt="2020-08-23T10:21:04.968" v="1334"/>
          <ac:spMkLst>
            <pc:docMk/>
            <pc:sldMk cId="413697665" sldId="262"/>
            <ac:spMk id="25" creationId="{7A62E32F-BB65-43A8-8EB5-92346890E549}"/>
          </ac:spMkLst>
        </pc:spChg>
        <pc:spChg chg="add">
          <ac:chgData name="Srivastava, Divyansh" userId="S::ds185429@ncr.com::4f46b25c-47e1-4546-aed9-f810afc2aceb" providerId="AD" clId="Web-{FDACB41B-FF36-430D-8442-7C9AE2BD3288}" dt="2020-08-23T10:21:04.968" v="1334"/>
          <ac:spMkLst>
            <pc:docMk/>
            <pc:sldMk cId="413697665" sldId="262"/>
            <ac:spMk id="27" creationId="{14E91B64-9FCC-451E-AFB4-A827D6329367}"/>
          </ac:spMkLst>
        </pc:spChg>
        <pc:picChg chg="add del">
          <ac:chgData name="Srivastava, Divyansh" userId="S::ds185429@ncr.com::4f46b25c-47e1-4546-aed9-f810afc2aceb" providerId="AD" clId="Web-{FDACB41B-FF36-430D-8442-7C9AE2BD3288}" dt="2020-08-23T10:21:04.968" v="1334"/>
          <ac:picMkLst>
            <pc:docMk/>
            <pc:sldMk cId="413697665" sldId="262"/>
            <ac:picMk id="12" creationId="{2897127E-6CEF-446C-BE87-93B7C46E49D1}"/>
          </ac:picMkLst>
        </pc:picChg>
      </pc:sldChg>
      <pc:sldChg chg="modSp add replId">
        <pc:chgData name="Srivastava, Divyansh" userId="S::ds185429@ncr.com::4f46b25c-47e1-4546-aed9-f810afc2aceb" providerId="AD" clId="Web-{FDACB41B-FF36-430D-8442-7C9AE2BD3288}" dt="2020-08-23T10:53:41.931" v="3465" actId="20577"/>
        <pc:sldMkLst>
          <pc:docMk/>
          <pc:sldMk cId="3488417332" sldId="263"/>
        </pc:sldMkLst>
        <pc:spChg chg="mod">
          <ac:chgData name="Srivastava, Divyansh" userId="S::ds185429@ncr.com::4f46b25c-47e1-4546-aed9-f810afc2aceb" providerId="AD" clId="Web-{FDACB41B-FF36-430D-8442-7C9AE2BD3288}" dt="2020-08-23T10:53:41.931" v="3465" actId="20577"/>
          <ac:spMkLst>
            <pc:docMk/>
            <pc:sldMk cId="3488417332" sldId="263"/>
            <ac:spMk id="3" creationId="{C1E4BFA9-BE8A-41D6-987C-9F09222F9449}"/>
          </ac:spMkLst>
        </pc:spChg>
      </pc:sldChg>
      <pc:sldChg chg="modSp add replId">
        <pc:chgData name="Srivastava, Divyansh" userId="S::ds185429@ncr.com::4f46b25c-47e1-4546-aed9-f810afc2aceb" providerId="AD" clId="Web-{FDACB41B-FF36-430D-8442-7C9AE2BD3288}" dt="2020-08-23T10:54:05.291" v="3472" actId="20577"/>
        <pc:sldMkLst>
          <pc:docMk/>
          <pc:sldMk cId="4054084728" sldId="264"/>
        </pc:sldMkLst>
        <pc:spChg chg="mod">
          <ac:chgData name="Srivastava, Divyansh" userId="S::ds185429@ncr.com::4f46b25c-47e1-4546-aed9-f810afc2aceb" providerId="AD" clId="Web-{FDACB41B-FF36-430D-8442-7C9AE2BD3288}" dt="2020-08-23T10:54:05.291" v="3472" actId="20577"/>
          <ac:spMkLst>
            <pc:docMk/>
            <pc:sldMk cId="4054084728" sldId="264"/>
            <ac:spMk id="3" creationId="{C1E4BFA9-BE8A-41D6-987C-9F09222F9449}"/>
          </ac:spMkLst>
        </pc:spChg>
      </pc:sldChg>
      <pc:sldChg chg="modSp add replId">
        <pc:chgData name="Srivastava, Divyansh" userId="S::ds185429@ncr.com::4f46b25c-47e1-4546-aed9-f810afc2aceb" providerId="AD" clId="Web-{FDACB41B-FF36-430D-8442-7C9AE2BD3288}" dt="2020-08-23T11:07:54.156" v="4125" actId="20577"/>
        <pc:sldMkLst>
          <pc:docMk/>
          <pc:sldMk cId="2954668559" sldId="265"/>
        </pc:sldMkLst>
        <pc:spChg chg="mod">
          <ac:chgData name="Srivastava, Divyansh" userId="S::ds185429@ncr.com::4f46b25c-47e1-4546-aed9-f810afc2aceb" providerId="AD" clId="Web-{FDACB41B-FF36-430D-8442-7C9AE2BD3288}" dt="2020-08-23T11:07:54.156" v="4125" actId="20577"/>
          <ac:spMkLst>
            <pc:docMk/>
            <pc:sldMk cId="2954668559" sldId="265"/>
            <ac:spMk id="3" creationId="{F0AD3454-3971-4C5B-AE1A-272CE6FFE7FD}"/>
          </ac:spMkLst>
        </pc:spChg>
      </pc:sldChg>
      <pc:sldChg chg="modSp add replId">
        <pc:chgData name="Srivastava, Divyansh" userId="S::ds185429@ncr.com::4f46b25c-47e1-4546-aed9-f810afc2aceb" providerId="AD" clId="Web-{FDACB41B-FF36-430D-8442-7C9AE2BD3288}" dt="2020-08-23T11:07:58.984" v="4128" actId="20577"/>
        <pc:sldMkLst>
          <pc:docMk/>
          <pc:sldMk cId="1479877744" sldId="266"/>
        </pc:sldMkLst>
        <pc:spChg chg="mod">
          <ac:chgData name="Srivastava, Divyansh" userId="S::ds185429@ncr.com::4f46b25c-47e1-4546-aed9-f810afc2aceb" providerId="AD" clId="Web-{FDACB41B-FF36-430D-8442-7C9AE2BD3288}" dt="2020-08-23T11:07:58.984" v="4128" actId="20577"/>
          <ac:spMkLst>
            <pc:docMk/>
            <pc:sldMk cId="1479877744" sldId="266"/>
            <ac:spMk id="3" creationId="{F0AD3454-3971-4C5B-AE1A-272CE6FFE7FD}"/>
          </ac:spMkLst>
        </pc:spChg>
      </pc:sldChg>
      <pc:sldChg chg="modSp add replId">
        <pc:chgData name="Srivastava, Divyansh" userId="S::ds185429@ncr.com::4f46b25c-47e1-4546-aed9-f810afc2aceb" providerId="AD" clId="Web-{FDACB41B-FF36-430D-8442-7C9AE2BD3288}" dt="2020-08-23T11:08:06.844" v="4132" actId="20577"/>
        <pc:sldMkLst>
          <pc:docMk/>
          <pc:sldMk cId="67061180" sldId="267"/>
        </pc:sldMkLst>
        <pc:spChg chg="mod">
          <ac:chgData name="Srivastava, Divyansh" userId="S::ds185429@ncr.com::4f46b25c-47e1-4546-aed9-f810afc2aceb" providerId="AD" clId="Web-{FDACB41B-FF36-430D-8442-7C9AE2BD3288}" dt="2020-08-23T11:08:06.844" v="4132" actId="20577"/>
          <ac:spMkLst>
            <pc:docMk/>
            <pc:sldMk cId="67061180" sldId="267"/>
            <ac:spMk id="3" creationId="{F0AD3454-3971-4C5B-AE1A-272CE6FFE7FD}"/>
          </ac:spMkLst>
        </pc:spChg>
      </pc:sldChg>
      <pc:sldChg chg="addSp modSp new mod setBg">
        <pc:chgData name="Srivastava, Divyansh" userId="S::ds185429@ncr.com::4f46b25c-47e1-4546-aed9-f810afc2aceb" providerId="AD" clId="Web-{FDACB41B-FF36-430D-8442-7C9AE2BD3288}" dt="2020-08-23T13:43:48.677" v="5336" actId="20577"/>
        <pc:sldMkLst>
          <pc:docMk/>
          <pc:sldMk cId="3047147696" sldId="268"/>
        </pc:sldMkLst>
        <pc:spChg chg="mod">
          <ac:chgData name="Srivastava, Divyansh" userId="S::ds185429@ncr.com::4f46b25c-47e1-4546-aed9-f810afc2aceb" providerId="AD" clId="Web-{FDACB41B-FF36-430D-8442-7C9AE2BD3288}" dt="2020-08-23T11:00:53.770" v="3694"/>
          <ac:spMkLst>
            <pc:docMk/>
            <pc:sldMk cId="3047147696" sldId="268"/>
            <ac:spMk id="2" creationId="{91C4EDB1-A3DF-4BE5-9508-EC4EFD5514D3}"/>
          </ac:spMkLst>
        </pc:spChg>
        <pc:spChg chg="mod">
          <ac:chgData name="Srivastava, Divyansh" userId="S::ds185429@ncr.com::4f46b25c-47e1-4546-aed9-f810afc2aceb" providerId="AD" clId="Web-{FDACB41B-FF36-430D-8442-7C9AE2BD3288}" dt="2020-08-23T13:43:48.677" v="5336" actId="20577"/>
          <ac:spMkLst>
            <pc:docMk/>
            <pc:sldMk cId="3047147696" sldId="268"/>
            <ac:spMk id="3" creationId="{67654B1B-BD3E-4D2B-AB56-E085DDB82B6F}"/>
          </ac:spMkLst>
        </pc:spChg>
        <pc:spChg chg="add">
          <ac:chgData name="Srivastava, Divyansh" userId="S::ds185429@ncr.com::4f46b25c-47e1-4546-aed9-f810afc2aceb" providerId="AD" clId="Web-{FDACB41B-FF36-430D-8442-7C9AE2BD3288}" dt="2020-08-23T11:00:53.770" v="3694"/>
          <ac:spMkLst>
            <pc:docMk/>
            <pc:sldMk cId="3047147696" sldId="268"/>
            <ac:spMk id="8" creationId="{76EFD3D9-44F0-4267-BCC1-1613E79D8274}"/>
          </ac:spMkLst>
        </pc:spChg>
        <pc:spChg chg="add">
          <ac:chgData name="Srivastava, Divyansh" userId="S::ds185429@ncr.com::4f46b25c-47e1-4546-aed9-f810afc2aceb" providerId="AD" clId="Web-{FDACB41B-FF36-430D-8442-7C9AE2BD3288}" dt="2020-08-23T11:00:53.770" v="3694"/>
          <ac:spMkLst>
            <pc:docMk/>
            <pc:sldMk cId="3047147696" sldId="268"/>
            <ac:spMk id="10" creationId="{A779A851-95D6-41AF-937A-B0E4B7F6FA8D}"/>
          </ac:spMkLst>
        </pc:spChg>
        <pc:spChg chg="add">
          <ac:chgData name="Srivastava, Divyansh" userId="S::ds185429@ncr.com::4f46b25c-47e1-4546-aed9-f810afc2aceb" providerId="AD" clId="Web-{FDACB41B-FF36-430D-8442-7C9AE2BD3288}" dt="2020-08-23T11:00:53.770" v="3694"/>
          <ac:spMkLst>
            <pc:docMk/>
            <pc:sldMk cId="3047147696" sldId="268"/>
            <ac:spMk id="12" creationId="{953FB2E7-B6CB-429C-81EB-D9516D6D5C8D}"/>
          </ac:spMkLst>
        </pc:spChg>
        <pc:spChg chg="add">
          <ac:chgData name="Srivastava, Divyansh" userId="S::ds185429@ncr.com::4f46b25c-47e1-4546-aed9-f810afc2aceb" providerId="AD" clId="Web-{FDACB41B-FF36-430D-8442-7C9AE2BD3288}" dt="2020-08-23T11:00:53.770" v="3694"/>
          <ac:spMkLst>
            <pc:docMk/>
            <pc:sldMk cId="3047147696" sldId="268"/>
            <ac:spMk id="14" creationId="{2EC40DB1-B719-4A13-9A4D-0966B4B27866}"/>
          </ac:spMkLst>
        </pc:spChg>
        <pc:spChg chg="add">
          <ac:chgData name="Srivastava, Divyansh" userId="S::ds185429@ncr.com::4f46b25c-47e1-4546-aed9-f810afc2aceb" providerId="AD" clId="Web-{FDACB41B-FF36-430D-8442-7C9AE2BD3288}" dt="2020-08-23T11:00:53.770" v="3694"/>
          <ac:spMkLst>
            <pc:docMk/>
            <pc:sldMk cId="3047147696" sldId="268"/>
            <ac:spMk id="16" creationId="{82211336-CFF3-412D-868A-6679C1004C45}"/>
          </ac:spMkLst>
        </pc:spChg>
      </pc:sldChg>
      <pc:sldChg chg="modSp add replId">
        <pc:chgData name="Srivastava, Divyansh" userId="S::ds185429@ncr.com::4f46b25c-47e1-4546-aed9-f810afc2aceb" providerId="AD" clId="Web-{FDACB41B-FF36-430D-8442-7C9AE2BD3288}" dt="2020-08-23T13:43:38.677" v="5333" actId="20577"/>
        <pc:sldMkLst>
          <pc:docMk/>
          <pc:sldMk cId="947149550" sldId="270"/>
        </pc:sldMkLst>
        <pc:spChg chg="mod">
          <ac:chgData name="Srivastava, Divyansh" userId="S::ds185429@ncr.com::4f46b25c-47e1-4546-aed9-f810afc2aceb" providerId="AD" clId="Web-{FDACB41B-FF36-430D-8442-7C9AE2BD3288}" dt="2020-08-23T13:43:38.677" v="5333" actId="20577"/>
          <ac:spMkLst>
            <pc:docMk/>
            <pc:sldMk cId="947149550" sldId="270"/>
            <ac:spMk id="3" creationId="{67654B1B-BD3E-4D2B-AB56-E085DDB82B6F}"/>
          </ac:spMkLst>
        </pc:spChg>
      </pc:sldChg>
      <pc:sldChg chg="modSp add replId">
        <pc:chgData name="Srivastava, Divyansh" userId="S::ds185429@ncr.com::4f46b25c-47e1-4546-aed9-f810afc2aceb" providerId="AD" clId="Web-{FDACB41B-FF36-430D-8442-7C9AE2BD3288}" dt="2020-08-23T14:47:17.082" v="5797" actId="20577"/>
        <pc:sldMkLst>
          <pc:docMk/>
          <pc:sldMk cId="2066129854" sldId="271"/>
        </pc:sldMkLst>
        <pc:spChg chg="mod">
          <ac:chgData name="Srivastava, Divyansh" userId="S::ds185429@ncr.com::4f46b25c-47e1-4546-aed9-f810afc2aceb" providerId="AD" clId="Web-{FDACB41B-FF36-430D-8442-7C9AE2BD3288}" dt="2020-08-23T14:47:17.082" v="5797" actId="20577"/>
          <ac:spMkLst>
            <pc:docMk/>
            <pc:sldMk cId="2066129854" sldId="271"/>
            <ac:spMk id="3" creationId="{67654B1B-BD3E-4D2B-AB56-E085DDB82B6F}"/>
          </ac:spMkLst>
        </pc:spChg>
      </pc:sldChg>
      <pc:sldChg chg="modSp add replId">
        <pc:chgData name="Srivastava, Divyansh" userId="S::ds185429@ncr.com::4f46b25c-47e1-4546-aed9-f810afc2aceb" providerId="AD" clId="Web-{FDACB41B-FF36-430D-8442-7C9AE2BD3288}" dt="2020-08-23T15:00:04.571" v="6428" actId="20577"/>
        <pc:sldMkLst>
          <pc:docMk/>
          <pc:sldMk cId="2946805505" sldId="272"/>
        </pc:sldMkLst>
        <pc:spChg chg="mod">
          <ac:chgData name="Srivastava, Divyansh" userId="S::ds185429@ncr.com::4f46b25c-47e1-4546-aed9-f810afc2aceb" providerId="AD" clId="Web-{FDACB41B-FF36-430D-8442-7C9AE2BD3288}" dt="2020-08-23T15:00:04.571" v="6428" actId="20577"/>
          <ac:spMkLst>
            <pc:docMk/>
            <pc:sldMk cId="2946805505" sldId="272"/>
            <ac:spMk id="3" creationId="{67654B1B-BD3E-4D2B-AB56-E085DDB82B6F}"/>
          </ac:spMkLst>
        </pc:spChg>
      </pc:sldChg>
    </pc:docChg>
  </pc:docChgLst>
  <pc:docChgLst>
    <pc:chgData name="Srivastava, Divyansh" userId="S::ds185429@ncr.com::4f46b25c-47e1-4546-aed9-f810afc2aceb" providerId="AD" clId="Web-{DA7DD6C4-E491-4825-1D55-53B13DD06E10}"/>
    <pc:docChg chg="modSld">
      <pc:chgData name="Srivastava, Divyansh" userId="S::ds185429@ncr.com::4f46b25c-47e1-4546-aed9-f810afc2aceb" providerId="AD" clId="Web-{DA7DD6C4-E491-4825-1D55-53B13DD06E10}" dt="2020-09-01T10:41:35.248" v="261" actId="20577"/>
      <pc:docMkLst>
        <pc:docMk/>
      </pc:docMkLst>
      <pc:sldChg chg="modSp">
        <pc:chgData name="Srivastava, Divyansh" userId="S::ds185429@ncr.com::4f46b25c-47e1-4546-aed9-f810afc2aceb" providerId="AD" clId="Web-{DA7DD6C4-E491-4825-1D55-53B13DD06E10}" dt="2020-09-01T10:21:47.409" v="35" actId="20577"/>
        <pc:sldMkLst>
          <pc:docMk/>
          <pc:sldMk cId="109857222" sldId="256"/>
        </pc:sldMkLst>
        <pc:spChg chg="mod">
          <ac:chgData name="Srivastava, Divyansh" userId="S::ds185429@ncr.com::4f46b25c-47e1-4546-aed9-f810afc2aceb" providerId="AD" clId="Web-{DA7DD6C4-E491-4825-1D55-53B13DD06E10}" dt="2020-09-01T10:21:47.409" v="35" actId="20577"/>
          <ac:spMkLst>
            <pc:docMk/>
            <pc:sldMk cId="109857222" sldId="256"/>
            <ac:spMk id="2" creationId="{00000000-0000-0000-0000-000000000000}"/>
          </ac:spMkLst>
        </pc:spChg>
      </pc:sldChg>
      <pc:sldChg chg="modSp">
        <pc:chgData name="Srivastava, Divyansh" userId="S::ds185429@ncr.com::4f46b25c-47e1-4546-aed9-f810afc2aceb" providerId="AD" clId="Web-{DA7DD6C4-E491-4825-1D55-53B13DD06E10}" dt="2020-09-01T10:41:35.232" v="260" actId="20577"/>
        <pc:sldMkLst>
          <pc:docMk/>
          <pc:sldMk cId="2352565938" sldId="277"/>
        </pc:sldMkLst>
        <pc:spChg chg="mod">
          <ac:chgData name="Srivastava, Divyansh" userId="S::ds185429@ncr.com::4f46b25c-47e1-4546-aed9-f810afc2aceb" providerId="AD" clId="Web-{DA7DD6C4-E491-4825-1D55-53B13DD06E10}" dt="2020-09-01T10:41:35.232" v="260" actId="20577"/>
          <ac:spMkLst>
            <pc:docMk/>
            <pc:sldMk cId="2352565938" sldId="277"/>
            <ac:spMk id="2" creationId="{7AB7CABF-4A12-4772-8915-C3C9ACC3E4E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CFAC8-C43B-4D69-9E6F-62B9F977295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9B2BBE6-7866-4CC9-872A-1BE451E905EE}">
      <dgm:prSet/>
      <dgm:spPr/>
      <dgm:t>
        <a:bodyPr/>
        <a:lstStyle/>
        <a:p>
          <a:pPr>
            <a:lnSpc>
              <a:spcPct val="100000"/>
            </a:lnSpc>
          </a:pPr>
          <a:r>
            <a:rPr lang="en-US"/>
            <a:t>Difference between AI, ML, Deep Learning</a:t>
          </a:r>
        </a:p>
      </dgm:t>
    </dgm:pt>
    <dgm:pt modelId="{CE6C8CAA-117F-4473-9EF5-A4373686B21D}" type="parTrans" cxnId="{92EC7497-BB9D-4C79-8C81-0871CBDBD53B}">
      <dgm:prSet/>
      <dgm:spPr/>
      <dgm:t>
        <a:bodyPr/>
        <a:lstStyle/>
        <a:p>
          <a:endParaRPr lang="en-US"/>
        </a:p>
      </dgm:t>
    </dgm:pt>
    <dgm:pt modelId="{02F148B1-1E18-4152-A2FE-43E4158D45FB}" type="sibTrans" cxnId="{92EC7497-BB9D-4C79-8C81-0871CBDBD53B}">
      <dgm:prSet/>
      <dgm:spPr/>
      <dgm:t>
        <a:bodyPr/>
        <a:lstStyle/>
        <a:p>
          <a:endParaRPr lang="en-US"/>
        </a:p>
      </dgm:t>
    </dgm:pt>
    <dgm:pt modelId="{74879FE2-E0A4-4E20-888B-6F9607E09468}">
      <dgm:prSet/>
      <dgm:spPr/>
      <dgm:t>
        <a:bodyPr/>
        <a:lstStyle/>
        <a:p>
          <a:pPr>
            <a:lnSpc>
              <a:spcPct val="100000"/>
            </a:lnSpc>
          </a:pPr>
          <a:r>
            <a:rPr lang="en-US"/>
            <a:t>Prediction, Classification and Clustering</a:t>
          </a:r>
        </a:p>
      </dgm:t>
    </dgm:pt>
    <dgm:pt modelId="{009AD6C6-F07D-4BFC-A043-5E8A1599A9A9}" type="parTrans" cxnId="{10C0B59A-ACEC-4F66-A769-06876A885102}">
      <dgm:prSet/>
      <dgm:spPr/>
      <dgm:t>
        <a:bodyPr/>
        <a:lstStyle/>
        <a:p>
          <a:endParaRPr lang="en-US"/>
        </a:p>
      </dgm:t>
    </dgm:pt>
    <dgm:pt modelId="{EB465F7D-112A-448E-B0EA-EFA3F3A1AD42}" type="sibTrans" cxnId="{10C0B59A-ACEC-4F66-A769-06876A885102}">
      <dgm:prSet/>
      <dgm:spPr/>
      <dgm:t>
        <a:bodyPr/>
        <a:lstStyle/>
        <a:p>
          <a:endParaRPr lang="en-US"/>
        </a:p>
      </dgm:t>
    </dgm:pt>
    <dgm:pt modelId="{5CFD2BF5-0803-4DB4-8B6F-2CC75D3D6AB2}">
      <dgm:prSet/>
      <dgm:spPr/>
      <dgm:t>
        <a:bodyPr/>
        <a:lstStyle/>
        <a:p>
          <a:pPr>
            <a:lnSpc>
              <a:spcPct val="100000"/>
            </a:lnSpc>
          </a:pPr>
          <a:r>
            <a:rPr lang="en-US"/>
            <a:t>Supervised and Unsupervised Learning</a:t>
          </a:r>
        </a:p>
      </dgm:t>
    </dgm:pt>
    <dgm:pt modelId="{F189473F-9066-424E-83E9-3901502CF06E}" type="parTrans" cxnId="{B4B27E66-2AD1-4061-90DB-B42434AEF4CC}">
      <dgm:prSet/>
      <dgm:spPr/>
      <dgm:t>
        <a:bodyPr/>
        <a:lstStyle/>
        <a:p>
          <a:endParaRPr lang="en-US"/>
        </a:p>
      </dgm:t>
    </dgm:pt>
    <dgm:pt modelId="{86C2C1EE-84A7-42AA-A9D8-6C2B3478C7ED}" type="sibTrans" cxnId="{B4B27E66-2AD1-4061-90DB-B42434AEF4CC}">
      <dgm:prSet/>
      <dgm:spPr/>
      <dgm:t>
        <a:bodyPr/>
        <a:lstStyle/>
        <a:p>
          <a:endParaRPr lang="en-US"/>
        </a:p>
      </dgm:t>
    </dgm:pt>
    <dgm:pt modelId="{D0D4BD61-4E95-44F9-A83F-137E72177043}">
      <dgm:prSet/>
      <dgm:spPr/>
      <dgm:t>
        <a:bodyPr/>
        <a:lstStyle/>
        <a:p>
          <a:pPr>
            <a:lnSpc>
              <a:spcPct val="100000"/>
            </a:lnSpc>
          </a:pPr>
          <a:r>
            <a:rPr lang="en-US"/>
            <a:t>Why Data Preprocessing is Important?</a:t>
          </a:r>
        </a:p>
      </dgm:t>
    </dgm:pt>
    <dgm:pt modelId="{8D1A7190-A48B-4231-983E-0EEB863FD20F}" type="parTrans" cxnId="{84BE8463-1033-4EF5-A715-29988C45AC54}">
      <dgm:prSet/>
      <dgm:spPr/>
      <dgm:t>
        <a:bodyPr/>
        <a:lstStyle/>
        <a:p>
          <a:endParaRPr lang="en-US"/>
        </a:p>
      </dgm:t>
    </dgm:pt>
    <dgm:pt modelId="{9A279A20-6318-4302-80E2-14EF7A720CCD}" type="sibTrans" cxnId="{84BE8463-1033-4EF5-A715-29988C45AC54}">
      <dgm:prSet/>
      <dgm:spPr/>
      <dgm:t>
        <a:bodyPr/>
        <a:lstStyle/>
        <a:p>
          <a:endParaRPr lang="en-US"/>
        </a:p>
      </dgm:t>
    </dgm:pt>
    <dgm:pt modelId="{D2C9969D-6AD7-430E-98E9-6249637A000B}">
      <dgm:prSet/>
      <dgm:spPr/>
      <dgm:t>
        <a:bodyPr/>
        <a:lstStyle/>
        <a:p>
          <a:pPr>
            <a:lnSpc>
              <a:spcPct val="100000"/>
            </a:lnSpc>
          </a:pPr>
          <a:r>
            <a:rPr lang="en-US"/>
            <a:t>Missing Data</a:t>
          </a:r>
        </a:p>
      </dgm:t>
    </dgm:pt>
    <dgm:pt modelId="{575C4E03-E339-4D7A-BAF6-387DA77D7A7A}" type="parTrans" cxnId="{3D5F6C81-C0B2-4308-BC94-72D52E17A8AE}">
      <dgm:prSet/>
      <dgm:spPr/>
      <dgm:t>
        <a:bodyPr/>
        <a:lstStyle/>
        <a:p>
          <a:endParaRPr lang="en-US"/>
        </a:p>
      </dgm:t>
    </dgm:pt>
    <dgm:pt modelId="{6B69091D-C627-43F8-8AFC-B61376D3D4E7}" type="sibTrans" cxnId="{3D5F6C81-C0B2-4308-BC94-72D52E17A8AE}">
      <dgm:prSet/>
      <dgm:spPr/>
      <dgm:t>
        <a:bodyPr/>
        <a:lstStyle/>
        <a:p>
          <a:endParaRPr lang="en-US"/>
        </a:p>
      </dgm:t>
    </dgm:pt>
    <dgm:pt modelId="{2004E02E-8A87-4CE9-AB49-F1C99864328E}">
      <dgm:prSet/>
      <dgm:spPr/>
      <dgm:t>
        <a:bodyPr/>
        <a:lstStyle/>
        <a:p>
          <a:pPr>
            <a:lnSpc>
              <a:spcPct val="100000"/>
            </a:lnSpc>
          </a:pPr>
          <a:r>
            <a:rPr lang="en-US"/>
            <a:t>Categorical Data</a:t>
          </a:r>
        </a:p>
      </dgm:t>
    </dgm:pt>
    <dgm:pt modelId="{8563F613-2A9D-4F9F-9BE5-F7D1EDDF3286}" type="parTrans" cxnId="{FBDDB8C4-BB61-43A7-91C5-64526A18DBD3}">
      <dgm:prSet/>
      <dgm:spPr/>
      <dgm:t>
        <a:bodyPr/>
        <a:lstStyle/>
        <a:p>
          <a:endParaRPr lang="en-US"/>
        </a:p>
      </dgm:t>
    </dgm:pt>
    <dgm:pt modelId="{B1B07B53-20B7-4922-B1D6-60B8568D4A97}" type="sibTrans" cxnId="{FBDDB8C4-BB61-43A7-91C5-64526A18DBD3}">
      <dgm:prSet/>
      <dgm:spPr/>
      <dgm:t>
        <a:bodyPr/>
        <a:lstStyle/>
        <a:p>
          <a:endParaRPr lang="en-US"/>
        </a:p>
      </dgm:t>
    </dgm:pt>
    <dgm:pt modelId="{9FDB1A11-5C0D-4986-BF3B-D51A4C4D98C6}">
      <dgm:prSet/>
      <dgm:spPr/>
      <dgm:t>
        <a:bodyPr/>
        <a:lstStyle/>
        <a:p>
          <a:pPr>
            <a:lnSpc>
              <a:spcPct val="100000"/>
            </a:lnSpc>
          </a:pPr>
          <a:r>
            <a:rPr lang="en-US"/>
            <a:t>Too much correlation problem</a:t>
          </a:r>
        </a:p>
      </dgm:t>
    </dgm:pt>
    <dgm:pt modelId="{C110D919-C2E8-4AFE-98BB-B0E9609EAAA4}" type="parTrans" cxnId="{6A5BD5DE-22C6-45AC-9CC4-8664D32A03A6}">
      <dgm:prSet/>
      <dgm:spPr/>
      <dgm:t>
        <a:bodyPr/>
        <a:lstStyle/>
        <a:p>
          <a:endParaRPr lang="en-US"/>
        </a:p>
      </dgm:t>
    </dgm:pt>
    <dgm:pt modelId="{EECABAA0-D6F9-4A48-B598-5017C5C108A7}" type="sibTrans" cxnId="{6A5BD5DE-22C6-45AC-9CC4-8664D32A03A6}">
      <dgm:prSet/>
      <dgm:spPr/>
      <dgm:t>
        <a:bodyPr/>
        <a:lstStyle/>
        <a:p>
          <a:endParaRPr lang="en-US"/>
        </a:p>
      </dgm:t>
    </dgm:pt>
    <dgm:pt modelId="{83D7FAE5-FB30-4822-A4C5-A9C2FE11D79D}">
      <dgm:prSet phldr="0"/>
      <dgm:spPr/>
      <dgm:t>
        <a:bodyPr/>
        <a:lstStyle/>
        <a:p>
          <a:pPr rtl="0">
            <a:lnSpc>
              <a:spcPct val="100000"/>
            </a:lnSpc>
          </a:pPr>
          <a:r>
            <a:rPr lang="en-US" b="1">
              <a:latin typeface="Calibri Light" panose="020F0302020204030204"/>
            </a:rPr>
            <a:t>Parameter Domination Problem</a:t>
          </a:r>
        </a:p>
      </dgm:t>
    </dgm:pt>
    <dgm:pt modelId="{0D214E81-F9CF-4C29-834D-077CDE864B80}" type="parTrans" cxnId="{9E239DBB-732B-46F5-B97B-3142D3023ED1}">
      <dgm:prSet/>
      <dgm:spPr/>
    </dgm:pt>
    <dgm:pt modelId="{B5832940-1399-4ABC-A442-CFA614F1950C}" type="sibTrans" cxnId="{9E239DBB-732B-46F5-B97B-3142D3023ED1}">
      <dgm:prSet/>
      <dgm:spPr/>
    </dgm:pt>
    <dgm:pt modelId="{E70C2D97-E55F-48C1-851D-4E7B2C8D0503}">
      <dgm:prSet phldr="0"/>
      <dgm:spPr/>
      <dgm:t>
        <a:bodyPr/>
        <a:lstStyle/>
        <a:p>
          <a:pPr rtl="0">
            <a:lnSpc>
              <a:spcPct val="100000"/>
            </a:lnSpc>
          </a:pPr>
          <a:r>
            <a:rPr lang="en-US">
              <a:latin typeface="Calibri Light" panose="020F0302020204030204"/>
            </a:rPr>
            <a:t> How Data Preprocessing solves all mentioned probem?</a:t>
          </a:r>
        </a:p>
      </dgm:t>
    </dgm:pt>
    <dgm:pt modelId="{0431B49E-95F2-4289-AC19-1AFEC551E803}" type="parTrans" cxnId="{93661B9E-85AC-4CC7-A38D-9FC61E5DA70F}">
      <dgm:prSet/>
      <dgm:spPr/>
    </dgm:pt>
    <dgm:pt modelId="{ED4CA238-FB77-4684-A054-6BE88C2D30E8}" type="sibTrans" cxnId="{93661B9E-85AC-4CC7-A38D-9FC61E5DA70F}">
      <dgm:prSet/>
      <dgm:spPr/>
    </dgm:pt>
    <dgm:pt modelId="{F388679E-1CD7-4036-A3DA-719D446B4323}">
      <dgm:prSet phldr="0"/>
      <dgm:spPr/>
      <dgm:t>
        <a:bodyPr/>
        <a:lstStyle/>
        <a:p>
          <a:pPr rtl="0">
            <a:lnSpc>
              <a:spcPct val="100000"/>
            </a:lnSpc>
          </a:pPr>
          <a:r>
            <a:rPr lang="en-US" b="1">
              <a:latin typeface="Calibri Light" panose="020F0302020204030204"/>
            </a:rPr>
            <a:t>Using Mean or Avg</a:t>
          </a:r>
        </a:p>
      </dgm:t>
    </dgm:pt>
    <dgm:pt modelId="{57D4DB3D-EA1B-4D41-8C59-E7B5FD6EC6E3}" type="parTrans" cxnId="{41CE1721-E3D0-4CB7-B4B3-0F35B1937F77}">
      <dgm:prSet/>
      <dgm:spPr/>
    </dgm:pt>
    <dgm:pt modelId="{358B27AC-AE9B-40ED-BFB1-8A5688F178CA}" type="sibTrans" cxnId="{41CE1721-E3D0-4CB7-B4B3-0F35B1937F77}">
      <dgm:prSet/>
      <dgm:spPr/>
    </dgm:pt>
    <dgm:pt modelId="{9DB16FFC-8299-43FF-A3EE-6D3342793957}">
      <dgm:prSet phldr="0"/>
      <dgm:spPr/>
      <dgm:t>
        <a:bodyPr/>
        <a:lstStyle/>
        <a:p>
          <a:pPr rtl="0">
            <a:lnSpc>
              <a:spcPct val="100000"/>
            </a:lnSpc>
          </a:pPr>
          <a:r>
            <a:rPr lang="en-US" b="1">
              <a:latin typeface="Calibri Light" panose="020F0302020204030204"/>
            </a:rPr>
            <a:t>Numerical value to Categorical</a:t>
          </a:r>
        </a:p>
      </dgm:t>
    </dgm:pt>
    <dgm:pt modelId="{90E8018F-0714-4B6B-842C-1219DF52733B}" type="parTrans" cxnId="{DCBCD133-8C85-4B44-B70A-5EF95824C6C8}">
      <dgm:prSet/>
      <dgm:spPr/>
    </dgm:pt>
    <dgm:pt modelId="{64E7CF1E-D7F0-4A9C-B16A-F56D46E1660E}" type="sibTrans" cxnId="{DCBCD133-8C85-4B44-B70A-5EF95824C6C8}">
      <dgm:prSet/>
      <dgm:spPr/>
    </dgm:pt>
    <dgm:pt modelId="{248A64EA-71F9-449D-A452-461AE25952E8}">
      <dgm:prSet phldr="0"/>
      <dgm:spPr/>
      <dgm:t>
        <a:bodyPr/>
        <a:lstStyle/>
        <a:p>
          <a:pPr rtl="0">
            <a:lnSpc>
              <a:spcPct val="100000"/>
            </a:lnSpc>
          </a:pPr>
          <a:r>
            <a:rPr lang="en-US" b="1">
              <a:latin typeface="Calibri Light" panose="020F0302020204030204"/>
            </a:rPr>
            <a:t>Splitting the Dataset </a:t>
          </a:r>
        </a:p>
      </dgm:t>
    </dgm:pt>
    <dgm:pt modelId="{9C7E819B-7173-40EC-81B9-0BCB22674511}" type="parTrans" cxnId="{23FB8FBD-53C6-4D33-BC43-5F13088D9825}">
      <dgm:prSet/>
      <dgm:spPr/>
    </dgm:pt>
    <dgm:pt modelId="{D960941E-EFF5-4A03-90FF-636B56527E66}" type="sibTrans" cxnId="{23FB8FBD-53C6-4D33-BC43-5F13088D9825}">
      <dgm:prSet/>
      <dgm:spPr/>
    </dgm:pt>
    <dgm:pt modelId="{542F9A97-C172-4553-8557-9D2033563D20}">
      <dgm:prSet phldr="0"/>
      <dgm:spPr/>
      <dgm:t>
        <a:bodyPr/>
        <a:lstStyle/>
        <a:p>
          <a:pPr rtl="0">
            <a:lnSpc>
              <a:spcPct val="100000"/>
            </a:lnSpc>
          </a:pPr>
          <a:r>
            <a:rPr lang="en-US" b="1">
              <a:latin typeface="Calibri Light" panose="020F0302020204030204"/>
            </a:rPr>
            <a:t>Feature Scaling</a:t>
          </a:r>
        </a:p>
      </dgm:t>
    </dgm:pt>
    <dgm:pt modelId="{E1C733CE-ADEE-439D-B390-E1C8D67FD94C}" type="parTrans" cxnId="{B2CDB2A2-0409-4267-9E77-4BB5B3C8CDB7}">
      <dgm:prSet/>
      <dgm:spPr/>
    </dgm:pt>
    <dgm:pt modelId="{7DB581B1-8E95-43CF-941B-02FDC387E590}" type="sibTrans" cxnId="{B2CDB2A2-0409-4267-9E77-4BB5B3C8CDB7}">
      <dgm:prSet/>
      <dgm:spPr/>
    </dgm:pt>
    <dgm:pt modelId="{241D79E0-12EF-4C84-8ECC-49F547144EAD}">
      <dgm:prSet phldr="0"/>
      <dgm:spPr/>
      <dgm:t>
        <a:bodyPr/>
        <a:lstStyle/>
        <a:p>
          <a:pPr rtl="0">
            <a:lnSpc>
              <a:spcPct val="100000"/>
            </a:lnSpc>
          </a:pPr>
          <a:r>
            <a:rPr lang="en-US">
              <a:latin typeface="Calibri Light" panose="020F0302020204030204"/>
            </a:rPr>
            <a:t>Polynomial Regression Model</a:t>
          </a:r>
        </a:p>
      </dgm:t>
    </dgm:pt>
    <dgm:pt modelId="{C41EE30F-08CD-4A5E-BA16-A8EB2A0AED09}" type="parTrans" cxnId="{7767F98C-522F-4E74-A2F4-248221A92C1E}">
      <dgm:prSet/>
      <dgm:spPr/>
    </dgm:pt>
    <dgm:pt modelId="{E06A911A-D396-433D-8E97-81FFA0D14C56}" type="sibTrans" cxnId="{7767F98C-522F-4E74-A2F4-248221A92C1E}">
      <dgm:prSet/>
      <dgm:spPr/>
    </dgm:pt>
    <dgm:pt modelId="{7296B452-5D31-4F41-A1D5-2A9BA520DD80}">
      <dgm:prSet phldr="0"/>
      <dgm:spPr/>
      <dgm:t>
        <a:bodyPr/>
        <a:lstStyle/>
        <a:p>
          <a:pPr rtl="0">
            <a:lnSpc>
              <a:spcPct val="100000"/>
            </a:lnSpc>
          </a:pPr>
          <a:r>
            <a:rPr lang="en-US">
              <a:latin typeface="Calibri Light" panose="020F0302020204030204"/>
            </a:rPr>
            <a:t>Demo </a:t>
          </a:r>
        </a:p>
      </dgm:t>
    </dgm:pt>
    <dgm:pt modelId="{D39CDCCA-15C2-40FE-A9A4-834B71D5DB64}" type="parTrans" cxnId="{0D7E6627-4BF5-4FF5-A50B-309960B76E2F}">
      <dgm:prSet/>
      <dgm:spPr/>
    </dgm:pt>
    <dgm:pt modelId="{2735C15A-E17F-45EA-81C1-76393674A70A}" type="sibTrans" cxnId="{0D7E6627-4BF5-4FF5-A50B-309960B76E2F}">
      <dgm:prSet/>
      <dgm:spPr/>
    </dgm:pt>
    <dgm:pt modelId="{975C67C3-107B-4DF2-9CB8-A17929A9A7C4}">
      <dgm:prSet phldr="0"/>
      <dgm:spPr/>
      <dgm:t>
        <a:bodyPr/>
        <a:lstStyle/>
        <a:p>
          <a:pPr rtl="0">
            <a:lnSpc>
              <a:spcPct val="100000"/>
            </a:lnSpc>
          </a:pPr>
          <a:r>
            <a:rPr lang="en-US">
              <a:latin typeface="Calibri Light" panose="020F0302020204030204"/>
            </a:rPr>
            <a:t>Thank You</a:t>
          </a:r>
        </a:p>
      </dgm:t>
    </dgm:pt>
    <dgm:pt modelId="{1861EC33-0FE8-4F2A-A82E-9783351A221C}" type="parTrans" cxnId="{7449B3EF-1E2F-4224-89D1-C5C5881D47E4}">
      <dgm:prSet/>
      <dgm:spPr/>
    </dgm:pt>
    <dgm:pt modelId="{D3B36919-C56C-4A82-975D-CDF3DC801F36}" type="sibTrans" cxnId="{7449B3EF-1E2F-4224-89D1-C5C5881D47E4}">
      <dgm:prSet/>
      <dgm:spPr/>
    </dgm:pt>
    <dgm:pt modelId="{C54D0655-4C0B-4BB4-9116-62EA88F3994C}" type="pres">
      <dgm:prSet presAssocID="{4B3CFAC8-C43B-4D69-9E6F-62B9F9772953}" presName="linear" presStyleCnt="0">
        <dgm:presLayoutVars>
          <dgm:animLvl val="lvl"/>
          <dgm:resizeHandles val="exact"/>
        </dgm:presLayoutVars>
      </dgm:prSet>
      <dgm:spPr/>
    </dgm:pt>
    <dgm:pt modelId="{2C10AE36-7D1A-49E5-B296-CED76A33629C}" type="pres">
      <dgm:prSet presAssocID="{59B2BBE6-7866-4CC9-872A-1BE451E905EE}" presName="parentText" presStyleLbl="node1" presStyleIdx="0" presStyleCnt="8">
        <dgm:presLayoutVars>
          <dgm:chMax val="0"/>
          <dgm:bulletEnabled val="1"/>
        </dgm:presLayoutVars>
      </dgm:prSet>
      <dgm:spPr/>
    </dgm:pt>
    <dgm:pt modelId="{19B4D282-6E7D-4534-982F-6B4F9927E3F4}" type="pres">
      <dgm:prSet presAssocID="{02F148B1-1E18-4152-A2FE-43E4158D45FB}" presName="spacer" presStyleCnt="0"/>
      <dgm:spPr/>
    </dgm:pt>
    <dgm:pt modelId="{B37E435B-1DBF-46BF-85D0-83531ECAEEB1}" type="pres">
      <dgm:prSet presAssocID="{74879FE2-E0A4-4E20-888B-6F9607E09468}" presName="parentText" presStyleLbl="node1" presStyleIdx="1" presStyleCnt="8">
        <dgm:presLayoutVars>
          <dgm:chMax val="0"/>
          <dgm:bulletEnabled val="1"/>
        </dgm:presLayoutVars>
      </dgm:prSet>
      <dgm:spPr/>
    </dgm:pt>
    <dgm:pt modelId="{217B8180-B537-4873-A676-B51E9D55CF30}" type="pres">
      <dgm:prSet presAssocID="{EB465F7D-112A-448E-B0EA-EFA3F3A1AD42}" presName="spacer" presStyleCnt="0"/>
      <dgm:spPr/>
    </dgm:pt>
    <dgm:pt modelId="{AA773832-745E-45A9-9357-4FEA3327A386}" type="pres">
      <dgm:prSet presAssocID="{5CFD2BF5-0803-4DB4-8B6F-2CC75D3D6AB2}" presName="parentText" presStyleLbl="node1" presStyleIdx="2" presStyleCnt="8">
        <dgm:presLayoutVars>
          <dgm:chMax val="0"/>
          <dgm:bulletEnabled val="1"/>
        </dgm:presLayoutVars>
      </dgm:prSet>
      <dgm:spPr/>
    </dgm:pt>
    <dgm:pt modelId="{C2AD945E-D4D7-414F-8185-ED519686279D}" type="pres">
      <dgm:prSet presAssocID="{86C2C1EE-84A7-42AA-A9D8-6C2B3478C7ED}" presName="spacer" presStyleCnt="0"/>
      <dgm:spPr/>
    </dgm:pt>
    <dgm:pt modelId="{BC91BF74-7EAA-4D3E-8915-835D2E79C07D}" type="pres">
      <dgm:prSet presAssocID="{D0D4BD61-4E95-44F9-A83F-137E72177043}" presName="parentText" presStyleLbl="node1" presStyleIdx="3" presStyleCnt="8">
        <dgm:presLayoutVars>
          <dgm:chMax val="0"/>
          <dgm:bulletEnabled val="1"/>
        </dgm:presLayoutVars>
      </dgm:prSet>
      <dgm:spPr/>
    </dgm:pt>
    <dgm:pt modelId="{F8E77C8D-9EFF-4A5D-A1E9-4446A30B7697}" type="pres">
      <dgm:prSet presAssocID="{D0D4BD61-4E95-44F9-A83F-137E72177043}" presName="childText" presStyleLbl="revTx" presStyleIdx="0" presStyleCnt="2">
        <dgm:presLayoutVars>
          <dgm:bulletEnabled val="1"/>
        </dgm:presLayoutVars>
      </dgm:prSet>
      <dgm:spPr/>
    </dgm:pt>
    <dgm:pt modelId="{72B89995-299F-4FE7-B418-87747D34B5EB}" type="pres">
      <dgm:prSet presAssocID="{E70C2D97-E55F-48C1-851D-4E7B2C8D0503}" presName="parentText" presStyleLbl="node1" presStyleIdx="4" presStyleCnt="8">
        <dgm:presLayoutVars>
          <dgm:chMax val="0"/>
          <dgm:bulletEnabled val="1"/>
        </dgm:presLayoutVars>
      </dgm:prSet>
      <dgm:spPr/>
    </dgm:pt>
    <dgm:pt modelId="{21FB1F3D-E788-4883-8318-954B5DD1850E}" type="pres">
      <dgm:prSet presAssocID="{E70C2D97-E55F-48C1-851D-4E7B2C8D0503}" presName="childText" presStyleLbl="revTx" presStyleIdx="1" presStyleCnt="2">
        <dgm:presLayoutVars>
          <dgm:bulletEnabled val="1"/>
        </dgm:presLayoutVars>
      </dgm:prSet>
      <dgm:spPr/>
    </dgm:pt>
    <dgm:pt modelId="{2714E080-26DD-46B2-A68E-54DFBC27E19A}" type="pres">
      <dgm:prSet presAssocID="{241D79E0-12EF-4C84-8ECC-49F547144EAD}" presName="parentText" presStyleLbl="node1" presStyleIdx="5" presStyleCnt="8">
        <dgm:presLayoutVars>
          <dgm:chMax val="0"/>
          <dgm:bulletEnabled val="1"/>
        </dgm:presLayoutVars>
      </dgm:prSet>
      <dgm:spPr/>
    </dgm:pt>
    <dgm:pt modelId="{F38F5D4E-4491-419C-B7E2-3C570E06151B}" type="pres">
      <dgm:prSet presAssocID="{E06A911A-D396-433D-8E97-81FFA0D14C56}" presName="spacer" presStyleCnt="0"/>
      <dgm:spPr/>
    </dgm:pt>
    <dgm:pt modelId="{B45A4356-CCFF-4ACD-8ACF-2CF4AFA07F9C}" type="pres">
      <dgm:prSet presAssocID="{7296B452-5D31-4F41-A1D5-2A9BA520DD80}" presName="parentText" presStyleLbl="node1" presStyleIdx="6" presStyleCnt="8">
        <dgm:presLayoutVars>
          <dgm:chMax val="0"/>
          <dgm:bulletEnabled val="1"/>
        </dgm:presLayoutVars>
      </dgm:prSet>
      <dgm:spPr/>
    </dgm:pt>
    <dgm:pt modelId="{BFCD9596-8AA1-43E7-B037-191954678A65}" type="pres">
      <dgm:prSet presAssocID="{2735C15A-E17F-45EA-81C1-76393674A70A}" presName="spacer" presStyleCnt="0"/>
      <dgm:spPr/>
    </dgm:pt>
    <dgm:pt modelId="{29665D90-EC11-4733-B55B-9069F2F86B4E}" type="pres">
      <dgm:prSet presAssocID="{975C67C3-107B-4DF2-9CB8-A17929A9A7C4}" presName="parentText" presStyleLbl="node1" presStyleIdx="7" presStyleCnt="8">
        <dgm:presLayoutVars>
          <dgm:chMax val="0"/>
          <dgm:bulletEnabled val="1"/>
        </dgm:presLayoutVars>
      </dgm:prSet>
      <dgm:spPr/>
    </dgm:pt>
  </dgm:ptLst>
  <dgm:cxnLst>
    <dgm:cxn modelId="{25410011-D7B8-4451-B78A-9492284EB656}" type="presOf" srcId="{59B2BBE6-7866-4CC9-872A-1BE451E905EE}" destId="{2C10AE36-7D1A-49E5-B296-CED76A33629C}" srcOrd="0" destOrd="0" presId="urn:microsoft.com/office/officeart/2005/8/layout/vList2"/>
    <dgm:cxn modelId="{5404F719-7980-4496-A4AB-A99766562D1A}" type="presOf" srcId="{74879FE2-E0A4-4E20-888B-6F9607E09468}" destId="{B37E435B-1DBF-46BF-85D0-83531ECAEEB1}" srcOrd="0" destOrd="0" presId="urn:microsoft.com/office/officeart/2005/8/layout/vList2"/>
    <dgm:cxn modelId="{41CE1721-E3D0-4CB7-B4B3-0F35B1937F77}" srcId="{E70C2D97-E55F-48C1-851D-4E7B2C8D0503}" destId="{F388679E-1CD7-4036-A3DA-719D446B4323}" srcOrd="0" destOrd="0" parTransId="{57D4DB3D-EA1B-4D41-8C59-E7B5FD6EC6E3}" sibTransId="{358B27AC-AE9B-40ED-BFB1-8A5688F178CA}"/>
    <dgm:cxn modelId="{0D7E6627-4BF5-4FF5-A50B-309960B76E2F}" srcId="{4B3CFAC8-C43B-4D69-9E6F-62B9F9772953}" destId="{7296B452-5D31-4F41-A1D5-2A9BA520DD80}" srcOrd="6" destOrd="0" parTransId="{D39CDCCA-15C2-40FE-A9A4-834B71D5DB64}" sibTransId="{2735C15A-E17F-45EA-81C1-76393674A70A}"/>
    <dgm:cxn modelId="{DCBCD133-8C85-4B44-B70A-5EF95824C6C8}" srcId="{E70C2D97-E55F-48C1-851D-4E7B2C8D0503}" destId="{9DB16FFC-8299-43FF-A3EE-6D3342793957}" srcOrd="1" destOrd="0" parTransId="{90E8018F-0714-4B6B-842C-1219DF52733B}" sibTransId="{64E7CF1E-D7F0-4A9C-B16A-F56D46E1660E}"/>
    <dgm:cxn modelId="{1B4B105D-6C1A-48B9-96F5-C0ED8F5EAF30}" type="presOf" srcId="{F388679E-1CD7-4036-A3DA-719D446B4323}" destId="{21FB1F3D-E788-4883-8318-954B5DD1850E}" srcOrd="0" destOrd="0" presId="urn:microsoft.com/office/officeart/2005/8/layout/vList2"/>
    <dgm:cxn modelId="{FDB58B62-64A3-404A-8C73-20AD4CA29F51}" type="presOf" srcId="{5CFD2BF5-0803-4DB4-8B6F-2CC75D3D6AB2}" destId="{AA773832-745E-45A9-9357-4FEA3327A386}" srcOrd="0" destOrd="0" presId="urn:microsoft.com/office/officeart/2005/8/layout/vList2"/>
    <dgm:cxn modelId="{84BE8463-1033-4EF5-A715-29988C45AC54}" srcId="{4B3CFAC8-C43B-4D69-9E6F-62B9F9772953}" destId="{D0D4BD61-4E95-44F9-A83F-137E72177043}" srcOrd="3" destOrd="0" parTransId="{8D1A7190-A48B-4231-983E-0EEB863FD20F}" sibTransId="{9A279A20-6318-4302-80E2-14EF7A720CCD}"/>
    <dgm:cxn modelId="{B4B27E66-2AD1-4061-90DB-B42434AEF4CC}" srcId="{4B3CFAC8-C43B-4D69-9E6F-62B9F9772953}" destId="{5CFD2BF5-0803-4DB4-8B6F-2CC75D3D6AB2}" srcOrd="2" destOrd="0" parTransId="{F189473F-9066-424E-83E9-3901502CF06E}" sibTransId="{86C2C1EE-84A7-42AA-A9D8-6C2B3478C7ED}"/>
    <dgm:cxn modelId="{2B1D8050-4B41-4180-94B9-3D8E6F98B2B5}" type="presOf" srcId="{2004E02E-8A87-4CE9-AB49-F1C99864328E}" destId="{F8E77C8D-9EFF-4A5D-A1E9-4446A30B7697}" srcOrd="0" destOrd="1" presId="urn:microsoft.com/office/officeart/2005/8/layout/vList2"/>
    <dgm:cxn modelId="{3D5F6C81-C0B2-4308-BC94-72D52E17A8AE}" srcId="{D0D4BD61-4E95-44F9-A83F-137E72177043}" destId="{D2C9969D-6AD7-430E-98E9-6249637A000B}" srcOrd="0" destOrd="0" parTransId="{575C4E03-E339-4D7A-BAF6-387DA77D7A7A}" sibTransId="{6B69091D-C627-43F8-8AFC-B61376D3D4E7}"/>
    <dgm:cxn modelId="{6718DB84-DAA0-43B2-880C-073E6325D1C2}" type="presOf" srcId="{7296B452-5D31-4F41-A1D5-2A9BA520DD80}" destId="{B45A4356-CCFF-4ACD-8ACF-2CF4AFA07F9C}" srcOrd="0" destOrd="0" presId="urn:microsoft.com/office/officeart/2005/8/layout/vList2"/>
    <dgm:cxn modelId="{45905C8C-89E6-49BC-8B1C-81FF21C7D36C}" type="presOf" srcId="{975C67C3-107B-4DF2-9CB8-A17929A9A7C4}" destId="{29665D90-EC11-4733-B55B-9069F2F86B4E}" srcOrd="0" destOrd="0" presId="urn:microsoft.com/office/officeart/2005/8/layout/vList2"/>
    <dgm:cxn modelId="{7767F98C-522F-4E74-A2F4-248221A92C1E}" srcId="{4B3CFAC8-C43B-4D69-9E6F-62B9F9772953}" destId="{241D79E0-12EF-4C84-8ECC-49F547144EAD}" srcOrd="5" destOrd="0" parTransId="{C41EE30F-08CD-4A5E-BA16-A8EB2A0AED09}" sibTransId="{E06A911A-D396-433D-8E97-81FFA0D14C56}"/>
    <dgm:cxn modelId="{9310DA94-2395-445A-96D3-DE5D4734D619}" type="presOf" srcId="{E70C2D97-E55F-48C1-851D-4E7B2C8D0503}" destId="{72B89995-299F-4FE7-B418-87747D34B5EB}" srcOrd="0" destOrd="0" presId="urn:microsoft.com/office/officeart/2005/8/layout/vList2"/>
    <dgm:cxn modelId="{92EC7497-BB9D-4C79-8C81-0871CBDBD53B}" srcId="{4B3CFAC8-C43B-4D69-9E6F-62B9F9772953}" destId="{59B2BBE6-7866-4CC9-872A-1BE451E905EE}" srcOrd="0" destOrd="0" parTransId="{CE6C8CAA-117F-4473-9EF5-A4373686B21D}" sibTransId="{02F148B1-1E18-4152-A2FE-43E4158D45FB}"/>
    <dgm:cxn modelId="{10C0B59A-ACEC-4F66-A769-06876A885102}" srcId="{4B3CFAC8-C43B-4D69-9E6F-62B9F9772953}" destId="{74879FE2-E0A4-4E20-888B-6F9607E09468}" srcOrd="1" destOrd="0" parTransId="{009AD6C6-F07D-4BFC-A043-5E8A1599A9A9}" sibTransId="{EB465F7D-112A-448E-B0EA-EFA3F3A1AD42}"/>
    <dgm:cxn modelId="{93661B9E-85AC-4CC7-A38D-9FC61E5DA70F}" srcId="{4B3CFAC8-C43B-4D69-9E6F-62B9F9772953}" destId="{E70C2D97-E55F-48C1-851D-4E7B2C8D0503}" srcOrd="4" destOrd="0" parTransId="{0431B49E-95F2-4289-AC19-1AFEC551E803}" sibTransId="{ED4CA238-FB77-4684-A054-6BE88C2D30E8}"/>
    <dgm:cxn modelId="{DBC5D29F-3AD4-4C64-954C-CFA459984984}" type="presOf" srcId="{D0D4BD61-4E95-44F9-A83F-137E72177043}" destId="{BC91BF74-7EAA-4D3E-8915-835D2E79C07D}" srcOrd="0" destOrd="0" presId="urn:microsoft.com/office/officeart/2005/8/layout/vList2"/>
    <dgm:cxn modelId="{B2CDB2A2-0409-4267-9E77-4BB5B3C8CDB7}" srcId="{E70C2D97-E55F-48C1-851D-4E7B2C8D0503}" destId="{542F9A97-C172-4553-8557-9D2033563D20}" srcOrd="3" destOrd="0" parTransId="{E1C733CE-ADEE-439D-B390-E1C8D67FD94C}" sibTransId="{7DB581B1-8E95-43CF-941B-02FDC387E590}"/>
    <dgm:cxn modelId="{40DE72A6-18A6-4571-924E-4E29FD9635FD}" type="presOf" srcId="{D2C9969D-6AD7-430E-98E9-6249637A000B}" destId="{F8E77C8D-9EFF-4A5D-A1E9-4446A30B7697}" srcOrd="0" destOrd="0" presId="urn:microsoft.com/office/officeart/2005/8/layout/vList2"/>
    <dgm:cxn modelId="{BDC7D1A7-9113-41B2-8318-657FAF40D2B1}" type="presOf" srcId="{241D79E0-12EF-4C84-8ECC-49F547144EAD}" destId="{2714E080-26DD-46B2-A68E-54DFBC27E19A}" srcOrd="0" destOrd="0" presId="urn:microsoft.com/office/officeart/2005/8/layout/vList2"/>
    <dgm:cxn modelId="{55DFBCB5-B1DB-4ABA-BC77-05A5704040F4}" type="presOf" srcId="{83D7FAE5-FB30-4822-A4C5-A9C2FE11D79D}" destId="{F8E77C8D-9EFF-4A5D-A1E9-4446A30B7697}" srcOrd="0" destOrd="3" presId="urn:microsoft.com/office/officeart/2005/8/layout/vList2"/>
    <dgm:cxn modelId="{9E239DBB-732B-46F5-B97B-3142D3023ED1}" srcId="{D0D4BD61-4E95-44F9-A83F-137E72177043}" destId="{83D7FAE5-FB30-4822-A4C5-A9C2FE11D79D}" srcOrd="3" destOrd="0" parTransId="{0D214E81-F9CF-4C29-834D-077CDE864B80}" sibTransId="{B5832940-1399-4ABC-A442-CFA614F1950C}"/>
    <dgm:cxn modelId="{0E4624BD-49E1-44BD-A543-56E290573CD1}" type="presOf" srcId="{248A64EA-71F9-449D-A452-461AE25952E8}" destId="{21FB1F3D-E788-4883-8318-954B5DD1850E}" srcOrd="0" destOrd="2" presId="urn:microsoft.com/office/officeart/2005/8/layout/vList2"/>
    <dgm:cxn modelId="{23FB8FBD-53C6-4D33-BC43-5F13088D9825}" srcId="{E70C2D97-E55F-48C1-851D-4E7B2C8D0503}" destId="{248A64EA-71F9-449D-A452-461AE25952E8}" srcOrd="2" destOrd="0" parTransId="{9C7E819B-7173-40EC-81B9-0BCB22674511}" sibTransId="{D960941E-EFF5-4A03-90FF-636B56527E66}"/>
    <dgm:cxn modelId="{3D11F8BD-096D-43E8-BEDA-AC5779597AB0}" type="presOf" srcId="{9DB16FFC-8299-43FF-A3EE-6D3342793957}" destId="{21FB1F3D-E788-4883-8318-954B5DD1850E}" srcOrd="0" destOrd="1" presId="urn:microsoft.com/office/officeart/2005/8/layout/vList2"/>
    <dgm:cxn modelId="{FBDDB8C4-BB61-43A7-91C5-64526A18DBD3}" srcId="{D0D4BD61-4E95-44F9-A83F-137E72177043}" destId="{2004E02E-8A87-4CE9-AB49-F1C99864328E}" srcOrd="1" destOrd="0" parTransId="{8563F613-2A9D-4F9F-9BE5-F7D1EDDF3286}" sibTransId="{B1B07B53-20B7-4922-B1D6-60B8568D4A97}"/>
    <dgm:cxn modelId="{0F80DFCA-B46B-446E-8860-0B87195EBA01}" type="presOf" srcId="{4B3CFAC8-C43B-4D69-9E6F-62B9F9772953}" destId="{C54D0655-4C0B-4BB4-9116-62EA88F3994C}" srcOrd="0" destOrd="0" presId="urn:microsoft.com/office/officeart/2005/8/layout/vList2"/>
    <dgm:cxn modelId="{7F3682D4-8B51-42F5-A1E0-1A77CDC1774C}" type="presOf" srcId="{9FDB1A11-5C0D-4986-BF3B-D51A4C4D98C6}" destId="{F8E77C8D-9EFF-4A5D-A1E9-4446A30B7697}" srcOrd="0" destOrd="2" presId="urn:microsoft.com/office/officeart/2005/8/layout/vList2"/>
    <dgm:cxn modelId="{6A5BD5DE-22C6-45AC-9CC4-8664D32A03A6}" srcId="{D0D4BD61-4E95-44F9-A83F-137E72177043}" destId="{9FDB1A11-5C0D-4986-BF3B-D51A4C4D98C6}" srcOrd="2" destOrd="0" parTransId="{C110D919-C2E8-4AFE-98BB-B0E9609EAAA4}" sibTransId="{EECABAA0-D6F9-4A48-B598-5017C5C108A7}"/>
    <dgm:cxn modelId="{7449B3EF-1E2F-4224-89D1-C5C5881D47E4}" srcId="{4B3CFAC8-C43B-4D69-9E6F-62B9F9772953}" destId="{975C67C3-107B-4DF2-9CB8-A17929A9A7C4}" srcOrd="7" destOrd="0" parTransId="{1861EC33-0FE8-4F2A-A82E-9783351A221C}" sibTransId="{D3B36919-C56C-4A82-975D-CDF3DC801F36}"/>
    <dgm:cxn modelId="{D9ABD7FE-DF29-4AB4-9091-A453EDACA319}" type="presOf" srcId="{542F9A97-C172-4553-8557-9D2033563D20}" destId="{21FB1F3D-E788-4883-8318-954B5DD1850E}" srcOrd="0" destOrd="3" presId="urn:microsoft.com/office/officeart/2005/8/layout/vList2"/>
    <dgm:cxn modelId="{3B69A011-8056-4898-A6E9-CA7A0E445FDF}" type="presParOf" srcId="{C54D0655-4C0B-4BB4-9116-62EA88F3994C}" destId="{2C10AE36-7D1A-49E5-B296-CED76A33629C}" srcOrd="0" destOrd="0" presId="urn:microsoft.com/office/officeart/2005/8/layout/vList2"/>
    <dgm:cxn modelId="{2C9C44D0-0739-47EC-B126-80AA209CE683}" type="presParOf" srcId="{C54D0655-4C0B-4BB4-9116-62EA88F3994C}" destId="{19B4D282-6E7D-4534-982F-6B4F9927E3F4}" srcOrd="1" destOrd="0" presId="urn:microsoft.com/office/officeart/2005/8/layout/vList2"/>
    <dgm:cxn modelId="{1E8D3EF0-7EFC-4954-96DB-A50CC22242DE}" type="presParOf" srcId="{C54D0655-4C0B-4BB4-9116-62EA88F3994C}" destId="{B37E435B-1DBF-46BF-85D0-83531ECAEEB1}" srcOrd="2" destOrd="0" presId="urn:microsoft.com/office/officeart/2005/8/layout/vList2"/>
    <dgm:cxn modelId="{5478F848-3CDD-4437-BFA2-AC28884D791D}" type="presParOf" srcId="{C54D0655-4C0B-4BB4-9116-62EA88F3994C}" destId="{217B8180-B537-4873-A676-B51E9D55CF30}" srcOrd="3" destOrd="0" presId="urn:microsoft.com/office/officeart/2005/8/layout/vList2"/>
    <dgm:cxn modelId="{30226214-B6D2-46FC-AFA3-84E776FF6410}" type="presParOf" srcId="{C54D0655-4C0B-4BB4-9116-62EA88F3994C}" destId="{AA773832-745E-45A9-9357-4FEA3327A386}" srcOrd="4" destOrd="0" presId="urn:microsoft.com/office/officeart/2005/8/layout/vList2"/>
    <dgm:cxn modelId="{E09DC9E8-FEFE-4E4F-8303-F5F360D3822D}" type="presParOf" srcId="{C54D0655-4C0B-4BB4-9116-62EA88F3994C}" destId="{C2AD945E-D4D7-414F-8185-ED519686279D}" srcOrd="5" destOrd="0" presId="urn:microsoft.com/office/officeart/2005/8/layout/vList2"/>
    <dgm:cxn modelId="{E055DF35-97E6-40FB-9226-B3697809B775}" type="presParOf" srcId="{C54D0655-4C0B-4BB4-9116-62EA88F3994C}" destId="{BC91BF74-7EAA-4D3E-8915-835D2E79C07D}" srcOrd="6" destOrd="0" presId="urn:microsoft.com/office/officeart/2005/8/layout/vList2"/>
    <dgm:cxn modelId="{AA8BBDAF-0586-4A9D-AFAD-F7FFC7EC1C4D}" type="presParOf" srcId="{C54D0655-4C0B-4BB4-9116-62EA88F3994C}" destId="{F8E77C8D-9EFF-4A5D-A1E9-4446A30B7697}" srcOrd="7" destOrd="0" presId="urn:microsoft.com/office/officeart/2005/8/layout/vList2"/>
    <dgm:cxn modelId="{120901CD-CA62-4B87-AC0F-5B4F6FC5F9BC}" type="presParOf" srcId="{C54D0655-4C0B-4BB4-9116-62EA88F3994C}" destId="{72B89995-299F-4FE7-B418-87747D34B5EB}" srcOrd="8" destOrd="0" presId="urn:microsoft.com/office/officeart/2005/8/layout/vList2"/>
    <dgm:cxn modelId="{B03B1114-5206-45CF-84C7-ACDDF182F90E}" type="presParOf" srcId="{C54D0655-4C0B-4BB4-9116-62EA88F3994C}" destId="{21FB1F3D-E788-4883-8318-954B5DD1850E}" srcOrd="9" destOrd="0" presId="urn:microsoft.com/office/officeart/2005/8/layout/vList2"/>
    <dgm:cxn modelId="{BE86FC32-3A3E-4D73-960C-AD9AEB5309EA}" type="presParOf" srcId="{C54D0655-4C0B-4BB4-9116-62EA88F3994C}" destId="{2714E080-26DD-46B2-A68E-54DFBC27E19A}" srcOrd="10" destOrd="0" presId="urn:microsoft.com/office/officeart/2005/8/layout/vList2"/>
    <dgm:cxn modelId="{E6664283-EAC1-47F2-A3D1-60AA328E2158}" type="presParOf" srcId="{C54D0655-4C0B-4BB4-9116-62EA88F3994C}" destId="{F38F5D4E-4491-419C-B7E2-3C570E06151B}" srcOrd="11" destOrd="0" presId="urn:microsoft.com/office/officeart/2005/8/layout/vList2"/>
    <dgm:cxn modelId="{B8661E8E-352B-49BB-BCC5-29A627FFBFF6}" type="presParOf" srcId="{C54D0655-4C0B-4BB4-9116-62EA88F3994C}" destId="{B45A4356-CCFF-4ACD-8ACF-2CF4AFA07F9C}" srcOrd="12" destOrd="0" presId="urn:microsoft.com/office/officeart/2005/8/layout/vList2"/>
    <dgm:cxn modelId="{BB695721-497B-45D1-921E-84DAB467F5A8}" type="presParOf" srcId="{C54D0655-4C0B-4BB4-9116-62EA88F3994C}" destId="{BFCD9596-8AA1-43E7-B037-191954678A65}" srcOrd="13" destOrd="0" presId="urn:microsoft.com/office/officeart/2005/8/layout/vList2"/>
    <dgm:cxn modelId="{657071B4-5CE9-4FD6-86FB-429218F07EA1}" type="presParOf" srcId="{C54D0655-4C0B-4BB4-9116-62EA88F3994C}" destId="{29665D90-EC11-4733-B55B-9069F2F86B4E}"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0AE36-7D1A-49E5-B296-CED76A33629C}">
      <dsp:nvSpPr>
        <dsp:cNvPr id="0" name=""/>
        <dsp:cNvSpPr/>
      </dsp:nvSpPr>
      <dsp:spPr>
        <a:xfrm>
          <a:off x="0" y="12277"/>
          <a:ext cx="10515600"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Difference between AI, ML, Deep Learning</a:t>
          </a:r>
        </a:p>
      </dsp:txBody>
      <dsp:txXfrm>
        <a:off x="16335" y="28612"/>
        <a:ext cx="10482930" cy="301950"/>
      </dsp:txXfrm>
    </dsp:sp>
    <dsp:sp modelId="{B37E435B-1DBF-46BF-85D0-83531ECAEEB1}">
      <dsp:nvSpPr>
        <dsp:cNvPr id="0" name=""/>
        <dsp:cNvSpPr/>
      </dsp:nvSpPr>
      <dsp:spPr>
        <a:xfrm>
          <a:off x="0" y="384337"/>
          <a:ext cx="10515600"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Prediction, Classification and Clustering</a:t>
          </a:r>
        </a:p>
      </dsp:txBody>
      <dsp:txXfrm>
        <a:off x="16335" y="400672"/>
        <a:ext cx="10482930" cy="301950"/>
      </dsp:txXfrm>
    </dsp:sp>
    <dsp:sp modelId="{AA773832-745E-45A9-9357-4FEA3327A386}">
      <dsp:nvSpPr>
        <dsp:cNvPr id="0" name=""/>
        <dsp:cNvSpPr/>
      </dsp:nvSpPr>
      <dsp:spPr>
        <a:xfrm>
          <a:off x="0" y="756397"/>
          <a:ext cx="10515600"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Supervised and Unsupervised Learning</a:t>
          </a:r>
        </a:p>
      </dsp:txBody>
      <dsp:txXfrm>
        <a:off x="16335" y="772732"/>
        <a:ext cx="10482930" cy="301950"/>
      </dsp:txXfrm>
    </dsp:sp>
    <dsp:sp modelId="{BC91BF74-7EAA-4D3E-8915-835D2E79C07D}">
      <dsp:nvSpPr>
        <dsp:cNvPr id="0" name=""/>
        <dsp:cNvSpPr/>
      </dsp:nvSpPr>
      <dsp:spPr>
        <a:xfrm>
          <a:off x="0" y="1128457"/>
          <a:ext cx="10515600"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Why Data Preprocessing is Important?</a:t>
          </a:r>
        </a:p>
      </dsp:txBody>
      <dsp:txXfrm>
        <a:off x="16335" y="1144792"/>
        <a:ext cx="10482930" cy="301950"/>
      </dsp:txXfrm>
    </dsp:sp>
    <dsp:sp modelId="{F8E77C8D-9EFF-4A5D-A1E9-4446A30B7697}">
      <dsp:nvSpPr>
        <dsp:cNvPr id="0" name=""/>
        <dsp:cNvSpPr/>
      </dsp:nvSpPr>
      <dsp:spPr>
        <a:xfrm>
          <a:off x="0" y="1463077"/>
          <a:ext cx="10515600"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100000"/>
            </a:lnSpc>
            <a:spcBef>
              <a:spcPct val="0"/>
            </a:spcBef>
            <a:spcAft>
              <a:spcPct val="20000"/>
            </a:spcAft>
            <a:buChar char="•"/>
          </a:pPr>
          <a:r>
            <a:rPr lang="en-US" sz="1000" kern="1200"/>
            <a:t>Missing Data</a:t>
          </a:r>
        </a:p>
        <a:p>
          <a:pPr marL="57150" lvl="1" indent="-57150" algn="l" defTabSz="444500">
            <a:lnSpc>
              <a:spcPct val="100000"/>
            </a:lnSpc>
            <a:spcBef>
              <a:spcPct val="0"/>
            </a:spcBef>
            <a:spcAft>
              <a:spcPct val="20000"/>
            </a:spcAft>
            <a:buChar char="•"/>
          </a:pPr>
          <a:r>
            <a:rPr lang="en-US" sz="1000" kern="1200"/>
            <a:t>Categorical Data</a:t>
          </a:r>
        </a:p>
        <a:p>
          <a:pPr marL="57150" lvl="1" indent="-57150" algn="l" defTabSz="444500">
            <a:lnSpc>
              <a:spcPct val="100000"/>
            </a:lnSpc>
            <a:spcBef>
              <a:spcPct val="0"/>
            </a:spcBef>
            <a:spcAft>
              <a:spcPct val="20000"/>
            </a:spcAft>
            <a:buChar char="•"/>
          </a:pPr>
          <a:r>
            <a:rPr lang="en-US" sz="1000" kern="1200"/>
            <a:t>Too much correlation problem</a:t>
          </a:r>
        </a:p>
        <a:p>
          <a:pPr marL="57150" lvl="1" indent="-57150" algn="l" defTabSz="444500" rtl="0">
            <a:lnSpc>
              <a:spcPct val="100000"/>
            </a:lnSpc>
            <a:spcBef>
              <a:spcPct val="0"/>
            </a:spcBef>
            <a:spcAft>
              <a:spcPct val="20000"/>
            </a:spcAft>
            <a:buChar char="•"/>
          </a:pPr>
          <a:r>
            <a:rPr lang="en-US" sz="1000" b="1" kern="1200">
              <a:latin typeface="Calibri Light" panose="020F0302020204030204"/>
            </a:rPr>
            <a:t>Parameter Domination Problem</a:t>
          </a:r>
        </a:p>
      </dsp:txBody>
      <dsp:txXfrm>
        <a:off x="0" y="1463077"/>
        <a:ext cx="10515600" cy="753480"/>
      </dsp:txXfrm>
    </dsp:sp>
    <dsp:sp modelId="{72B89995-299F-4FE7-B418-87747D34B5EB}">
      <dsp:nvSpPr>
        <dsp:cNvPr id="0" name=""/>
        <dsp:cNvSpPr/>
      </dsp:nvSpPr>
      <dsp:spPr>
        <a:xfrm>
          <a:off x="0" y="2216557"/>
          <a:ext cx="10515600"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100000"/>
            </a:lnSpc>
            <a:spcBef>
              <a:spcPct val="0"/>
            </a:spcBef>
            <a:spcAft>
              <a:spcPct val="35000"/>
            </a:spcAft>
            <a:buNone/>
          </a:pPr>
          <a:r>
            <a:rPr lang="en-US" sz="1300" kern="1200">
              <a:latin typeface="Calibri Light" panose="020F0302020204030204"/>
            </a:rPr>
            <a:t> How Data Preprocessing solves all mentioned probem?</a:t>
          </a:r>
        </a:p>
      </dsp:txBody>
      <dsp:txXfrm>
        <a:off x="16335" y="2232892"/>
        <a:ext cx="10482930" cy="301950"/>
      </dsp:txXfrm>
    </dsp:sp>
    <dsp:sp modelId="{21FB1F3D-E788-4883-8318-954B5DD1850E}">
      <dsp:nvSpPr>
        <dsp:cNvPr id="0" name=""/>
        <dsp:cNvSpPr/>
      </dsp:nvSpPr>
      <dsp:spPr>
        <a:xfrm>
          <a:off x="0" y="2551177"/>
          <a:ext cx="10515600"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rtl="0">
            <a:lnSpc>
              <a:spcPct val="100000"/>
            </a:lnSpc>
            <a:spcBef>
              <a:spcPct val="0"/>
            </a:spcBef>
            <a:spcAft>
              <a:spcPct val="20000"/>
            </a:spcAft>
            <a:buChar char="•"/>
          </a:pPr>
          <a:r>
            <a:rPr lang="en-US" sz="1000" b="1" kern="1200">
              <a:latin typeface="Calibri Light" panose="020F0302020204030204"/>
            </a:rPr>
            <a:t>Using Mean or Avg</a:t>
          </a:r>
        </a:p>
        <a:p>
          <a:pPr marL="57150" lvl="1" indent="-57150" algn="l" defTabSz="444500" rtl="0">
            <a:lnSpc>
              <a:spcPct val="100000"/>
            </a:lnSpc>
            <a:spcBef>
              <a:spcPct val="0"/>
            </a:spcBef>
            <a:spcAft>
              <a:spcPct val="20000"/>
            </a:spcAft>
            <a:buChar char="•"/>
          </a:pPr>
          <a:r>
            <a:rPr lang="en-US" sz="1000" b="1" kern="1200">
              <a:latin typeface="Calibri Light" panose="020F0302020204030204"/>
            </a:rPr>
            <a:t>Numerical value to Categorical</a:t>
          </a:r>
        </a:p>
        <a:p>
          <a:pPr marL="57150" lvl="1" indent="-57150" algn="l" defTabSz="444500" rtl="0">
            <a:lnSpc>
              <a:spcPct val="100000"/>
            </a:lnSpc>
            <a:spcBef>
              <a:spcPct val="0"/>
            </a:spcBef>
            <a:spcAft>
              <a:spcPct val="20000"/>
            </a:spcAft>
            <a:buChar char="•"/>
          </a:pPr>
          <a:r>
            <a:rPr lang="en-US" sz="1000" b="1" kern="1200">
              <a:latin typeface="Calibri Light" panose="020F0302020204030204"/>
            </a:rPr>
            <a:t>Splitting the Dataset </a:t>
          </a:r>
        </a:p>
        <a:p>
          <a:pPr marL="57150" lvl="1" indent="-57150" algn="l" defTabSz="444500" rtl="0">
            <a:lnSpc>
              <a:spcPct val="100000"/>
            </a:lnSpc>
            <a:spcBef>
              <a:spcPct val="0"/>
            </a:spcBef>
            <a:spcAft>
              <a:spcPct val="20000"/>
            </a:spcAft>
            <a:buChar char="•"/>
          </a:pPr>
          <a:r>
            <a:rPr lang="en-US" sz="1000" b="1" kern="1200">
              <a:latin typeface="Calibri Light" panose="020F0302020204030204"/>
            </a:rPr>
            <a:t>Feature Scaling</a:t>
          </a:r>
        </a:p>
      </dsp:txBody>
      <dsp:txXfrm>
        <a:off x="0" y="2551177"/>
        <a:ext cx="10515600" cy="753480"/>
      </dsp:txXfrm>
    </dsp:sp>
    <dsp:sp modelId="{2714E080-26DD-46B2-A68E-54DFBC27E19A}">
      <dsp:nvSpPr>
        <dsp:cNvPr id="0" name=""/>
        <dsp:cNvSpPr/>
      </dsp:nvSpPr>
      <dsp:spPr>
        <a:xfrm>
          <a:off x="0" y="3304658"/>
          <a:ext cx="10515600"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100000"/>
            </a:lnSpc>
            <a:spcBef>
              <a:spcPct val="0"/>
            </a:spcBef>
            <a:spcAft>
              <a:spcPct val="35000"/>
            </a:spcAft>
            <a:buNone/>
          </a:pPr>
          <a:r>
            <a:rPr lang="en-US" sz="1300" kern="1200">
              <a:latin typeface="Calibri Light" panose="020F0302020204030204"/>
            </a:rPr>
            <a:t>Polynomial Regression Model</a:t>
          </a:r>
        </a:p>
      </dsp:txBody>
      <dsp:txXfrm>
        <a:off x="16335" y="3320993"/>
        <a:ext cx="10482930" cy="301950"/>
      </dsp:txXfrm>
    </dsp:sp>
    <dsp:sp modelId="{B45A4356-CCFF-4ACD-8ACF-2CF4AFA07F9C}">
      <dsp:nvSpPr>
        <dsp:cNvPr id="0" name=""/>
        <dsp:cNvSpPr/>
      </dsp:nvSpPr>
      <dsp:spPr>
        <a:xfrm>
          <a:off x="0" y="3676718"/>
          <a:ext cx="10515600"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100000"/>
            </a:lnSpc>
            <a:spcBef>
              <a:spcPct val="0"/>
            </a:spcBef>
            <a:spcAft>
              <a:spcPct val="35000"/>
            </a:spcAft>
            <a:buNone/>
          </a:pPr>
          <a:r>
            <a:rPr lang="en-US" sz="1300" kern="1200">
              <a:latin typeface="Calibri Light" panose="020F0302020204030204"/>
            </a:rPr>
            <a:t>Demo </a:t>
          </a:r>
        </a:p>
      </dsp:txBody>
      <dsp:txXfrm>
        <a:off x="16335" y="3693053"/>
        <a:ext cx="10482930" cy="301950"/>
      </dsp:txXfrm>
    </dsp:sp>
    <dsp:sp modelId="{29665D90-EC11-4733-B55B-9069F2F86B4E}">
      <dsp:nvSpPr>
        <dsp:cNvPr id="0" name=""/>
        <dsp:cNvSpPr/>
      </dsp:nvSpPr>
      <dsp:spPr>
        <a:xfrm>
          <a:off x="0" y="4048778"/>
          <a:ext cx="10515600"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100000"/>
            </a:lnSpc>
            <a:spcBef>
              <a:spcPct val="0"/>
            </a:spcBef>
            <a:spcAft>
              <a:spcPct val="35000"/>
            </a:spcAft>
            <a:buNone/>
          </a:pPr>
          <a:r>
            <a:rPr lang="en-US" sz="1300" kern="1200">
              <a:latin typeface="Calibri Light" panose="020F0302020204030204"/>
            </a:rPr>
            <a:t>Thank You</a:t>
          </a:r>
        </a:p>
      </dsp:txBody>
      <dsp:txXfrm>
        <a:off x="16335" y="4065113"/>
        <a:ext cx="10482930" cy="3019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colab.research.google.com/drive/1MHl7yUrciz2H5bhJf3_Iq3hrI4cjKXYD?usp=shari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drive.google.com/file/d/1Oyv3xh4V-jAaucJwzDuarXNwDBy8JTkS/view?usp=sharing" TargetMode="External"/><Relationship Id="rId5" Type="http://schemas.openxmlformats.org/officeDocument/2006/relationships/hyperlink" Target="https://colab.research.google.com/drive/1VnQiOQefafynDa_wUiA0jNl7TU4eBzFJ?usp=sharing" TargetMode="External"/><Relationship Id="rId4" Type="http://schemas.openxmlformats.org/officeDocument/2006/relationships/hyperlink" Target="https://drive.google.com/file/d/1dLkgUJAV6EqcqZH1PNBaM2UOrB2qJuFP/view?usp=sharin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fontScale="90000"/>
          </a:bodyPr>
          <a:lstStyle/>
          <a:p>
            <a:r>
              <a:rPr lang="en-US" sz="5600" dirty="0">
                <a:solidFill>
                  <a:srgbClr val="FFFFFF"/>
                </a:solidFill>
                <a:cs typeface="Calibri Light"/>
              </a:rPr>
              <a:t>Introduction To Machine Learning using Python </a:t>
            </a:r>
            <a:endParaRPr lang="en-US" sz="5600" dirty="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F618B6-AD5F-4D50-AAEC-1DC18BD85FAE}"/>
              </a:ext>
            </a:extLst>
          </p:cNvPr>
          <p:cNvSpPr>
            <a:spLocks noGrp="1"/>
          </p:cNvSpPr>
          <p:nvPr>
            <p:ph type="title"/>
          </p:nvPr>
        </p:nvSpPr>
        <p:spPr>
          <a:xfrm>
            <a:off x="1179226" y="826680"/>
            <a:ext cx="9833548" cy="1325563"/>
          </a:xfrm>
        </p:spPr>
        <p:txBody>
          <a:bodyPr>
            <a:normAutofit/>
          </a:bodyPr>
          <a:lstStyle/>
          <a:p>
            <a:pPr algn="ctr"/>
            <a:r>
              <a:rPr lang="en-GB" sz="4000">
                <a:solidFill>
                  <a:srgbClr val="FFFFFF"/>
                </a:solidFill>
                <a:cs typeface="Calibri Light"/>
              </a:rPr>
              <a:t>Why Data Pre-processing is Important?</a:t>
            </a:r>
            <a:endParaRPr lang="en-US" sz="4000">
              <a:solidFill>
                <a:srgbClr val="FFFFFF"/>
              </a:solidFill>
            </a:endParaRPr>
          </a:p>
          <a:p>
            <a:endParaRPr lang="en-US"/>
          </a:p>
        </p:txBody>
      </p:sp>
      <p:sp>
        <p:nvSpPr>
          <p:cNvPr id="3" name="Content Placeholder 2">
            <a:extLst>
              <a:ext uri="{FF2B5EF4-FFF2-40B4-BE49-F238E27FC236}">
                <a16:creationId xmlns:a16="http://schemas.microsoft.com/office/drawing/2014/main" id="{F0AD3454-3971-4C5B-AE1A-272CE6FFE7FD}"/>
              </a:ext>
            </a:extLst>
          </p:cNvPr>
          <p:cNvSpPr>
            <a:spLocks noGrp="1"/>
          </p:cNvSpPr>
          <p:nvPr>
            <p:ph idx="1"/>
          </p:nvPr>
        </p:nvSpPr>
        <p:spPr>
          <a:xfrm>
            <a:off x="1179226" y="3092970"/>
            <a:ext cx="9833548" cy="2693976"/>
          </a:xfrm>
        </p:spPr>
        <p:txBody>
          <a:bodyPr vert="horz" lIns="91440" tIns="45720" rIns="91440" bIns="45720" rtlCol="0" anchor="t">
            <a:normAutofit/>
          </a:bodyPr>
          <a:lstStyle/>
          <a:p>
            <a:pPr marL="0" indent="0" algn="just">
              <a:lnSpc>
                <a:spcPct val="100000"/>
              </a:lnSpc>
              <a:buNone/>
            </a:pPr>
            <a:r>
              <a:rPr lang="en-US">
                <a:latin typeface="Times New Roman"/>
                <a:cs typeface="Calibri" panose="020F0502020204030204"/>
              </a:rPr>
              <a:t>2.   </a:t>
            </a:r>
            <a:r>
              <a:rPr lang="en-US" b="1" u="sng">
                <a:latin typeface="Times New Roman"/>
                <a:cs typeface="Calibri" panose="020F0502020204030204"/>
              </a:rPr>
              <a:t>Categorical Data</a:t>
            </a:r>
            <a:endParaRPr lang="en-US" b="1" u="sng">
              <a:latin typeface="Times New Roman"/>
              <a:cs typeface="Times New Roman"/>
            </a:endParaRPr>
          </a:p>
          <a:p>
            <a:pPr marL="1314450" lvl="1" indent="-342900" algn="just">
              <a:lnSpc>
                <a:spcPct val="100000"/>
              </a:lnSpc>
            </a:pPr>
            <a:r>
              <a:rPr lang="en-US">
                <a:latin typeface="Times New Roman"/>
                <a:ea typeface="+mn-lt"/>
                <a:cs typeface="+mn-lt"/>
              </a:rPr>
              <a:t>This is not a numerical value since we are using mathematical equation so these categorical data can't be used for training</a:t>
            </a:r>
          </a:p>
          <a:p>
            <a:pPr marL="1314450" lvl="1" indent="-342900" algn="just">
              <a:lnSpc>
                <a:spcPct val="100000"/>
              </a:lnSpc>
            </a:pPr>
            <a:r>
              <a:rPr lang="en-US">
                <a:latin typeface="Times New Roman"/>
                <a:cs typeface="Calibri" panose="020F0502020204030204"/>
              </a:rPr>
              <a:t>Second option is removing them and then again it will lead to poor prediction of our machine because maybe our output is dependent on that categorical data</a:t>
            </a:r>
          </a:p>
        </p:txBody>
      </p:sp>
    </p:spTree>
    <p:extLst>
      <p:ext uri="{BB962C8B-B14F-4D97-AF65-F5344CB8AC3E}">
        <p14:creationId xmlns:p14="http://schemas.microsoft.com/office/powerpoint/2010/main" val="295466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F618B6-AD5F-4D50-AAEC-1DC18BD85FAE}"/>
              </a:ext>
            </a:extLst>
          </p:cNvPr>
          <p:cNvSpPr>
            <a:spLocks noGrp="1"/>
          </p:cNvSpPr>
          <p:nvPr>
            <p:ph type="title"/>
          </p:nvPr>
        </p:nvSpPr>
        <p:spPr>
          <a:xfrm>
            <a:off x="1179226" y="826680"/>
            <a:ext cx="9833548" cy="1325563"/>
          </a:xfrm>
        </p:spPr>
        <p:txBody>
          <a:bodyPr>
            <a:normAutofit/>
          </a:bodyPr>
          <a:lstStyle/>
          <a:p>
            <a:pPr algn="ctr"/>
            <a:r>
              <a:rPr lang="en-GB" sz="4000">
                <a:solidFill>
                  <a:srgbClr val="FFFFFF"/>
                </a:solidFill>
                <a:cs typeface="Calibri Light"/>
              </a:rPr>
              <a:t>Why Data Pre-processing is Important?</a:t>
            </a:r>
            <a:endParaRPr lang="en-US" sz="4000">
              <a:solidFill>
                <a:srgbClr val="FFFFFF"/>
              </a:solidFill>
            </a:endParaRPr>
          </a:p>
          <a:p>
            <a:endParaRPr lang="en-US"/>
          </a:p>
        </p:txBody>
      </p:sp>
      <p:sp>
        <p:nvSpPr>
          <p:cNvPr id="3" name="Content Placeholder 2">
            <a:extLst>
              <a:ext uri="{FF2B5EF4-FFF2-40B4-BE49-F238E27FC236}">
                <a16:creationId xmlns:a16="http://schemas.microsoft.com/office/drawing/2014/main" id="{F0AD3454-3971-4C5B-AE1A-272CE6FFE7FD}"/>
              </a:ext>
            </a:extLst>
          </p:cNvPr>
          <p:cNvSpPr>
            <a:spLocks noGrp="1"/>
          </p:cNvSpPr>
          <p:nvPr>
            <p:ph idx="1"/>
          </p:nvPr>
        </p:nvSpPr>
        <p:spPr>
          <a:xfrm>
            <a:off x="893476" y="3092970"/>
            <a:ext cx="10119298" cy="3328976"/>
          </a:xfrm>
        </p:spPr>
        <p:txBody>
          <a:bodyPr vert="horz" lIns="91440" tIns="45720" rIns="91440" bIns="45720" rtlCol="0" anchor="t">
            <a:normAutofit fontScale="85000" lnSpcReduction="20000"/>
          </a:bodyPr>
          <a:lstStyle/>
          <a:p>
            <a:pPr marL="0" indent="0" algn="just">
              <a:lnSpc>
                <a:spcPct val="110000"/>
              </a:lnSpc>
              <a:buNone/>
            </a:pPr>
            <a:r>
              <a:rPr lang="en-US" dirty="0">
                <a:latin typeface="Times New Roman"/>
                <a:cs typeface="Calibri" panose="020F0502020204030204"/>
              </a:rPr>
              <a:t>3.   </a:t>
            </a:r>
            <a:r>
              <a:rPr lang="en-US" b="1" u="sng" dirty="0">
                <a:latin typeface="Times New Roman"/>
                <a:cs typeface="Calibri" panose="020F0502020204030204"/>
              </a:rPr>
              <a:t>Too Much Correlation Problem</a:t>
            </a:r>
            <a:endParaRPr lang="en-US" b="1" u="sng" dirty="0">
              <a:latin typeface="Times New Roman"/>
              <a:cs typeface="Times New Roman"/>
            </a:endParaRPr>
          </a:p>
          <a:p>
            <a:pPr marL="1314450" lvl="1" indent="-342900" algn="just">
              <a:lnSpc>
                <a:spcPct val="110000"/>
              </a:lnSpc>
            </a:pPr>
            <a:r>
              <a:rPr lang="en-US" dirty="0">
                <a:latin typeface="Times New Roman"/>
                <a:ea typeface="+mn-lt"/>
                <a:cs typeface="+mn-lt"/>
              </a:rPr>
              <a:t>Machine Learning uses correlation to learn about the dataset and make predictions but suppose if machine is learning too many correlations at the same time now it will lead to wrong results because machine is overfitted.</a:t>
            </a:r>
            <a:endParaRPr lang="en-US" dirty="0">
              <a:latin typeface="Times New Roman"/>
              <a:cs typeface="Calibri" panose="020F0502020204030204"/>
            </a:endParaRPr>
          </a:p>
          <a:p>
            <a:pPr marL="1314450" lvl="1" indent="-342900" algn="just">
              <a:lnSpc>
                <a:spcPct val="110000"/>
              </a:lnSpc>
            </a:pPr>
            <a:r>
              <a:rPr lang="en-US" dirty="0">
                <a:latin typeface="Times New Roman"/>
                <a:cs typeface="Calibri" panose="020F0502020204030204"/>
              </a:rPr>
              <a:t>Example: </a:t>
            </a:r>
            <a:r>
              <a:rPr lang="en-US" dirty="0">
                <a:latin typeface="Times New Roman"/>
                <a:ea typeface="+mn-lt"/>
                <a:cs typeface="+mn-lt"/>
              </a:rPr>
              <a:t>Suppose take an example of student who learns by heart his lessons and then when he takes the exam he might be in trouble because he learned too much his lesson by heart and he does not manage to make the connection between what he learned and the exam asks and it goes same for machine learning we are going to build our machine learning models on a dataset but then we must test it on a new set which is going to be slightly different from the dataset on which we build the machine model.</a:t>
            </a:r>
            <a:endParaRPr lang="en-US" dirty="0">
              <a:latin typeface="Times New Roman"/>
              <a:cs typeface="Calibri" panose="020F0502020204030204"/>
            </a:endParaRPr>
          </a:p>
        </p:txBody>
      </p:sp>
    </p:spTree>
    <p:extLst>
      <p:ext uri="{BB962C8B-B14F-4D97-AF65-F5344CB8AC3E}">
        <p14:creationId xmlns:p14="http://schemas.microsoft.com/office/powerpoint/2010/main" val="147987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F618B6-AD5F-4D50-AAEC-1DC18BD85FAE}"/>
              </a:ext>
            </a:extLst>
          </p:cNvPr>
          <p:cNvSpPr>
            <a:spLocks noGrp="1"/>
          </p:cNvSpPr>
          <p:nvPr>
            <p:ph type="title"/>
          </p:nvPr>
        </p:nvSpPr>
        <p:spPr>
          <a:xfrm>
            <a:off x="1179226" y="826680"/>
            <a:ext cx="9833548" cy="1325563"/>
          </a:xfrm>
        </p:spPr>
        <p:txBody>
          <a:bodyPr>
            <a:normAutofit/>
          </a:bodyPr>
          <a:lstStyle/>
          <a:p>
            <a:pPr algn="ctr"/>
            <a:r>
              <a:rPr lang="en-GB" sz="4000">
                <a:solidFill>
                  <a:srgbClr val="FFFFFF"/>
                </a:solidFill>
                <a:cs typeface="Calibri Light"/>
              </a:rPr>
              <a:t>Why Data Pre-processing is Important?</a:t>
            </a:r>
            <a:endParaRPr lang="en-US" sz="4000">
              <a:solidFill>
                <a:srgbClr val="FFFFFF"/>
              </a:solidFill>
            </a:endParaRPr>
          </a:p>
          <a:p>
            <a:endParaRPr lang="en-US"/>
          </a:p>
        </p:txBody>
      </p:sp>
      <p:sp>
        <p:nvSpPr>
          <p:cNvPr id="3" name="Content Placeholder 2">
            <a:extLst>
              <a:ext uri="{FF2B5EF4-FFF2-40B4-BE49-F238E27FC236}">
                <a16:creationId xmlns:a16="http://schemas.microsoft.com/office/drawing/2014/main" id="{F0AD3454-3971-4C5B-AE1A-272CE6FFE7FD}"/>
              </a:ext>
            </a:extLst>
          </p:cNvPr>
          <p:cNvSpPr>
            <a:spLocks noGrp="1"/>
          </p:cNvSpPr>
          <p:nvPr>
            <p:ph idx="1"/>
          </p:nvPr>
        </p:nvSpPr>
        <p:spPr>
          <a:xfrm>
            <a:off x="931105" y="2886007"/>
            <a:ext cx="10119298" cy="3328976"/>
          </a:xfrm>
        </p:spPr>
        <p:txBody>
          <a:bodyPr vert="horz" lIns="91440" tIns="45720" rIns="91440" bIns="45720" rtlCol="0" anchor="t">
            <a:normAutofit lnSpcReduction="10000"/>
          </a:bodyPr>
          <a:lstStyle/>
          <a:p>
            <a:pPr marL="0" indent="0" algn="just">
              <a:lnSpc>
                <a:spcPct val="100000"/>
              </a:lnSpc>
              <a:buNone/>
            </a:pPr>
            <a:r>
              <a:rPr lang="en-US">
                <a:latin typeface="Times New Roman"/>
                <a:cs typeface="Calibri" panose="020F0502020204030204"/>
              </a:rPr>
              <a:t>4.   </a:t>
            </a:r>
            <a:r>
              <a:rPr lang="en-US" b="1" u="sng">
                <a:latin typeface="Times New Roman"/>
                <a:cs typeface="Calibri" panose="020F0502020204030204"/>
              </a:rPr>
              <a:t>Parameter Domination Problem</a:t>
            </a:r>
            <a:endParaRPr lang="en-US" b="1" u="sng">
              <a:latin typeface="Times New Roman"/>
              <a:cs typeface="Times New Roman"/>
            </a:endParaRPr>
          </a:p>
          <a:p>
            <a:pPr marL="1314450" lvl="1" indent="-342900" algn="just">
              <a:lnSpc>
                <a:spcPct val="100000"/>
              </a:lnSpc>
            </a:pPr>
            <a:r>
              <a:rPr lang="en-US">
                <a:latin typeface="Times New Roman"/>
                <a:ea typeface="+mn-lt"/>
                <a:cs typeface="+mn-lt"/>
              </a:rPr>
              <a:t>Sometimes one parameter dominates other parameters since there values are too high compare to other parameter.</a:t>
            </a:r>
          </a:p>
          <a:p>
            <a:pPr marL="1314450" lvl="1" indent="-342900" algn="just">
              <a:lnSpc>
                <a:spcPct val="100000"/>
              </a:lnSpc>
            </a:pPr>
            <a:r>
              <a:rPr lang="en-US">
                <a:latin typeface="Times New Roman"/>
                <a:ea typeface="+mn-lt"/>
                <a:cs typeface="+mn-lt"/>
              </a:rPr>
              <a:t>We use Euclidian distance to calculate distance between two value of one parameter. </a:t>
            </a:r>
          </a:p>
          <a:p>
            <a:pPr marL="1314450" lvl="1" indent="-342900" algn="just">
              <a:lnSpc>
                <a:spcPct val="100000"/>
              </a:lnSpc>
            </a:pPr>
            <a:r>
              <a:rPr lang="en-US">
                <a:latin typeface="Times New Roman"/>
                <a:ea typeface="+mn-lt"/>
                <a:cs typeface="+mn-lt"/>
              </a:rPr>
              <a:t>Now, suppose we take example of two parameters like age and Salary now you can clearly see that if we try to find Euclidian distance between these two Salary will dominate the age now this can lead to wrong prediction.</a:t>
            </a:r>
            <a:endParaRPr lang="en-US">
              <a:latin typeface="Times New Roman"/>
              <a:cs typeface="Calibri" panose="020F0502020204030204"/>
            </a:endParaRPr>
          </a:p>
          <a:p>
            <a:pPr marL="1314450" lvl="1" indent="-342900" algn="just">
              <a:lnSpc>
                <a:spcPct val="100000"/>
              </a:lnSpc>
            </a:pPr>
            <a:endParaRPr lang="en-US">
              <a:latin typeface="Times New Roman"/>
              <a:cs typeface="Calibri" panose="020F0502020204030204"/>
            </a:endParaRPr>
          </a:p>
        </p:txBody>
      </p:sp>
    </p:spTree>
    <p:extLst>
      <p:ext uri="{BB962C8B-B14F-4D97-AF65-F5344CB8AC3E}">
        <p14:creationId xmlns:p14="http://schemas.microsoft.com/office/powerpoint/2010/main" val="6706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C4EDB1-A3DF-4BE5-9508-EC4EFD5514D3}"/>
              </a:ext>
            </a:extLst>
          </p:cNvPr>
          <p:cNvSpPr>
            <a:spLocks noGrp="1"/>
          </p:cNvSpPr>
          <p:nvPr>
            <p:ph type="title"/>
          </p:nvPr>
        </p:nvSpPr>
        <p:spPr>
          <a:xfrm>
            <a:off x="934872" y="982272"/>
            <a:ext cx="3388419" cy="4560970"/>
          </a:xfrm>
        </p:spPr>
        <p:txBody>
          <a:bodyPr>
            <a:normAutofit/>
          </a:bodyPr>
          <a:lstStyle/>
          <a:p>
            <a:r>
              <a:rPr lang="en-GB" sz="4000">
                <a:solidFill>
                  <a:srgbClr val="FFFFFF"/>
                </a:solidFill>
                <a:cs typeface="Calibri Light"/>
              </a:rPr>
              <a:t>How Data Pre-processing Solves all above mentioned problems</a:t>
            </a:r>
            <a:endParaRPr lang="en-GB"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7654B1B-BD3E-4D2B-AB56-E085DDB82B6F}"/>
              </a:ext>
            </a:extLst>
          </p:cNvPr>
          <p:cNvSpPr>
            <a:spLocks noGrp="1"/>
          </p:cNvSpPr>
          <p:nvPr>
            <p:ph idx="1"/>
          </p:nvPr>
        </p:nvSpPr>
        <p:spPr>
          <a:xfrm>
            <a:off x="5253612" y="1984201"/>
            <a:ext cx="5948831" cy="4334629"/>
          </a:xfrm>
        </p:spPr>
        <p:txBody>
          <a:bodyPr vert="horz" lIns="91440" tIns="45720" rIns="91440" bIns="45720" rtlCol="0" anchor="t">
            <a:normAutofit/>
          </a:bodyPr>
          <a:lstStyle/>
          <a:p>
            <a:pPr marL="457200" indent="-457200" algn="just">
              <a:lnSpc>
                <a:spcPct val="100000"/>
              </a:lnSpc>
            </a:pPr>
            <a:r>
              <a:rPr lang="en-GB" sz="2400" b="1" u="sng">
                <a:solidFill>
                  <a:srgbClr val="FEFFFF"/>
                </a:solidFill>
                <a:latin typeface="Times New Roman"/>
                <a:cs typeface="Calibri"/>
              </a:rPr>
              <a:t>Imputer Library</a:t>
            </a:r>
            <a:r>
              <a:rPr lang="en-GB" sz="2400" b="1">
                <a:solidFill>
                  <a:srgbClr val="FEFFFF"/>
                </a:solidFill>
                <a:latin typeface="Times New Roman"/>
                <a:cs typeface="Calibri"/>
              </a:rPr>
              <a:t> </a:t>
            </a:r>
            <a:r>
              <a:rPr lang="en-GB" sz="2400">
                <a:solidFill>
                  <a:srgbClr val="FEFFFF"/>
                </a:solidFill>
                <a:latin typeface="Times New Roman"/>
                <a:cs typeface="Calibri"/>
              </a:rPr>
              <a:t>(solves Missing Data Problem)</a:t>
            </a:r>
            <a:endParaRPr lang="en-US"/>
          </a:p>
          <a:p>
            <a:pPr marL="914400" lvl="1" indent="-457200" algn="just">
              <a:lnSpc>
                <a:spcPct val="100000"/>
              </a:lnSpc>
            </a:pPr>
            <a:r>
              <a:rPr lang="en-GB" sz="2000">
                <a:solidFill>
                  <a:srgbClr val="FEFFFF"/>
                </a:solidFill>
                <a:latin typeface="Times New Roman"/>
                <a:cs typeface="Calibri"/>
              </a:rPr>
              <a:t>Most used method is we replace missing value using the mean of all the value in that column.</a:t>
            </a:r>
          </a:p>
          <a:p>
            <a:pPr marL="914400" lvl="1" indent="-457200" algn="just">
              <a:lnSpc>
                <a:spcPct val="100000"/>
              </a:lnSpc>
            </a:pPr>
            <a:r>
              <a:rPr lang="en-GB" sz="2000">
                <a:solidFill>
                  <a:srgbClr val="FEFFFF"/>
                </a:solidFill>
                <a:latin typeface="Times New Roman"/>
                <a:cs typeface="Calibri"/>
              </a:rPr>
              <a:t>Do above thing for all the other missing data also just remember replace it with mean of each missing column only.</a:t>
            </a:r>
          </a:p>
          <a:p>
            <a:pPr marL="914400" lvl="1" indent="-457200" algn="just">
              <a:lnSpc>
                <a:spcPct val="100000"/>
              </a:lnSpc>
            </a:pPr>
            <a:r>
              <a:rPr lang="en-GB" sz="2000">
                <a:solidFill>
                  <a:srgbClr val="FEFFFF"/>
                </a:solidFill>
                <a:latin typeface="Times New Roman"/>
                <a:cs typeface="Calibri"/>
              </a:rPr>
              <a:t>Missing values in dataset is by default replaced by </a:t>
            </a:r>
            <a:r>
              <a:rPr lang="en-GB" sz="2000" err="1">
                <a:solidFill>
                  <a:srgbClr val="FEFFFF"/>
                </a:solidFill>
                <a:latin typeface="Times New Roman"/>
                <a:cs typeface="Calibri"/>
              </a:rPr>
              <a:t>NaN</a:t>
            </a:r>
            <a:r>
              <a:rPr lang="en-GB" sz="2000">
                <a:solidFill>
                  <a:srgbClr val="FEFFFF"/>
                </a:solidFill>
                <a:latin typeface="Times New Roman"/>
                <a:cs typeface="Calibri"/>
              </a:rPr>
              <a:t>.</a:t>
            </a:r>
          </a:p>
          <a:p>
            <a:pPr marL="914400" lvl="1" indent="-457200" algn="just">
              <a:lnSpc>
                <a:spcPct val="100000"/>
              </a:lnSpc>
            </a:pPr>
            <a:r>
              <a:rPr lang="en-GB" sz="2000">
                <a:solidFill>
                  <a:srgbClr val="FEFFFF"/>
                </a:solidFill>
                <a:latin typeface="Times New Roman"/>
                <a:cs typeface="Calibri"/>
              </a:rPr>
              <a:t>Library Used: Imputer </a:t>
            </a:r>
          </a:p>
        </p:txBody>
      </p:sp>
    </p:spTree>
    <p:extLst>
      <p:ext uri="{BB962C8B-B14F-4D97-AF65-F5344CB8AC3E}">
        <p14:creationId xmlns:p14="http://schemas.microsoft.com/office/powerpoint/2010/main" val="3047147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C4EDB1-A3DF-4BE5-9508-EC4EFD5514D3}"/>
              </a:ext>
            </a:extLst>
          </p:cNvPr>
          <p:cNvSpPr>
            <a:spLocks noGrp="1"/>
          </p:cNvSpPr>
          <p:nvPr>
            <p:ph type="title"/>
          </p:nvPr>
        </p:nvSpPr>
        <p:spPr>
          <a:xfrm>
            <a:off x="934872" y="982272"/>
            <a:ext cx="3388419" cy="4560970"/>
          </a:xfrm>
        </p:spPr>
        <p:txBody>
          <a:bodyPr>
            <a:normAutofit/>
          </a:bodyPr>
          <a:lstStyle/>
          <a:p>
            <a:r>
              <a:rPr lang="en-GB" sz="4000">
                <a:solidFill>
                  <a:srgbClr val="FFFFFF"/>
                </a:solidFill>
                <a:cs typeface="Calibri Light"/>
              </a:rPr>
              <a:t>How Data Pre-processing Solves all above mentioned problems</a:t>
            </a:r>
            <a:endParaRPr lang="en-GB"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7654B1B-BD3E-4D2B-AB56-E085DDB82B6F}"/>
              </a:ext>
            </a:extLst>
          </p:cNvPr>
          <p:cNvSpPr>
            <a:spLocks noGrp="1"/>
          </p:cNvSpPr>
          <p:nvPr>
            <p:ph idx="1"/>
          </p:nvPr>
        </p:nvSpPr>
        <p:spPr>
          <a:xfrm>
            <a:off x="5253612" y="1984201"/>
            <a:ext cx="5948831" cy="4334629"/>
          </a:xfrm>
        </p:spPr>
        <p:txBody>
          <a:bodyPr vert="horz" lIns="91440" tIns="45720" rIns="91440" bIns="45720" rtlCol="0" anchor="t">
            <a:normAutofit lnSpcReduction="10000"/>
          </a:bodyPr>
          <a:lstStyle/>
          <a:p>
            <a:pPr marL="457200" indent="-457200" algn="just">
              <a:lnSpc>
                <a:spcPct val="100000"/>
              </a:lnSpc>
            </a:pPr>
            <a:r>
              <a:rPr lang="en-GB" sz="2400" b="1" u="sng" dirty="0">
                <a:solidFill>
                  <a:srgbClr val="FEFFFF"/>
                </a:solidFill>
                <a:latin typeface="Times New Roman"/>
                <a:cs typeface="Calibri"/>
              </a:rPr>
              <a:t>Giving Numerical Values to each Category Value</a:t>
            </a:r>
            <a:r>
              <a:rPr lang="en-GB" sz="2400" b="1" dirty="0">
                <a:solidFill>
                  <a:srgbClr val="FEFFFF"/>
                </a:solidFill>
                <a:latin typeface="Times New Roman"/>
                <a:cs typeface="Calibri"/>
              </a:rPr>
              <a:t> </a:t>
            </a:r>
            <a:r>
              <a:rPr lang="en-GB" sz="2400" dirty="0">
                <a:solidFill>
                  <a:srgbClr val="FEFFFF"/>
                </a:solidFill>
                <a:latin typeface="Times New Roman"/>
                <a:cs typeface="Calibri"/>
              </a:rPr>
              <a:t>(Solves Categorical One)</a:t>
            </a:r>
          </a:p>
          <a:p>
            <a:pPr marL="914400" lvl="1" indent="-457200" algn="just">
              <a:lnSpc>
                <a:spcPct val="100000"/>
              </a:lnSpc>
            </a:pPr>
            <a:r>
              <a:rPr lang="en-GB" sz="2000" dirty="0">
                <a:solidFill>
                  <a:srgbClr val="FEFFFF"/>
                </a:solidFill>
                <a:latin typeface="Times New Roman"/>
                <a:cs typeface="Times New Roman"/>
              </a:rPr>
              <a:t>Encode text to number.</a:t>
            </a:r>
            <a:endParaRPr lang="en-US" sz="2000" dirty="0">
              <a:ea typeface="+mn-lt"/>
              <a:cs typeface="+mn-lt"/>
            </a:endParaRPr>
          </a:p>
          <a:p>
            <a:pPr marL="914400" lvl="1" indent="-457200" algn="just">
              <a:lnSpc>
                <a:spcPct val="100000"/>
              </a:lnSpc>
            </a:pPr>
            <a:r>
              <a:rPr lang="en-GB" sz="2000" dirty="0">
                <a:solidFill>
                  <a:srgbClr val="FEFFFF"/>
                </a:solidFill>
                <a:latin typeface="Times New Roman"/>
                <a:cs typeface="Times New Roman"/>
              </a:rPr>
              <a:t>Example: Suppose we want to predict whether one person can purchase a property so, factors we are including are Country, Age, Salary, Purchased. Now here, you can clearly see that Country and Purchased are categorical data and these should be included to predict output.</a:t>
            </a:r>
            <a:endParaRPr lang="en-US" sz="2000" dirty="0">
              <a:ea typeface="+mn-lt"/>
              <a:cs typeface="+mn-lt"/>
            </a:endParaRPr>
          </a:p>
          <a:p>
            <a:pPr marL="914400" lvl="1" indent="-457200" algn="just">
              <a:lnSpc>
                <a:spcPct val="100000"/>
              </a:lnSpc>
            </a:pPr>
            <a:r>
              <a:rPr lang="en-GB" sz="2000" dirty="0">
                <a:solidFill>
                  <a:srgbClr val="FEFFFF"/>
                </a:solidFill>
                <a:latin typeface="Times New Roman"/>
                <a:cs typeface="Times New Roman"/>
              </a:rPr>
              <a:t>Now, we will just indicate each country with unique number and purchased with (Yes - 1) and (No – 0).</a:t>
            </a:r>
            <a:endParaRPr lang="en-US" sz="2000" dirty="0">
              <a:ea typeface="+mn-lt"/>
              <a:cs typeface="+mn-lt"/>
            </a:endParaRPr>
          </a:p>
          <a:p>
            <a:pPr marL="914400" lvl="1" indent="-457200" algn="just">
              <a:lnSpc>
                <a:spcPct val="100000"/>
              </a:lnSpc>
            </a:pPr>
            <a:r>
              <a:rPr lang="en-GB" sz="2000" dirty="0">
                <a:solidFill>
                  <a:srgbClr val="FEFFFF"/>
                </a:solidFill>
                <a:latin typeface="Times New Roman"/>
                <a:cs typeface="Times New Roman"/>
              </a:rPr>
              <a:t>Library Used: Label Encoder</a:t>
            </a:r>
            <a:endParaRPr lang="en-US" sz="2000" dirty="0">
              <a:ea typeface="+mn-lt"/>
              <a:cs typeface="+mn-lt"/>
            </a:endParaRPr>
          </a:p>
          <a:p>
            <a:pPr marL="914400" lvl="1" indent="-457200" algn="just">
              <a:lnSpc>
                <a:spcPct val="100000"/>
              </a:lnSpc>
            </a:pPr>
            <a:endParaRPr lang="en-GB" sz="2000" dirty="0">
              <a:solidFill>
                <a:srgbClr val="FEFFFF"/>
              </a:solidFill>
              <a:latin typeface="Times New Roman"/>
              <a:cs typeface="Calibri"/>
            </a:endParaRPr>
          </a:p>
        </p:txBody>
      </p:sp>
    </p:spTree>
    <p:extLst>
      <p:ext uri="{BB962C8B-B14F-4D97-AF65-F5344CB8AC3E}">
        <p14:creationId xmlns:p14="http://schemas.microsoft.com/office/powerpoint/2010/main" val="947149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11">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automatically generated">
            <a:extLst>
              <a:ext uri="{FF2B5EF4-FFF2-40B4-BE49-F238E27FC236}">
                <a16:creationId xmlns:a16="http://schemas.microsoft.com/office/drawing/2014/main" id="{4CAEAD6E-EB17-4B58-B137-9B4AFC8762A1}"/>
              </a:ext>
            </a:extLst>
          </p:cNvPr>
          <p:cNvPicPr>
            <a:picLocks noChangeAspect="1"/>
          </p:cNvPicPr>
          <p:nvPr/>
        </p:nvPicPr>
        <p:blipFill>
          <a:blip r:embed="rId2"/>
          <a:stretch>
            <a:fillRect/>
          </a:stretch>
        </p:blipFill>
        <p:spPr>
          <a:xfrm>
            <a:off x="3279743" y="1879793"/>
            <a:ext cx="2648371" cy="1588930"/>
          </a:xfrm>
          <a:prstGeom prst="rect">
            <a:avLst/>
          </a:prstGeom>
        </p:spPr>
      </p:pic>
      <p:sp>
        <p:nvSpPr>
          <p:cNvPr id="14" name="Rectangle 13">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20596-44C5-4E06-BE58-427E400A2ACF}"/>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Dummy Variable</a:t>
            </a:r>
          </a:p>
        </p:txBody>
      </p:sp>
      <p:pic>
        <p:nvPicPr>
          <p:cNvPr id="5" name="Picture 5" descr="A screenshot of a cell phone&#10;&#10;Description automatically generated">
            <a:extLst>
              <a:ext uri="{FF2B5EF4-FFF2-40B4-BE49-F238E27FC236}">
                <a16:creationId xmlns:a16="http://schemas.microsoft.com/office/drawing/2014/main" id="{5D12841C-0DEF-4FFA-9FAA-B74B8DBD8A1D}"/>
              </a:ext>
            </a:extLst>
          </p:cNvPr>
          <p:cNvPicPr>
            <a:picLocks noChangeAspect="1"/>
          </p:cNvPicPr>
          <p:nvPr/>
        </p:nvPicPr>
        <p:blipFill>
          <a:blip r:embed="rId3"/>
          <a:stretch>
            <a:fillRect/>
          </a:stretch>
        </p:blipFill>
        <p:spPr>
          <a:xfrm>
            <a:off x="6221111" y="1883221"/>
            <a:ext cx="2765797" cy="1466889"/>
          </a:xfrm>
          <a:prstGeom prst="rect">
            <a:avLst/>
          </a:prstGeom>
        </p:spPr>
      </p:pic>
      <p:pic>
        <p:nvPicPr>
          <p:cNvPr id="6" name="Picture 6" descr="A screenshot of a cell phone&#10;&#10;Description automatically generated">
            <a:extLst>
              <a:ext uri="{FF2B5EF4-FFF2-40B4-BE49-F238E27FC236}">
                <a16:creationId xmlns:a16="http://schemas.microsoft.com/office/drawing/2014/main" id="{B54810BE-9BF4-4917-AEE7-9BC4EBFD6637}"/>
              </a:ext>
            </a:extLst>
          </p:cNvPr>
          <p:cNvPicPr>
            <a:picLocks noChangeAspect="1"/>
          </p:cNvPicPr>
          <p:nvPr/>
        </p:nvPicPr>
        <p:blipFill>
          <a:blip r:embed="rId4"/>
          <a:stretch>
            <a:fillRect/>
          </a:stretch>
        </p:blipFill>
        <p:spPr>
          <a:xfrm>
            <a:off x="100376" y="1875137"/>
            <a:ext cx="2947932" cy="1598241"/>
          </a:xfrm>
          <a:prstGeom prst="rect">
            <a:avLst/>
          </a:prstGeom>
        </p:spPr>
      </p:pic>
      <p:cxnSp>
        <p:nvCxnSpPr>
          <p:cNvPr id="16" name="Straight Connector 15">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7" descr="A screenshot of a cell phone&#10;&#10;Description automatically generated">
            <a:extLst>
              <a:ext uri="{FF2B5EF4-FFF2-40B4-BE49-F238E27FC236}">
                <a16:creationId xmlns:a16="http://schemas.microsoft.com/office/drawing/2014/main" id="{3280F6C5-25CE-425C-91E8-07A45DF3F863}"/>
              </a:ext>
            </a:extLst>
          </p:cNvPr>
          <p:cNvPicPr>
            <a:picLocks noChangeAspect="1"/>
          </p:cNvPicPr>
          <p:nvPr/>
        </p:nvPicPr>
        <p:blipFill>
          <a:blip r:embed="rId5"/>
          <a:stretch>
            <a:fillRect/>
          </a:stretch>
        </p:blipFill>
        <p:spPr>
          <a:xfrm>
            <a:off x="9260711" y="1876596"/>
            <a:ext cx="2648372" cy="1551347"/>
          </a:xfrm>
          <a:prstGeom prst="rect">
            <a:avLst/>
          </a:prstGeom>
        </p:spPr>
      </p:pic>
      <p:cxnSp>
        <p:nvCxnSpPr>
          <p:cNvPr id="20" name="Straight Connector 19">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91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C4EDB1-A3DF-4BE5-9508-EC4EFD5514D3}"/>
              </a:ext>
            </a:extLst>
          </p:cNvPr>
          <p:cNvSpPr>
            <a:spLocks noGrp="1"/>
          </p:cNvSpPr>
          <p:nvPr>
            <p:ph type="title"/>
          </p:nvPr>
        </p:nvSpPr>
        <p:spPr>
          <a:xfrm>
            <a:off x="934872" y="982272"/>
            <a:ext cx="3388419" cy="4560970"/>
          </a:xfrm>
        </p:spPr>
        <p:txBody>
          <a:bodyPr>
            <a:normAutofit/>
          </a:bodyPr>
          <a:lstStyle/>
          <a:p>
            <a:r>
              <a:rPr lang="en-GB" sz="4000">
                <a:solidFill>
                  <a:srgbClr val="FFFFFF"/>
                </a:solidFill>
                <a:cs typeface="Calibri Light"/>
              </a:rPr>
              <a:t>How Data Pre-processing Solves all above mentioned problems</a:t>
            </a:r>
            <a:endParaRPr lang="en-GB"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7654B1B-BD3E-4D2B-AB56-E085DDB82B6F}"/>
              </a:ext>
            </a:extLst>
          </p:cNvPr>
          <p:cNvSpPr>
            <a:spLocks noGrp="1"/>
          </p:cNvSpPr>
          <p:nvPr>
            <p:ph idx="1"/>
          </p:nvPr>
        </p:nvSpPr>
        <p:spPr>
          <a:xfrm>
            <a:off x="5253612" y="1984201"/>
            <a:ext cx="5948831" cy="4334629"/>
          </a:xfrm>
        </p:spPr>
        <p:txBody>
          <a:bodyPr vert="horz" lIns="91440" tIns="45720" rIns="91440" bIns="45720" rtlCol="0" anchor="t">
            <a:normAutofit/>
          </a:bodyPr>
          <a:lstStyle/>
          <a:p>
            <a:pPr marL="457200" indent="-457200" algn="just">
              <a:lnSpc>
                <a:spcPct val="100000"/>
              </a:lnSpc>
            </a:pPr>
            <a:r>
              <a:rPr lang="en-GB" sz="2400" b="1" u="sng" dirty="0">
                <a:solidFill>
                  <a:srgbClr val="FEFFFF"/>
                </a:solidFill>
                <a:latin typeface="Times New Roman"/>
                <a:cs typeface="Calibri"/>
              </a:rPr>
              <a:t>Splitting the Dataset into Training and </a:t>
            </a:r>
            <a:r>
              <a:rPr lang="en-GB" sz="2400" b="1" u="sng" dirty="0" err="1">
                <a:solidFill>
                  <a:srgbClr val="FEFFFF"/>
                </a:solidFill>
                <a:latin typeface="Times New Roman"/>
                <a:cs typeface="Calibri"/>
              </a:rPr>
              <a:t>Testset</a:t>
            </a:r>
            <a:r>
              <a:rPr lang="en-GB" sz="2400" b="1" dirty="0">
                <a:solidFill>
                  <a:srgbClr val="FEFFFF"/>
                </a:solidFill>
                <a:latin typeface="Times New Roman"/>
                <a:cs typeface="Calibri"/>
              </a:rPr>
              <a:t> </a:t>
            </a:r>
            <a:r>
              <a:rPr lang="en-GB" sz="2400" dirty="0">
                <a:solidFill>
                  <a:srgbClr val="FEFFFF"/>
                </a:solidFill>
                <a:latin typeface="Times New Roman"/>
                <a:cs typeface="Calibri"/>
              </a:rPr>
              <a:t>(Too Much Correlation Problem)</a:t>
            </a:r>
          </a:p>
          <a:p>
            <a:pPr marL="914400" lvl="1" indent="-457200" algn="just">
              <a:lnSpc>
                <a:spcPct val="100000"/>
              </a:lnSpc>
            </a:pPr>
            <a:r>
              <a:rPr lang="en-GB" sz="2000" dirty="0">
                <a:solidFill>
                  <a:srgbClr val="FEFFFF"/>
                </a:solidFill>
                <a:latin typeface="Times New Roman"/>
                <a:ea typeface="+mn-lt"/>
                <a:cs typeface="Times New Roman"/>
              </a:rPr>
              <a:t>Dataset is divided into two sets.</a:t>
            </a:r>
          </a:p>
          <a:p>
            <a:pPr marL="914400" lvl="1" indent="-457200" algn="just">
              <a:lnSpc>
                <a:spcPct val="100000"/>
              </a:lnSpc>
            </a:pPr>
            <a:r>
              <a:rPr lang="en-GB" sz="2000" dirty="0">
                <a:solidFill>
                  <a:srgbClr val="FEFFFF"/>
                </a:solidFill>
                <a:latin typeface="Times New Roman"/>
                <a:cs typeface="Times New Roman"/>
              </a:rPr>
              <a:t>Mostly it is in 20:80 ratio.</a:t>
            </a:r>
          </a:p>
          <a:p>
            <a:pPr marL="914400" lvl="1" indent="-457200" algn="just">
              <a:lnSpc>
                <a:spcPct val="100000"/>
              </a:lnSpc>
            </a:pPr>
            <a:r>
              <a:rPr lang="en-GB" sz="2000" dirty="0">
                <a:solidFill>
                  <a:srgbClr val="FEFFFF"/>
                </a:solidFill>
                <a:latin typeface="Times New Roman"/>
                <a:ea typeface="+mn-lt"/>
                <a:cs typeface="Times New Roman"/>
              </a:rPr>
              <a:t>80% is used for training the data.</a:t>
            </a:r>
          </a:p>
          <a:p>
            <a:pPr marL="914400" lvl="1" indent="-457200" algn="just">
              <a:lnSpc>
                <a:spcPct val="100000"/>
              </a:lnSpc>
            </a:pPr>
            <a:r>
              <a:rPr lang="en-GB" sz="2000" dirty="0">
                <a:solidFill>
                  <a:srgbClr val="FEFFFF"/>
                </a:solidFill>
                <a:latin typeface="Times New Roman"/>
                <a:ea typeface="+mn-lt"/>
                <a:cs typeface="Times New Roman"/>
              </a:rPr>
              <a:t>20% is used for testing our trained model so that our machine has not seen this data.</a:t>
            </a:r>
          </a:p>
          <a:p>
            <a:pPr marL="914400" lvl="1" indent="-457200" algn="just">
              <a:lnSpc>
                <a:spcPct val="100000"/>
              </a:lnSpc>
            </a:pPr>
            <a:r>
              <a:rPr lang="en-GB" sz="2000" dirty="0">
                <a:solidFill>
                  <a:srgbClr val="FEFFFF"/>
                </a:solidFill>
                <a:latin typeface="Times New Roman"/>
                <a:cs typeface="Times New Roman"/>
              </a:rPr>
              <a:t>Library Used: Cross Validation</a:t>
            </a:r>
          </a:p>
          <a:p>
            <a:pPr marL="914400" lvl="1" indent="-457200" algn="just">
              <a:lnSpc>
                <a:spcPct val="100000"/>
              </a:lnSpc>
            </a:pPr>
            <a:endParaRPr lang="en-GB" sz="2000" dirty="0">
              <a:solidFill>
                <a:srgbClr val="FEFFFF"/>
              </a:solidFill>
              <a:latin typeface="Times New Roman"/>
              <a:cs typeface="Calibri"/>
            </a:endParaRPr>
          </a:p>
        </p:txBody>
      </p:sp>
    </p:spTree>
    <p:extLst>
      <p:ext uri="{BB962C8B-B14F-4D97-AF65-F5344CB8AC3E}">
        <p14:creationId xmlns:p14="http://schemas.microsoft.com/office/powerpoint/2010/main" val="206612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C4EDB1-A3DF-4BE5-9508-EC4EFD5514D3}"/>
              </a:ext>
            </a:extLst>
          </p:cNvPr>
          <p:cNvSpPr>
            <a:spLocks noGrp="1"/>
          </p:cNvSpPr>
          <p:nvPr>
            <p:ph type="title"/>
          </p:nvPr>
        </p:nvSpPr>
        <p:spPr>
          <a:xfrm>
            <a:off x="934872" y="982272"/>
            <a:ext cx="3388419" cy="4560970"/>
          </a:xfrm>
        </p:spPr>
        <p:txBody>
          <a:bodyPr>
            <a:normAutofit/>
          </a:bodyPr>
          <a:lstStyle/>
          <a:p>
            <a:r>
              <a:rPr lang="en-GB" sz="4000">
                <a:solidFill>
                  <a:srgbClr val="FFFFFF"/>
                </a:solidFill>
                <a:cs typeface="Calibri Light"/>
              </a:rPr>
              <a:t>How Data Pre-processing Solves all above mentioned problems</a:t>
            </a:r>
            <a:endParaRPr lang="en-GB"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7654B1B-BD3E-4D2B-AB56-E085DDB82B6F}"/>
              </a:ext>
            </a:extLst>
          </p:cNvPr>
          <p:cNvSpPr>
            <a:spLocks noGrp="1"/>
          </p:cNvSpPr>
          <p:nvPr>
            <p:ph idx="1"/>
          </p:nvPr>
        </p:nvSpPr>
        <p:spPr>
          <a:xfrm>
            <a:off x="5253612" y="1984201"/>
            <a:ext cx="5948831" cy="4334629"/>
          </a:xfrm>
        </p:spPr>
        <p:txBody>
          <a:bodyPr vert="horz" lIns="91440" tIns="45720" rIns="91440" bIns="45720" rtlCol="0" anchor="t">
            <a:normAutofit/>
          </a:bodyPr>
          <a:lstStyle/>
          <a:p>
            <a:pPr marL="457200" indent="-457200" algn="just">
              <a:lnSpc>
                <a:spcPct val="100000"/>
              </a:lnSpc>
            </a:pPr>
            <a:r>
              <a:rPr lang="en-GB" sz="2400" b="1" u="sng">
                <a:solidFill>
                  <a:srgbClr val="FEFFFF"/>
                </a:solidFill>
                <a:latin typeface="Times New Roman"/>
                <a:cs typeface="Calibri"/>
              </a:rPr>
              <a:t>Feature Scaling</a:t>
            </a:r>
            <a:r>
              <a:rPr lang="en-GB" sz="2400">
                <a:solidFill>
                  <a:srgbClr val="FEFFFF"/>
                </a:solidFill>
                <a:latin typeface="Times New Roman"/>
                <a:cs typeface="Calibri"/>
              </a:rPr>
              <a:t> (Parameter Problem)</a:t>
            </a:r>
          </a:p>
          <a:p>
            <a:pPr marL="914400" lvl="1" indent="-457200" algn="just">
              <a:lnSpc>
                <a:spcPct val="100000"/>
              </a:lnSpc>
            </a:pPr>
            <a:r>
              <a:rPr lang="en-GB" sz="2000">
                <a:solidFill>
                  <a:srgbClr val="FEFFFF"/>
                </a:solidFill>
                <a:latin typeface="Times New Roman"/>
                <a:ea typeface="+mn-lt"/>
                <a:cs typeface="Times New Roman"/>
              </a:rPr>
              <a:t>Put Variables on same scale</a:t>
            </a:r>
          </a:p>
          <a:p>
            <a:pPr marL="914400" lvl="1" indent="-457200" algn="just">
              <a:lnSpc>
                <a:spcPct val="100000"/>
              </a:lnSpc>
            </a:pPr>
            <a:r>
              <a:rPr lang="en-GB" sz="2000">
                <a:solidFill>
                  <a:srgbClr val="FEFFFF"/>
                </a:solidFill>
                <a:latin typeface="Times New Roman"/>
                <a:cs typeface="Times New Roman"/>
              </a:rPr>
              <a:t>Transform Variable to have values in same range.</a:t>
            </a:r>
          </a:p>
          <a:p>
            <a:pPr marL="914400" lvl="1" indent="-457200" algn="just">
              <a:lnSpc>
                <a:spcPct val="100000"/>
              </a:lnSpc>
            </a:pPr>
            <a:r>
              <a:rPr lang="en-GB" sz="2000">
                <a:solidFill>
                  <a:srgbClr val="FEFFFF"/>
                </a:solidFill>
                <a:latin typeface="Times New Roman"/>
                <a:ea typeface="+mn-lt"/>
                <a:cs typeface="Times New Roman"/>
              </a:rPr>
              <a:t>Mostly Range will be from –1 to +1.</a:t>
            </a:r>
          </a:p>
          <a:p>
            <a:pPr marL="914400" lvl="1" indent="-457200" algn="just">
              <a:lnSpc>
                <a:spcPct val="100000"/>
              </a:lnSpc>
            </a:pPr>
            <a:r>
              <a:rPr lang="en-GB" sz="2000">
                <a:solidFill>
                  <a:srgbClr val="FEFFFF"/>
                </a:solidFill>
                <a:latin typeface="Times New Roman"/>
                <a:cs typeface="Times New Roman"/>
              </a:rPr>
              <a:t>Two Methods : </a:t>
            </a:r>
          </a:p>
          <a:p>
            <a:pPr marL="1371600" lvl="2" algn="just">
              <a:lnSpc>
                <a:spcPct val="100000"/>
              </a:lnSpc>
            </a:pPr>
            <a:r>
              <a:rPr lang="en-GB" sz="1600">
                <a:solidFill>
                  <a:srgbClr val="FEFFFF"/>
                </a:solidFill>
                <a:latin typeface="Times New Roman"/>
                <a:cs typeface="Times New Roman"/>
              </a:rPr>
              <a:t>Standardisation : X</a:t>
            </a:r>
            <a:r>
              <a:rPr lang="en-GB" sz="2400" baseline="-25000">
                <a:solidFill>
                  <a:srgbClr val="FEFFFF"/>
                </a:solidFill>
                <a:latin typeface="Times New Roman"/>
                <a:cs typeface="Times New Roman"/>
              </a:rPr>
              <a:t>mean</a:t>
            </a:r>
            <a:r>
              <a:rPr lang="en-GB" sz="1600">
                <a:solidFill>
                  <a:srgbClr val="FEFFFF"/>
                </a:solidFill>
                <a:latin typeface="Times New Roman"/>
                <a:cs typeface="Times New Roman"/>
              </a:rPr>
              <a:t> =    </a:t>
            </a:r>
            <a:r>
              <a:rPr lang="en-GB" sz="1600" u="sng">
                <a:solidFill>
                  <a:srgbClr val="FEFFFF"/>
                </a:solidFill>
                <a:latin typeface="Times New Roman"/>
                <a:cs typeface="Times New Roman"/>
              </a:rPr>
              <a:t>x-mean(x)</a:t>
            </a:r>
            <a:endParaRPr lang="en-GB" sz="1600">
              <a:ea typeface="+mn-lt"/>
              <a:cs typeface="+mn-lt"/>
            </a:endParaRPr>
          </a:p>
          <a:p>
            <a:pPr marL="914400" lvl="2" indent="0" algn="just">
              <a:lnSpc>
                <a:spcPct val="100000"/>
              </a:lnSpc>
              <a:buNone/>
            </a:pPr>
            <a:r>
              <a:rPr lang="en-GB" sz="1600">
                <a:solidFill>
                  <a:srgbClr val="FEFFFF"/>
                </a:solidFill>
                <a:latin typeface="Times New Roman"/>
                <a:cs typeface="Times New Roman"/>
              </a:rPr>
              <a:t>                                                Standard deviation(X)</a:t>
            </a:r>
            <a:endParaRPr lang="en-GB">
              <a:cs typeface="Calibri" panose="020F0502020204030204"/>
            </a:endParaRPr>
          </a:p>
          <a:p>
            <a:pPr marL="1371600" lvl="2" algn="just">
              <a:lnSpc>
                <a:spcPct val="100000"/>
              </a:lnSpc>
            </a:pPr>
            <a:r>
              <a:rPr lang="en-GB" sz="1600">
                <a:solidFill>
                  <a:srgbClr val="FEFFFF"/>
                </a:solidFill>
                <a:latin typeface="Times New Roman"/>
                <a:cs typeface="Times New Roman"/>
              </a:rPr>
              <a:t>Normalisation : Xnorm   =          </a:t>
            </a:r>
            <a:r>
              <a:rPr lang="en-GB" sz="1600" u="sng">
                <a:solidFill>
                  <a:srgbClr val="FEFFFF"/>
                </a:solidFill>
                <a:latin typeface="Times New Roman"/>
                <a:cs typeface="Times New Roman"/>
              </a:rPr>
              <a:t>x-min(x)</a:t>
            </a:r>
          </a:p>
          <a:p>
            <a:pPr lvl="2" indent="0" algn="just">
              <a:lnSpc>
                <a:spcPct val="100000"/>
              </a:lnSpc>
              <a:buNone/>
            </a:pPr>
            <a:r>
              <a:rPr lang="en-GB" sz="1600">
                <a:solidFill>
                  <a:srgbClr val="FEFFFF"/>
                </a:solidFill>
                <a:latin typeface="Times New Roman"/>
                <a:cs typeface="Times New Roman"/>
              </a:rPr>
              <a:t>                                                 Max(x) - Min(X)</a:t>
            </a:r>
            <a:endParaRPr lang="en-GB" sz="1600" u="sng">
              <a:solidFill>
                <a:srgbClr val="FEFFFF"/>
              </a:solidFill>
              <a:latin typeface="Times New Roman"/>
              <a:cs typeface="Times New Roman"/>
            </a:endParaRPr>
          </a:p>
          <a:p>
            <a:pPr marL="914400" lvl="1" indent="-457200" algn="just">
              <a:lnSpc>
                <a:spcPct val="100000"/>
              </a:lnSpc>
            </a:pPr>
            <a:r>
              <a:rPr lang="en-GB" sz="2000">
                <a:solidFill>
                  <a:srgbClr val="FEFFFF"/>
                </a:solidFill>
                <a:latin typeface="Times New Roman"/>
                <a:cs typeface="Calibri"/>
              </a:rPr>
              <a:t>Library Used: Standard Scalar</a:t>
            </a:r>
          </a:p>
        </p:txBody>
      </p:sp>
    </p:spTree>
    <p:extLst>
      <p:ext uri="{BB962C8B-B14F-4D97-AF65-F5344CB8AC3E}">
        <p14:creationId xmlns:p14="http://schemas.microsoft.com/office/powerpoint/2010/main" val="2946805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C4F8B-7759-4E6F-9C87-B6063401683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Polynomial Regression</a:t>
            </a:r>
          </a:p>
        </p:txBody>
      </p:sp>
      <p:pic>
        <p:nvPicPr>
          <p:cNvPr id="7" name="Picture 7" descr="A screenshot of a cell phone&#10;&#10;Description automatically generated">
            <a:extLst>
              <a:ext uri="{FF2B5EF4-FFF2-40B4-BE49-F238E27FC236}">
                <a16:creationId xmlns:a16="http://schemas.microsoft.com/office/drawing/2014/main" id="{A66F661E-8742-4A45-A12B-188F02D29155}"/>
              </a:ext>
            </a:extLst>
          </p:cNvPr>
          <p:cNvPicPr>
            <a:picLocks noChangeAspect="1"/>
          </p:cNvPicPr>
          <p:nvPr/>
        </p:nvPicPr>
        <p:blipFill>
          <a:blip r:embed="rId2"/>
          <a:stretch>
            <a:fillRect/>
          </a:stretch>
        </p:blipFill>
        <p:spPr>
          <a:xfrm>
            <a:off x="5153822" y="1704474"/>
            <a:ext cx="6553545" cy="3456994"/>
          </a:xfrm>
          <a:prstGeom prst="rect">
            <a:avLst/>
          </a:prstGeom>
        </p:spPr>
      </p:pic>
    </p:spTree>
    <p:extLst>
      <p:ext uri="{BB962C8B-B14F-4D97-AF65-F5344CB8AC3E}">
        <p14:creationId xmlns:p14="http://schemas.microsoft.com/office/powerpoint/2010/main" val="3908100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screenshot of a video game&#10;&#10;Description automatically generated">
            <a:extLst>
              <a:ext uri="{FF2B5EF4-FFF2-40B4-BE49-F238E27FC236}">
                <a16:creationId xmlns:a16="http://schemas.microsoft.com/office/drawing/2014/main" id="{FA8929F3-499C-4C55-A6FA-F615C6392CAF}"/>
              </a:ext>
            </a:extLst>
          </p:cNvPr>
          <p:cNvPicPr>
            <a:picLocks noGrp="1" noChangeAspect="1"/>
          </p:cNvPicPr>
          <p:nvPr>
            <p:ph idx="1"/>
          </p:nvPr>
        </p:nvPicPr>
        <p:blipFill>
          <a:blip r:embed="rId2"/>
          <a:stretch>
            <a:fillRect/>
          </a:stretch>
        </p:blipFill>
        <p:spPr>
          <a:xfrm>
            <a:off x="1328738" y="3008313"/>
            <a:ext cx="5045075" cy="2725738"/>
          </a:xfrm>
        </p:spPr>
      </p:pic>
      <p:pic>
        <p:nvPicPr>
          <p:cNvPr id="5" name="Picture 5" descr="A screenshot of a social media post&#10;&#10;Description automatically generated">
            <a:extLst>
              <a:ext uri="{FF2B5EF4-FFF2-40B4-BE49-F238E27FC236}">
                <a16:creationId xmlns:a16="http://schemas.microsoft.com/office/drawing/2014/main" id="{7A004912-A083-41E0-B2D3-B7F1D3B78124}"/>
              </a:ext>
            </a:extLst>
          </p:cNvPr>
          <p:cNvPicPr>
            <a:picLocks noChangeAspect="1"/>
          </p:cNvPicPr>
          <p:nvPr/>
        </p:nvPicPr>
        <p:blipFill>
          <a:blip r:embed="rId3"/>
          <a:stretch>
            <a:fillRect/>
          </a:stretch>
        </p:blipFill>
        <p:spPr>
          <a:xfrm>
            <a:off x="6456363" y="3008313"/>
            <a:ext cx="4856163" cy="2725738"/>
          </a:xfrm>
          <a:prstGeom prst="rect">
            <a:avLst/>
          </a:prstGeom>
        </p:spPr>
      </p:pic>
      <p:sp>
        <p:nvSpPr>
          <p:cNvPr id="2" name="Title 1">
            <a:extLst>
              <a:ext uri="{FF2B5EF4-FFF2-40B4-BE49-F238E27FC236}">
                <a16:creationId xmlns:a16="http://schemas.microsoft.com/office/drawing/2014/main" id="{1856142F-2E55-49BB-B6B9-7E78260AA75B}"/>
              </a:ext>
            </a:extLst>
          </p:cNvPr>
          <p:cNvSpPr>
            <a:spLocks noGrp="1"/>
          </p:cNvSpPr>
          <p:nvPr>
            <p:ph type="title"/>
          </p:nvPr>
        </p:nvSpPr>
        <p:spPr>
          <a:xfrm>
            <a:off x="1286932" y="1204109"/>
            <a:ext cx="10023398" cy="857894"/>
          </a:xfrm>
        </p:spPr>
        <p:txBody>
          <a:bodyPr>
            <a:normAutofit/>
          </a:bodyPr>
          <a:lstStyle/>
          <a:p>
            <a:r>
              <a:rPr lang="en-GB" sz="4000">
                <a:solidFill>
                  <a:srgbClr val="FFFFFF"/>
                </a:solidFill>
                <a:cs typeface="Calibri Light"/>
              </a:rPr>
              <a:t>Polynomial Regression</a:t>
            </a:r>
          </a:p>
        </p:txBody>
      </p:sp>
    </p:spTree>
    <p:extLst>
      <p:ext uri="{BB962C8B-B14F-4D97-AF65-F5344CB8AC3E}">
        <p14:creationId xmlns:p14="http://schemas.microsoft.com/office/powerpoint/2010/main" val="237753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9">
            <a:extLst>
              <a:ext uri="{FF2B5EF4-FFF2-40B4-BE49-F238E27FC236}">
                <a16:creationId xmlns:a16="http://schemas.microsoft.com/office/drawing/2014/main" id="{8654E6D0-A14C-40BE-8E45-081517266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1">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4" name="Rectangle 33">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552813"/>
            <a:ext cx="11099352" cy="5905972"/>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FD0D0DE0-C0BA-4CF5-B6DC-FAB6960DC93F}"/>
              </a:ext>
            </a:extLst>
          </p:cNvPr>
          <p:cNvSpPr>
            <a:spLocks noGrp="1"/>
          </p:cNvSpPr>
          <p:nvPr>
            <p:ph type="title"/>
          </p:nvPr>
        </p:nvSpPr>
        <p:spPr>
          <a:xfrm>
            <a:off x="838200" y="557188"/>
            <a:ext cx="10515600" cy="1133499"/>
          </a:xfrm>
        </p:spPr>
        <p:txBody>
          <a:bodyPr>
            <a:normAutofit/>
          </a:bodyPr>
          <a:lstStyle/>
          <a:p>
            <a:pPr algn="ctr"/>
            <a:r>
              <a:rPr lang="en-US" sz="5200">
                <a:cs typeface="Calibri Light"/>
              </a:rPr>
              <a:t>Index</a:t>
            </a:r>
            <a:endParaRPr lang="en-US" sz="5200"/>
          </a:p>
        </p:txBody>
      </p:sp>
      <p:graphicFrame>
        <p:nvGraphicFramePr>
          <p:cNvPr id="4" name="Diagram 3">
            <a:extLst>
              <a:ext uri="{FF2B5EF4-FFF2-40B4-BE49-F238E27FC236}">
                <a16:creationId xmlns:a16="http://schemas.microsoft.com/office/drawing/2014/main" id="{DAF5F190-7C61-40C6-A213-E6966E8976F1}"/>
              </a:ext>
            </a:extLst>
          </p:cNvPr>
          <p:cNvGraphicFramePr/>
          <p:nvPr>
            <p:extLst>
              <p:ext uri="{D42A27DB-BD31-4B8C-83A1-F6EECF244321}">
                <p14:modId xmlns:p14="http://schemas.microsoft.com/office/powerpoint/2010/main" val="2321834554"/>
              </p:ext>
            </p:extLst>
          </p:nvPr>
        </p:nvGraphicFramePr>
        <p:xfrm>
          <a:off x="1269521" y="1526875"/>
          <a:ext cx="10515600" cy="4395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2735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AB7CABF-4A12-4772-8915-C3C9ACC3E4E1}"/>
              </a:ext>
            </a:extLst>
          </p:cNvPr>
          <p:cNvSpPr>
            <a:spLocks noGrp="1"/>
          </p:cNvSpPr>
          <p:nvPr>
            <p:ph type="title"/>
          </p:nvPr>
        </p:nvSpPr>
        <p:spPr>
          <a:xfrm>
            <a:off x="2348917" y="2101018"/>
            <a:ext cx="7858611" cy="2956925"/>
          </a:xfrm>
        </p:spPr>
        <p:txBody>
          <a:bodyPr vert="horz" lIns="91440" tIns="45720" rIns="91440" bIns="45720" rtlCol="0" anchor="b">
            <a:normAutofit fontScale="90000"/>
          </a:bodyPr>
          <a:lstStyle/>
          <a:p>
            <a:pPr algn="ctr"/>
            <a:r>
              <a:rPr lang="en-US" sz="6000" kern="1200" dirty="0">
                <a:solidFill>
                  <a:srgbClr val="FFFFFF"/>
                </a:solidFill>
                <a:latin typeface="+mj-lt"/>
                <a:ea typeface="+mj-ea"/>
                <a:cs typeface="+mj-cs"/>
              </a:rPr>
              <a:t>DEMO</a:t>
            </a:r>
            <a:br>
              <a:rPr lang="en-US" sz="6000" dirty="0">
                <a:solidFill>
                  <a:srgbClr val="FFFFFF"/>
                </a:solidFill>
                <a:cs typeface="Calibri Light"/>
              </a:rPr>
            </a:br>
            <a:br>
              <a:rPr lang="en-US" sz="6000" dirty="0"/>
            </a:br>
            <a:r>
              <a:rPr lang="en-US" sz="3200" dirty="0">
                <a:solidFill>
                  <a:srgbClr val="FFFFFF"/>
                </a:solidFill>
                <a:latin typeface="Times New Roman"/>
                <a:cs typeface="Calibri Light"/>
              </a:rPr>
              <a:t>Data Pre-Processing Link: </a:t>
            </a:r>
            <a:r>
              <a:rPr lang="en-US" sz="3200" dirty="0">
                <a:highlight>
                  <a:srgbClr val="00FFFF"/>
                </a:highlight>
                <a:latin typeface="Times New Roman"/>
                <a:ea typeface="+mj-lt"/>
                <a:cs typeface="+mj-lt"/>
                <a:hlinkClick r:id="rId3"/>
              </a:rPr>
              <a:t>Data Pre-</a:t>
            </a:r>
            <a:r>
              <a:rPr lang="en-US" sz="3200" dirty="0">
                <a:highlight>
                  <a:srgbClr val="00FFFF"/>
                </a:highlight>
                <a:latin typeface="Times New Roman"/>
                <a:ea typeface="+mj-lt"/>
                <a:cs typeface="+mj-lt"/>
                <a:hlinkClick r:id="rId3">
                  <a:extLst>
                    <a:ext uri="{A12FA001-AC4F-418D-AE19-62706E023703}">
                      <ahyp:hlinkClr xmlns:ahyp="http://schemas.microsoft.com/office/drawing/2018/hyperlinkcolor" val="tx"/>
                    </a:ext>
                  </a:extLst>
                </a:hlinkClick>
              </a:rPr>
              <a:t>Processing</a:t>
            </a:r>
            <a:br>
              <a:rPr lang="en-US" sz="3200" dirty="0">
                <a:latin typeface="Times New Roman"/>
                <a:ea typeface="+mj-lt"/>
                <a:cs typeface="+mj-lt"/>
              </a:rPr>
            </a:br>
            <a:r>
              <a:rPr lang="en-US" sz="3200" dirty="0">
                <a:solidFill>
                  <a:schemeClr val="bg1"/>
                </a:solidFill>
                <a:latin typeface="Times New Roman"/>
                <a:cs typeface="Calibri Light"/>
              </a:rPr>
              <a:t>Dataset for Data Pre-Processing: </a:t>
            </a:r>
            <a:r>
              <a:rPr lang="en-US" sz="3200" dirty="0">
                <a:solidFill>
                  <a:schemeClr val="bg1"/>
                </a:solidFill>
                <a:highlight>
                  <a:srgbClr val="00FFFF"/>
                </a:highlight>
                <a:latin typeface="Times New Roman"/>
                <a:cs typeface="Calibri Light"/>
                <a:hlinkClick r:id="rId4">
                  <a:extLst>
                    <a:ext uri="{A12FA001-AC4F-418D-AE19-62706E023703}">
                      <ahyp:hlinkClr xmlns:ahyp="http://schemas.microsoft.com/office/drawing/2018/hyperlinkcolor" val="tx"/>
                    </a:ext>
                  </a:extLst>
                </a:hlinkClick>
              </a:rPr>
              <a:t>Dataset</a:t>
            </a:r>
            <a:br>
              <a:rPr lang="en-US" sz="3200" dirty="0">
                <a:solidFill>
                  <a:schemeClr val="bg1"/>
                </a:solidFill>
                <a:highlight>
                  <a:srgbClr val="00FFFF"/>
                </a:highlight>
                <a:latin typeface="Times New Roman"/>
                <a:cs typeface="Calibri Light"/>
              </a:rPr>
            </a:br>
            <a:br>
              <a:rPr lang="en-US" sz="3200" dirty="0">
                <a:solidFill>
                  <a:schemeClr val="bg1"/>
                </a:solidFill>
                <a:highlight>
                  <a:srgbClr val="00FFFF"/>
                </a:highlight>
                <a:latin typeface="Times New Roman"/>
                <a:cs typeface="Calibri Light"/>
              </a:rPr>
            </a:br>
            <a:br>
              <a:rPr lang="en-US" sz="3200" dirty="0">
                <a:highlight>
                  <a:srgbClr val="00FFFF"/>
                </a:highlight>
                <a:latin typeface="Times New Roman"/>
                <a:cs typeface="Calibri Light"/>
              </a:rPr>
            </a:br>
            <a:r>
              <a:rPr lang="en-US" sz="3200" dirty="0">
                <a:solidFill>
                  <a:schemeClr val="bg1"/>
                </a:solidFill>
                <a:latin typeface="Times New Roman"/>
                <a:cs typeface="Calibri Light"/>
              </a:rPr>
              <a:t> Polynomial Regression Model: </a:t>
            </a:r>
            <a:r>
              <a:rPr lang="en-US" sz="3200" dirty="0">
                <a:solidFill>
                  <a:schemeClr val="bg1"/>
                </a:solidFill>
                <a:highlight>
                  <a:srgbClr val="00FFFF"/>
                </a:highlight>
                <a:latin typeface="Times New Roman"/>
                <a:cs typeface="Calibri Light"/>
                <a:hlinkClick r:id="rId5">
                  <a:extLst>
                    <a:ext uri="{A12FA001-AC4F-418D-AE19-62706E023703}">
                      <ahyp:hlinkClr xmlns:ahyp="http://schemas.microsoft.com/office/drawing/2018/hyperlinkcolor" val="tx"/>
                    </a:ext>
                  </a:extLst>
                </a:hlinkClick>
              </a:rPr>
              <a:t>Polynomial_Model</a:t>
            </a:r>
            <a:br>
              <a:rPr lang="en-US" sz="3200" dirty="0">
                <a:solidFill>
                  <a:schemeClr val="bg1"/>
                </a:solidFill>
                <a:highlight>
                  <a:srgbClr val="00FFFF"/>
                </a:highlight>
                <a:latin typeface="Times New Roman"/>
                <a:cs typeface="Calibri Light"/>
              </a:rPr>
            </a:br>
            <a:r>
              <a:rPr lang="en-US" sz="3200" dirty="0">
                <a:solidFill>
                  <a:schemeClr val="bg1"/>
                </a:solidFill>
                <a:latin typeface="Times New Roman"/>
                <a:cs typeface="Calibri Light"/>
              </a:rPr>
              <a:t>Dataset for Polynomial Regression: </a:t>
            </a:r>
            <a:r>
              <a:rPr lang="en-US" sz="3200" dirty="0">
                <a:solidFill>
                  <a:schemeClr val="bg1"/>
                </a:solidFill>
                <a:highlight>
                  <a:srgbClr val="00FFFF"/>
                </a:highlight>
                <a:latin typeface="Times New Roman"/>
                <a:cs typeface="Calibri Light"/>
                <a:hlinkClick r:id="rId6">
                  <a:extLst>
                    <a:ext uri="{A12FA001-AC4F-418D-AE19-62706E023703}">
                      <ahyp:hlinkClr xmlns:ahyp="http://schemas.microsoft.com/office/drawing/2018/hyperlinkcolor" val="tx"/>
                    </a:ext>
                  </a:extLst>
                </a:hlinkClick>
              </a:rPr>
              <a:t>Dataset</a:t>
            </a:r>
            <a:endParaRPr lang="en-US" sz="3200" kern="1200" dirty="0">
              <a:solidFill>
                <a:schemeClr val="bg1"/>
              </a:solidFill>
              <a:highlight>
                <a:srgbClr val="00FFFF"/>
              </a:highlight>
              <a:latin typeface="Times New Roman"/>
              <a:cs typeface="Calibri Light"/>
            </a:endParaRPr>
          </a:p>
        </p:txBody>
      </p:sp>
    </p:spTree>
    <p:extLst>
      <p:ext uri="{BB962C8B-B14F-4D97-AF65-F5344CB8AC3E}">
        <p14:creationId xmlns:p14="http://schemas.microsoft.com/office/powerpoint/2010/main" val="2352565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AB7CABF-4A12-4772-8915-C3C9ACC3E4E1}"/>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a:solidFill>
                  <a:srgbClr val="FFFFFF"/>
                </a:solidFill>
              </a:rPr>
              <a:t>THANK YOU</a:t>
            </a:r>
            <a:endParaRPr lang="en-US" sz="6000" kern="1200">
              <a:solidFill>
                <a:srgbClr val="FFFFFF"/>
              </a:solidFill>
              <a:latin typeface="+mj-lt"/>
              <a:cs typeface="Calibri Light"/>
            </a:endParaRPr>
          </a:p>
        </p:txBody>
      </p:sp>
    </p:spTree>
    <p:extLst>
      <p:ext uri="{BB962C8B-B14F-4D97-AF65-F5344CB8AC3E}">
        <p14:creationId xmlns:p14="http://schemas.microsoft.com/office/powerpoint/2010/main" val="91626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device&#10;&#10;Description automatically generated">
            <a:extLst>
              <a:ext uri="{FF2B5EF4-FFF2-40B4-BE49-F238E27FC236}">
                <a16:creationId xmlns:a16="http://schemas.microsoft.com/office/drawing/2014/main" id="{5C4F4931-8FFE-4C1B-9AAF-7C80E0EB7A08}"/>
              </a:ext>
            </a:extLst>
          </p:cNvPr>
          <p:cNvPicPr>
            <a:picLocks noChangeAspect="1"/>
          </p:cNvPicPr>
          <p:nvPr/>
        </p:nvPicPr>
        <p:blipFill rotWithShape="1">
          <a:blip r:embed="rId2"/>
          <a:srcRect t="1037" b="7500"/>
          <a:stretch/>
        </p:blipFill>
        <p:spPr>
          <a:xfrm>
            <a:off x="20" y="-148157"/>
            <a:ext cx="12188932" cy="6857990"/>
          </a:xfrm>
          <a:prstGeom prst="rect">
            <a:avLst/>
          </a:prstGeom>
        </p:spPr>
      </p:pic>
      <p:sp>
        <p:nvSpPr>
          <p:cNvPr id="16"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F9DE7-CF23-4F40-BE67-5A2F7C9F2DBB}"/>
              </a:ext>
            </a:extLst>
          </p:cNvPr>
          <p:cNvSpPr>
            <a:spLocks noGrp="1"/>
          </p:cNvSpPr>
          <p:nvPr>
            <p:ph type="title"/>
          </p:nvPr>
        </p:nvSpPr>
        <p:spPr>
          <a:xfrm>
            <a:off x="439208" y="5296074"/>
            <a:ext cx="11210925" cy="744836"/>
          </a:xfrm>
        </p:spPr>
        <p:txBody>
          <a:bodyPr vert="horz" lIns="91440" tIns="45720" rIns="91440" bIns="45720" rtlCol="0" anchor="ctr">
            <a:normAutofit/>
          </a:bodyPr>
          <a:lstStyle/>
          <a:p>
            <a:pPr algn="ctr"/>
            <a:r>
              <a:rPr lang="en-US" sz="3600" b="1" u="sng">
                <a:solidFill>
                  <a:schemeClr val="tx1">
                    <a:lumMod val="85000"/>
                    <a:lumOff val="15000"/>
                  </a:schemeClr>
                </a:solidFill>
              </a:rPr>
              <a:t>Difference Between AI, ML, DL</a:t>
            </a:r>
            <a:endParaRPr lang="en-US" sz="3600" b="1" u="sng">
              <a:solidFill>
                <a:schemeClr val="tx1">
                  <a:lumMod val="85000"/>
                  <a:lumOff val="15000"/>
                </a:schemeClr>
              </a:solidFill>
              <a:cs typeface="Calibri Light"/>
            </a:endParaRPr>
          </a:p>
        </p:txBody>
      </p:sp>
      <p:cxnSp>
        <p:nvCxnSpPr>
          <p:cNvPr id="18"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69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1A37B18-507C-49D1-9CFF-219E09CB78DB}"/>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Prediction Vs Classification Vs Clustering</a:t>
            </a:r>
            <a:endParaRPr lang="en-GB" sz="4000">
              <a:solidFill>
                <a:srgbClr val="FFFFFF"/>
              </a:solidFill>
            </a:endParaRPr>
          </a:p>
        </p:txBody>
      </p:sp>
      <p:sp>
        <p:nvSpPr>
          <p:cNvPr id="3" name="Content Placeholder 2">
            <a:extLst>
              <a:ext uri="{FF2B5EF4-FFF2-40B4-BE49-F238E27FC236}">
                <a16:creationId xmlns:a16="http://schemas.microsoft.com/office/drawing/2014/main" id="{C1E4BFA9-BE8A-41D6-987C-9F09222F9449}"/>
              </a:ext>
            </a:extLst>
          </p:cNvPr>
          <p:cNvSpPr>
            <a:spLocks noGrp="1"/>
          </p:cNvSpPr>
          <p:nvPr>
            <p:ph idx="1"/>
          </p:nvPr>
        </p:nvSpPr>
        <p:spPr>
          <a:xfrm>
            <a:off x="1367624" y="2490436"/>
            <a:ext cx="9708995" cy="3567173"/>
          </a:xfrm>
        </p:spPr>
        <p:txBody>
          <a:bodyPr vert="horz" lIns="91440" tIns="45720" rIns="91440" bIns="45720" rtlCol="0" anchor="t">
            <a:normAutofit/>
          </a:bodyPr>
          <a:lstStyle/>
          <a:p>
            <a:pPr marL="0" indent="0" algn="just">
              <a:lnSpc>
                <a:spcPct val="100000"/>
              </a:lnSpc>
              <a:buNone/>
            </a:pPr>
            <a:r>
              <a:rPr lang="en-GB" sz="2400" b="1" u="sng" dirty="0">
                <a:latin typeface="Times New Roman"/>
                <a:cs typeface="Calibri" panose="020F0502020204030204"/>
              </a:rPr>
              <a:t>Prediction</a:t>
            </a:r>
            <a:endParaRPr lang="en-US" sz="2400" dirty="0">
              <a:latin typeface="Times New Roman"/>
              <a:cs typeface="Times New Roman"/>
            </a:endParaRPr>
          </a:p>
          <a:p>
            <a:pPr marL="457200" indent="-457200" algn="just">
              <a:lnSpc>
                <a:spcPct val="100000"/>
              </a:lnSpc>
              <a:buAutoNum type="arabicPeriod"/>
            </a:pPr>
            <a:r>
              <a:rPr lang="en-GB" sz="2400" dirty="0">
                <a:latin typeface="Times New Roman"/>
                <a:cs typeface="Calibri" panose="020F0502020204030204"/>
              </a:rPr>
              <a:t>Labelled Dataset : All parameters are already given and no requirement of finding them on which you must do prediction.</a:t>
            </a:r>
          </a:p>
          <a:p>
            <a:pPr marL="457200" indent="-457200" algn="just">
              <a:lnSpc>
                <a:spcPct val="100000"/>
              </a:lnSpc>
              <a:buAutoNum type="arabicPeriod"/>
            </a:pPr>
            <a:r>
              <a:rPr lang="en-GB" sz="2400" dirty="0">
                <a:latin typeface="Times New Roman"/>
                <a:cs typeface="Calibri" panose="020F0502020204030204"/>
              </a:rPr>
              <a:t>Mostly try to find numerical output like house price, house rent and more.</a:t>
            </a:r>
          </a:p>
          <a:p>
            <a:pPr marL="457200" indent="-457200" algn="just">
              <a:lnSpc>
                <a:spcPct val="100000"/>
              </a:lnSpc>
              <a:buAutoNum type="arabicPeriod"/>
            </a:pPr>
            <a:r>
              <a:rPr lang="en-GB" sz="2400" dirty="0">
                <a:latin typeface="Times New Roman"/>
                <a:cs typeface="Calibri" panose="020F0502020204030204"/>
              </a:rPr>
              <a:t>Input should be numerical form only since we are using mathematical formulas for training of model</a:t>
            </a:r>
          </a:p>
          <a:p>
            <a:pPr marL="457200" indent="-457200" algn="just">
              <a:lnSpc>
                <a:spcPct val="100000"/>
              </a:lnSpc>
              <a:buAutoNum type="arabicPeriod"/>
            </a:pPr>
            <a:r>
              <a:rPr lang="en-GB" sz="2400" dirty="0">
                <a:latin typeface="Times New Roman"/>
                <a:cs typeface="Calibri" panose="020F0502020204030204"/>
              </a:rPr>
              <a:t>Algorithms: Linear Regression, Polynomial Regression</a:t>
            </a:r>
          </a:p>
          <a:p>
            <a:pPr marL="0" indent="0" algn="just">
              <a:lnSpc>
                <a:spcPct val="100000"/>
              </a:lnSpc>
              <a:buNone/>
            </a:pPr>
            <a:endParaRPr lang="en-GB" sz="2400" b="1" dirty="0">
              <a:latin typeface="Times New Roman"/>
              <a:cs typeface="Calibri" panose="020F0502020204030204"/>
            </a:endParaRPr>
          </a:p>
        </p:txBody>
      </p:sp>
    </p:spTree>
    <p:extLst>
      <p:ext uri="{BB962C8B-B14F-4D97-AF65-F5344CB8AC3E}">
        <p14:creationId xmlns:p14="http://schemas.microsoft.com/office/powerpoint/2010/main" val="41369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1A37B18-507C-49D1-9CFF-219E09CB78DB}"/>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Prediction Vs Classification Vs Clustering</a:t>
            </a:r>
            <a:endParaRPr lang="en-GB" sz="4000">
              <a:solidFill>
                <a:srgbClr val="FFFFFF"/>
              </a:solidFill>
            </a:endParaRPr>
          </a:p>
        </p:txBody>
      </p:sp>
      <p:sp>
        <p:nvSpPr>
          <p:cNvPr id="3" name="Content Placeholder 2">
            <a:extLst>
              <a:ext uri="{FF2B5EF4-FFF2-40B4-BE49-F238E27FC236}">
                <a16:creationId xmlns:a16="http://schemas.microsoft.com/office/drawing/2014/main" id="{C1E4BFA9-BE8A-41D6-987C-9F09222F9449}"/>
              </a:ext>
            </a:extLst>
          </p:cNvPr>
          <p:cNvSpPr>
            <a:spLocks noGrp="1"/>
          </p:cNvSpPr>
          <p:nvPr>
            <p:ph idx="1"/>
          </p:nvPr>
        </p:nvSpPr>
        <p:spPr>
          <a:xfrm>
            <a:off x="1367624" y="2490436"/>
            <a:ext cx="9708995" cy="3567173"/>
          </a:xfrm>
        </p:spPr>
        <p:txBody>
          <a:bodyPr vert="horz" lIns="91440" tIns="45720" rIns="91440" bIns="45720" rtlCol="0" anchor="t">
            <a:normAutofit/>
          </a:bodyPr>
          <a:lstStyle/>
          <a:p>
            <a:pPr marL="0" indent="0" algn="just">
              <a:lnSpc>
                <a:spcPct val="100000"/>
              </a:lnSpc>
              <a:buNone/>
            </a:pPr>
            <a:r>
              <a:rPr lang="en-GB" sz="2400" b="1" u="sng">
                <a:latin typeface="Times New Roman"/>
                <a:cs typeface="Calibri" panose="020F0502020204030204"/>
              </a:rPr>
              <a:t>Classification</a:t>
            </a:r>
            <a:endParaRPr lang="en-US">
              <a:cs typeface="Calibri" panose="020F0502020204030204"/>
            </a:endParaRPr>
          </a:p>
          <a:p>
            <a:pPr marL="457200" indent="-457200" algn="just">
              <a:lnSpc>
                <a:spcPct val="100000"/>
              </a:lnSpc>
              <a:buAutoNum type="arabicPeriod"/>
            </a:pPr>
            <a:r>
              <a:rPr lang="en-GB" sz="2400">
                <a:latin typeface="Times New Roman"/>
                <a:cs typeface="Calibri" panose="020F0502020204030204"/>
              </a:rPr>
              <a:t>Unlabelled Dataset : No parameters are given to machine and machine try to find all parameters using output correlation.</a:t>
            </a:r>
          </a:p>
          <a:p>
            <a:pPr marL="457200" indent="-457200" algn="just">
              <a:lnSpc>
                <a:spcPct val="100000"/>
              </a:lnSpc>
              <a:buAutoNum type="arabicPeriod"/>
            </a:pPr>
            <a:r>
              <a:rPr lang="en-GB" sz="2400">
                <a:latin typeface="Times New Roman"/>
                <a:cs typeface="Calibri" panose="020F0502020204030204"/>
              </a:rPr>
              <a:t>Mostly try to find to which classes it belongs.</a:t>
            </a:r>
          </a:p>
          <a:p>
            <a:pPr marL="457200" indent="-457200" algn="just">
              <a:lnSpc>
                <a:spcPct val="100000"/>
              </a:lnSpc>
              <a:buAutoNum type="arabicPeriod"/>
            </a:pPr>
            <a:r>
              <a:rPr lang="en-GB" sz="2400">
                <a:latin typeface="Times New Roman"/>
                <a:cs typeface="Calibri" panose="020F0502020204030204"/>
              </a:rPr>
              <a:t>Input can be in image form or numerical form.</a:t>
            </a:r>
          </a:p>
          <a:p>
            <a:pPr marL="457200" indent="-457200" algn="just">
              <a:lnSpc>
                <a:spcPct val="100000"/>
              </a:lnSpc>
              <a:buAutoNum type="arabicPeriod"/>
            </a:pPr>
            <a:r>
              <a:rPr lang="en-GB" sz="2400">
                <a:latin typeface="Times New Roman"/>
                <a:cs typeface="Calibri" panose="020F0502020204030204"/>
              </a:rPr>
              <a:t>Algorithm: CNN, Mostly Deep Learning Algorithms</a:t>
            </a:r>
          </a:p>
          <a:p>
            <a:pPr marL="0" indent="0" algn="just">
              <a:lnSpc>
                <a:spcPct val="100000"/>
              </a:lnSpc>
              <a:buNone/>
            </a:pPr>
            <a:endParaRPr lang="en-GB" sz="2400" b="1">
              <a:latin typeface="Times New Roman"/>
              <a:cs typeface="Calibri" panose="020F0502020204030204"/>
            </a:endParaRPr>
          </a:p>
        </p:txBody>
      </p:sp>
    </p:spTree>
    <p:extLst>
      <p:ext uri="{BB962C8B-B14F-4D97-AF65-F5344CB8AC3E}">
        <p14:creationId xmlns:p14="http://schemas.microsoft.com/office/powerpoint/2010/main" val="348841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1A37B18-507C-49D1-9CFF-219E09CB78DB}"/>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Prediction Vs Classification Vs Clustering</a:t>
            </a:r>
            <a:endParaRPr lang="en-GB" sz="4000">
              <a:solidFill>
                <a:srgbClr val="FFFFFF"/>
              </a:solidFill>
            </a:endParaRPr>
          </a:p>
        </p:txBody>
      </p:sp>
      <p:sp>
        <p:nvSpPr>
          <p:cNvPr id="3" name="Content Placeholder 2">
            <a:extLst>
              <a:ext uri="{FF2B5EF4-FFF2-40B4-BE49-F238E27FC236}">
                <a16:creationId xmlns:a16="http://schemas.microsoft.com/office/drawing/2014/main" id="{C1E4BFA9-BE8A-41D6-987C-9F09222F9449}"/>
              </a:ext>
            </a:extLst>
          </p:cNvPr>
          <p:cNvSpPr>
            <a:spLocks noGrp="1"/>
          </p:cNvSpPr>
          <p:nvPr>
            <p:ph idx="1"/>
          </p:nvPr>
        </p:nvSpPr>
        <p:spPr>
          <a:xfrm>
            <a:off x="1367624" y="2490436"/>
            <a:ext cx="9708995" cy="3567173"/>
          </a:xfrm>
        </p:spPr>
        <p:txBody>
          <a:bodyPr vert="horz" lIns="91440" tIns="45720" rIns="91440" bIns="45720" rtlCol="0" anchor="t">
            <a:normAutofit/>
          </a:bodyPr>
          <a:lstStyle/>
          <a:p>
            <a:pPr marL="0" indent="0" algn="just">
              <a:lnSpc>
                <a:spcPct val="100000"/>
              </a:lnSpc>
              <a:buNone/>
            </a:pPr>
            <a:r>
              <a:rPr lang="en-GB" sz="2400" b="1" u="sng">
                <a:latin typeface="Times New Roman"/>
                <a:cs typeface="Calibri" panose="020F0502020204030204"/>
              </a:rPr>
              <a:t>Clustering</a:t>
            </a:r>
            <a:endParaRPr lang="en-US">
              <a:latin typeface="Times New Roman"/>
              <a:cs typeface="Times New Roman"/>
            </a:endParaRPr>
          </a:p>
          <a:p>
            <a:pPr marL="457200" indent="-457200" algn="just">
              <a:lnSpc>
                <a:spcPct val="100000"/>
              </a:lnSpc>
              <a:buAutoNum type="arabicPeriod"/>
            </a:pPr>
            <a:r>
              <a:rPr lang="en-GB" sz="2400">
                <a:latin typeface="Times New Roman"/>
                <a:cs typeface="Calibri" panose="020F0502020204030204"/>
              </a:rPr>
              <a:t>Unlabelled Dataset : No parameters are given to machine and machine try to find all parameters using close correlation of the same choices.</a:t>
            </a:r>
          </a:p>
          <a:p>
            <a:pPr marL="457200" indent="-457200" algn="just">
              <a:lnSpc>
                <a:spcPct val="100000"/>
              </a:lnSpc>
              <a:buAutoNum type="arabicPeriod"/>
            </a:pPr>
            <a:r>
              <a:rPr lang="en-GB" sz="2400">
                <a:latin typeface="Times New Roman"/>
                <a:cs typeface="Calibri" panose="020F0502020204030204"/>
              </a:rPr>
              <a:t>Mostly try to find to which group it belongs.</a:t>
            </a:r>
            <a:endParaRPr lang="en-GB">
              <a:latin typeface="Times New Roman"/>
              <a:cs typeface="Calibri" panose="020F0502020204030204"/>
            </a:endParaRPr>
          </a:p>
          <a:p>
            <a:pPr marL="457200" indent="-457200" algn="just">
              <a:lnSpc>
                <a:spcPct val="100000"/>
              </a:lnSpc>
              <a:buAutoNum type="arabicPeriod"/>
            </a:pPr>
            <a:r>
              <a:rPr lang="en-GB" sz="2400">
                <a:latin typeface="Times New Roman"/>
                <a:cs typeface="Calibri" panose="020F0502020204030204"/>
              </a:rPr>
              <a:t>Input can be in image form or numerical form.</a:t>
            </a:r>
          </a:p>
          <a:p>
            <a:pPr marL="457200" indent="-457200" algn="just">
              <a:lnSpc>
                <a:spcPct val="100000"/>
              </a:lnSpc>
              <a:buAutoNum type="arabicPeriod"/>
            </a:pPr>
            <a:r>
              <a:rPr lang="en-GB" sz="2400">
                <a:latin typeface="Times New Roman"/>
                <a:cs typeface="Calibri" panose="020F0502020204030204"/>
              </a:rPr>
              <a:t>Algorithms: K-Mean , K-Median, KNN</a:t>
            </a:r>
          </a:p>
          <a:p>
            <a:pPr marL="0" indent="0" algn="just">
              <a:lnSpc>
                <a:spcPct val="100000"/>
              </a:lnSpc>
              <a:buNone/>
            </a:pPr>
            <a:endParaRPr lang="en-GB" sz="2400" b="1">
              <a:latin typeface="Times New Roman"/>
              <a:cs typeface="Calibri" panose="020F0502020204030204"/>
            </a:endParaRPr>
          </a:p>
        </p:txBody>
      </p:sp>
    </p:spTree>
    <p:extLst>
      <p:ext uri="{BB962C8B-B14F-4D97-AF65-F5344CB8AC3E}">
        <p14:creationId xmlns:p14="http://schemas.microsoft.com/office/powerpoint/2010/main" val="405408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638F205-9239-43A7-B84A-BFC2A3EE796D}"/>
              </a:ext>
            </a:extLst>
          </p:cNvPr>
          <p:cNvSpPr>
            <a:spLocks noGrp="1"/>
          </p:cNvSpPr>
          <p:nvPr>
            <p:ph type="title"/>
          </p:nvPr>
        </p:nvSpPr>
        <p:spPr>
          <a:xfrm>
            <a:off x="640079" y="2053641"/>
            <a:ext cx="3669161" cy="2760098"/>
          </a:xfrm>
        </p:spPr>
        <p:txBody>
          <a:bodyPr>
            <a:normAutofit/>
          </a:bodyPr>
          <a:lstStyle/>
          <a:p>
            <a:r>
              <a:rPr lang="en-GB">
                <a:solidFill>
                  <a:srgbClr val="FFFFFF"/>
                </a:solidFill>
                <a:cs typeface="Calibri Light"/>
              </a:rPr>
              <a:t>Supervised Vs Unsupervised Learning</a:t>
            </a:r>
            <a:endParaRPr lang="en-GB">
              <a:solidFill>
                <a:srgbClr val="FFFFFF"/>
              </a:solidFill>
            </a:endParaRPr>
          </a:p>
        </p:txBody>
      </p:sp>
      <p:sp>
        <p:nvSpPr>
          <p:cNvPr id="3" name="Content Placeholder 2">
            <a:extLst>
              <a:ext uri="{FF2B5EF4-FFF2-40B4-BE49-F238E27FC236}">
                <a16:creationId xmlns:a16="http://schemas.microsoft.com/office/drawing/2014/main" id="{71BF73FC-6E72-41ED-BA6E-6E293910B62C}"/>
              </a:ext>
            </a:extLst>
          </p:cNvPr>
          <p:cNvSpPr>
            <a:spLocks noGrp="1"/>
          </p:cNvSpPr>
          <p:nvPr>
            <p:ph idx="1"/>
          </p:nvPr>
        </p:nvSpPr>
        <p:spPr>
          <a:xfrm>
            <a:off x="6090574" y="801866"/>
            <a:ext cx="5306084" cy="5230634"/>
          </a:xfrm>
        </p:spPr>
        <p:txBody>
          <a:bodyPr vert="horz" lIns="91440" tIns="45720" rIns="91440" bIns="45720" rtlCol="0" anchor="ctr">
            <a:normAutofit fontScale="92500" lnSpcReduction="10000"/>
          </a:bodyPr>
          <a:lstStyle/>
          <a:p>
            <a:pPr marL="514350" indent="-514350" algn="just">
              <a:lnSpc>
                <a:spcPct val="100000"/>
              </a:lnSpc>
              <a:buAutoNum type="arabicPeriod"/>
            </a:pPr>
            <a:r>
              <a:rPr lang="en-GB" sz="2400" dirty="0">
                <a:solidFill>
                  <a:srgbClr val="000000"/>
                </a:solidFill>
                <a:latin typeface="Times New Roman"/>
                <a:cs typeface="Calibri"/>
              </a:rPr>
              <a:t>Supervised Learning</a:t>
            </a:r>
            <a:endParaRPr lang="en-US" sz="2400" dirty="0">
              <a:solidFill>
                <a:srgbClr val="000000"/>
              </a:solidFill>
              <a:latin typeface="Times New Roman"/>
              <a:cs typeface="Calibri"/>
            </a:endParaRPr>
          </a:p>
          <a:p>
            <a:pPr marL="914400" lvl="1" indent="-457200" algn="just">
              <a:lnSpc>
                <a:spcPct val="100000"/>
              </a:lnSpc>
              <a:buAutoNum type="arabicPeriod"/>
            </a:pPr>
            <a:r>
              <a:rPr lang="en-GB" dirty="0">
                <a:solidFill>
                  <a:srgbClr val="000000"/>
                </a:solidFill>
                <a:latin typeface="Times New Roman"/>
                <a:cs typeface="Calibri"/>
              </a:rPr>
              <a:t>Input-Output Pairs</a:t>
            </a:r>
          </a:p>
          <a:p>
            <a:pPr marL="914400" lvl="1" indent="-457200" algn="just">
              <a:lnSpc>
                <a:spcPct val="100000"/>
              </a:lnSpc>
              <a:buAutoNum type="arabicPeriod"/>
            </a:pPr>
            <a:r>
              <a:rPr lang="en-GB" dirty="0">
                <a:solidFill>
                  <a:srgbClr val="000000"/>
                </a:solidFill>
                <a:latin typeface="Times New Roman"/>
                <a:cs typeface="Calibri"/>
              </a:rPr>
              <a:t>Mapping an Input to an output </a:t>
            </a:r>
          </a:p>
          <a:p>
            <a:pPr marL="914400" lvl="1" indent="-457200" algn="just">
              <a:lnSpc>
                <a:spcPct val="100000"/>
              </a:lnSpc>
              <a:buAutoNum type="arabicPeriod"/>
            </a:pPr>
            <a:r>
              <a:rPr lang="en-GB" dirty="0">
                <a:solidFill>
                  <a:srgbClr val="000000"/>
                </a:solidFill>
                <a:latin typeface="Times New Roman"/>
                <a:cs typeface="Calibri"/>
              </a:rPr>
              <a:t>Labelled Training Dataset </a:t>
            </a:r>
          </a:p>
          <a:p>
            <a:pPr marL="914400" lvl="1" indent="-457200" algn="just">
              <a:lnSpc>
                <a:spcPct val="100000"/>
              </a:lnSpc>
              <a:buAutoNum type="arabicPeriod"/>
            </a:pPr>
            <a:r>
              <a:rPr lang="en-GB" dirty="0">
                <a:solidFill>
                  <a:srgbClr val="000000"/>
                </a:solidFill>
                <a:latin typeface="Times New Roman"/>
                <a:cs typeface="Calibri"/>
              </a:rPr>
              <a:t>Predicted Labels can be both number and categories</a:t>
            </a:r>
          </a:p>
          <a:p>
            <a:pPr marL="457200" lvl="1" indent="0" algn="just">
              <a:lnSpc>
                <a:spcPct val="100000"/>
              </a:lnSpc>
              <a:buNone/>
            </a:pPr>
            <a:endParaRPr lang="en-GB" dirty="0">
              <a:solidFill>
                <a:srgbClr val="000000"/>
              </a:solidFill>
              <a:latin typeface="Times New Roman"/>
              <a:cs typeface="Calibri"/>
            </a:endParaRPr>
          </a:p>
          <a:p>
            <a:pPr marL="457200" lvl="1" indent="0">
              <a:lnSpc>
                <a:spcPct val="100000"/>
              </a:lnSpc>
              <a:buNone/>
            </a:pPr>
            <a:r>
              <a:rPr lang="en-GB" b="1" u="sng" dirty="0">
                <a:solidFill>
                  <a:srgbClr val="000000"/>
                </a:solidFill>
                <a:latin typeface="Times New Roman"/>
                <a:cs typeface="Calibri"/>
              </a:rPr>
              <a:t>Algorithms</a:t>
            </a:r>
            <a:r>
              <a:rPr lang="en-GB" dirty="0">
                <a:solidFill>
                  <a:srgbClr val="000000"/>
                </a:solidFill>
                <a:latin typeface="Times New Roman"/>
                <a:cs typeface="Calibri"/>
              </a:rPr>
              <a:t>: Linear Regression, Polynomial Regression</a:t>
            </a:r>
          </a:p>
          <a:p>
            <a:pPr marL="457200" lvl="1" indent="0" algn="just">
              <a:lnSpc>
                <a:spcPct val="100000"/>
              </a:lnSpc>
              <a:buNone/>
            </a:pPr>
            <a:endParaRPr lang="en-GB" dirty="0">
              <a:solidFill>
                <a:srgbClr val="000000"/>
              </a:solidFill>
              <a:latin typeface="Times New Roman"/>
              <a:cs typeface="Calibri"/>
            </a:endParaRPr>
          </a:p>
          <a:p>
            <a:pPr marL="457200" lvl="1" indent="0">
              <a:lnSpc>
                <a:spcPct val="100000"/>
              </a:lnSpc>
              <a:buNone/>
            </a:pPr>
            <a:r>
              <a:rPr lang="en-GB" b="1" u="sng" dirty="0">
                <a:solidFill>
                  <a:srgbClr val="000000"/>
                </a:solidFill>
                <a:latin typeface="Times New Roman"/>
                <a:cs typeface="Calibri"/>
              </a:rPr>
              <a:t>Example</a:t>
            </a:r>
            <a:r>
              <a:rPr lang="en-GB" b="1" dirty="0">
                <a:solidFill>
                  <a:srgbClr val="000000"/>
                </a:solidFill>
                <a:latin typeface="Times New Roman"/>
                <a:cs typeface="Calibri"/>
              </a:rPr>
              <a:t>: Suppose you want to predict the house prices (dependent variable)  using different independent  parameters (area, built, climate). </a:t>
            </a:r>
          </a:p>
        </p:txBody>
      </p:sp>
    </p:spTree>
    <p:extLst>
      <p:ext uri="{BB962C8B-B14F-4D97-AF65-F5344CB8AC3E}">
        <p14:creationId xmlns:p14="http://schemas.microsoft.com/office/powerpoint/2010/main" val="414938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638F205-9239-43A7-B84A-BFC2A3EE796D}"/>
              </a:ext>
            </a:extLst>
          </p:cNvPr>
          <p:cNvSpPr>
            <a:spLocks noGrp="1"/>
          </p:cNvSpPr>
          <p:nvPr>
            <p:ph type="title"/>
          </p:nvPr>
        </p:nvSpPr>
        <p:spPr>
          <a:xfrm>
            <a:off x="640079" y="2053641"/>
            <a:ext cx="3669161" cy="2760098"/>
          </a:xfrm>
        </p:spPr>
        <p:txBody>
          <a:bodyPr>
            <a:normAutofit/>
          </a:bodyPr>
          <a:lstStyle/>
          <a:p>
            <a:r>
              <a:rPr lang="en-GB">
                <a:solidFill>
                  <a:srgbClr val="FFFFFF"/>
                </a:solidFill>
                <a:cs typeface="Calibri Light"/>
              </a:rPr>
              <a:t>Supervised Vs Unsupervised Learning</a:t>
            </a:r>
            <a:endParaRPr lang="en-GB">
              <a:solidFill>
                <a:srgbClr val="FFFFFF"/>
              </a:solidFill>
            </a:endParaRPr>
          </a:p>
        </p:txBody>
      </p:sp>
      <p:sp>
        <p:nvSpPr>
          <p:cNvPr id="3" name="Content Placeholder 2">
            <a:extLst>
              <a:ext uri="{FF2B5EF4-FFF2-40B4-BE49-F238E27FC236}">
                <a16:creationId xmlns:a16="http://schemas.microsoft.com/office/drawing/2014/main" id="{71BF73FC-6E72-41ED-BA6E-6E293910B62C}"/>
              </a:ext>
            </a:extLst>
          </p:cNvPr>
          <p:cNvSpPr>
            <a:spLocks noGrp="1"/>
          </p:cNvSpPr>
          <p:nvPr>
            <p:ph idx="1"/>
          </p:nvPr>
        </p:nvSpPr>
        <p:spPr>
          <a:xfrm>
            <a:off x="6090574" y="801866"/>
            <a:ext cx="5306084" cy="5230634"/>
          </a:xfrm>
        </p:spPr>
        <p:txBody>
          <a:bodyPr vert="horz" lIns="91440" tIns="45720" rIns="91440" bIns="45720" rtlCol="0" anchor="ctr">
            <a:normAutofit fontScale="85000" lnSpcReduction="10000"/>
          </a:bodyPr>
          <a:lstStyle/>
          <a:p>
            <a:pPr marL="0" indent="0" algn="just">
              <a:lnSpc>
                <a:spcPct val="110000"/>
              </a:lnSpc>
              <a:buNone/>
            </a:pPr>
            <a:r>
              <a:rPr lang="en-GB" sz="2400">
                <a:solidFill>
                  <a:srgbClr val="000000"/>
                </a:solidFill>
                <a:latin typeface="Times New Roman"/>
                <a:cs typeface="Calibri"/>
              </a:rPr>
              <a:t>2.   Unsupervised Learning</a:t>
            </a:r>
            <a:endParaRPr lang="en-US" sz="2400">
              <a:solidFill>
                <a:srgbClr val="000000"/>
              </a:solidFill>
              <a:latin typeface="Times New Roman"/>
              <a:cs typeface="Calibri"/>
            </a:endParaRPr>
          </a:p>
          <a:p>
            <a:pPr marL="914400" lvl="1" indent="-457200" algn="just">
              <a:lnSpc>
                <a:spcPct val="110000"/>
              </a:lnSpc>
              <a:buAutoNum type="arabicPeriod"/>
            </a:pPr>
            <a:r>
              <a:rPr lang="en-GB">
                <a:solidFill>
                  <a:srgbClr val="000000"/>
                </a:solidFill>
                <a:latin typeface="Times New Roman"/>
                <a:cs typeface="Calibri"/>
              </a:rPr>
              <a:t>Commonly used for Cluster Analysis</a:t>
            </a:r>
          </a:p>
          <a:p>
            <a:pPr marL="914400" lvl="1" indent="-457200" algn="just">
              <a:lnSpc>
                <a:spcPct val="110000"/>
              </a:lnSpc>
              <a:buAutoNum type="arabicPeriod"/>
            </a:pPr>
            <a:r>
              <a:rPr lang="en-GB">
                <a:solidFill>
                  <a:srgbClr val="000000"/>
                </a:solidFill>
                <a:latin typeface="Times New Roman"/>
                <a:cs typeface="Calibri"/>
              </a:rPr>
              <a:t>Hidden Pattern or Grouping in data </a:t>
            </a:r>
          </a:p>
          <a:p>
            <a:pPr marL="914400" lvl="1" indent="-457200" algn="just">
              <a:lnSpc>
                <a:spcPct val="110000"/>
              </a:lnSpc>
              <a:buAutoNum type="arabicPeriod"/>
            </a:pPr>
            <a:r>
              <a:rPr lang="en-GB">
                <a:solidFill>
                  <a:srgbClr val="000000"/>
                </a:solidFill>
                <a:latin typeface="Times New Roman"/>
                <a:cs typeface="Calibri"/>
              </a:rPr>
              <a:t>Unlabelled Training Dataset </a:t>
            </a:r>
          </a:p>
          <a:p>
            <a:pPr marL="914400" lvl="1" indent="-457200" algn="just">
              <a:lnSpc>
                <a:spcPct val="110000"/>
              </a:lnSpc>
              <a:buAutoNum type="arabicPeriod"/>
            </a:pPr>
            <a:r>
              <a:rPr lang="en-GB">
                <a:solidFill>
                  <a:srgbClr val="000000"/>
                </a:solidFill>
                <a:latin typeface="Times New Roman"/>
                <a:cs typeface="Calibri"/>
              </a:rPr>
              <a:t>Classification of different classes</a:t>
            </a:r>
          </a:p>
          <a:p>
            <a:pPr marL="457200" lvl="1" indent="0" algn="just">
              <a:lnSpc>
                <a:spcPct val="110000"/>
              </a:lnSpc>
              <a:buNone/>
            </a:pPr>
            <a:endParaRPr lang="en-GB">
              <a:solidFill>
                <a:srgbClr val="000000"/>
              </a:solidFill>
              <a:latin typeface="Times New Roman"/>
              <a:cs typeface="Calibri"/>
            </a:endParaRPr>
          </a:p>
          <a:p>
            <a:pPr marL="457200" lvl="1" indent="0" algn="just">
              <a:lnSpc>
                <a:spcPct val="110000"/>
              </a:lnSpc>
              <a:buNone/>
            </a:pPr>
            <a:r>
              <a:rPr lang="en-GB" b="1" u="sng">
                <a:solidFill>
                  <a:srgbClr val="000000"/>
                </a:solidFill>
                <a:latin typeface="Times New Roman"/>
                <a:cs typeface="Calibri"/>
              </a:rPr>
              <a:t>Algorithms</a:t>
            </a:r>
            <a:r>
              <a:rPr lang="en-GB">
                <a:solidFill>
                  <a:srgbClr val="000000"/>
                </a:solidFill>
                <a:latin typeface="Times New Roman"/>
                <a:cs typeface="Calibri"/>
              </a:rPr>
              <a:t>: K-Means or Clustering problems </a:t>
            </a:r>
          </a:p>
          <a:p>
            <a:pPr marL="457200" lvl="1" indent="0" algn="just">
              <a:lnSpc>
                <a:spcPct val="110000"/>
              </a:lnSpc>
              <a:buNone/>
            </a:pPr>
            <a:endParaRPr lang="en-GB">
              <a:solidFill>
                <a:srgbClr val="000000"/>
              </a:solidFill>
              <a:latin typeface="Times New Roman"/>
              <a:cs typeface="Calibri"/>
            </a:endParaRPr>
          </a:p>
          <a:p>
            <a:pPr marL="457200" lvl="1" indent="0" algn="just">
              <a:lnSpc>
                <a:spcPct val="110000"/>
              </a:lnSpc>
              <a:buNone/>
            </a:pPr>
            <a:r>
              <a:rPr lang="en-GB" b="1" u="sng">
                <a:solidFill>
                  <a:srgbClr val="000000"/>
                </a:solidFill>
                <a:latin typeface="Times New Roman"/>
                <a:cs typeface="Calibri"/>
              </a:rPr>
              <a:t>Example</a:t>
            </a:r>
            <a:r>
              <a:rPr lang="en-GB" b="1">
                <a:solidFill>
                  <a:srgbClr val="000000"/>
                </a:solidFill>
                <a:latin typeface="Times New Roman"/>
                <a:cs typeface="Calibri"/>
              </a:rPr>
              <a:t>: </a:t>
            </a:r>
            <a:r>
              <a:rPr lang="en-GB" b="1">
                <a:latin typeface="Times New Roman"/>
                <a:ea typeface="+mn-lt"/>
                <a:cs typeface="+mn-lt"/>
              </a:rPr>
              <a:t>Clustering</a:t>
            </a:r>
            <a:r>
              <a:rPr lang="en-GB">
                <a:latin typeface="Times New Roman"/>
                <a:ea typeface="+mn-lt"/>
                <a:cs typeface="+mn-lt"/>
              </a:rPr>
              <a:t> </a:t>
            </a:r>
            <a:r>
              <a:rPr lang="en-GB" b="1">
                <a:latin typeface="Times New Roman"/>
                <a:ea typeface="+mn-lt"/>
                <a:cs typeface="+mn-lt"/>
              </a:rPr>
              <a:t>algorithms take data and use mathematical techniques to find groups of similar items or people as using that data and these can be easily be seen in amazon, Myntra recommendation systems.</a:t>
            </a:r>
          </a:p>
        </p:txBody>
      </p:sp>
    </p:spTree>
    <p:extLst>
      <p:ext uri="{BB962C8B-B14F-4D97-AF65-F5344CB8AC3E}">
        <p14:creationId xmlns:p14="http://schemas.microsoft.com/office/powerpoint/2010/main" val="280572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F618B6-AD5F-4D50-AAEC-1DC18BD85FAE}"/>
              </a:ext>
            </a:extLst>
          </p:cNvPr>
          <p:cNvSpPr>
            <a:spLocks noGrp="1"/>
          </p:cNvSpPr>
          <p:nvPr>
            <p:ph type="title"/>
          </p:nvPr>
        </p:nvSpPr>
        <p:spPr>
          <a:xfrm>
            <a:off x="1179226" y="826680"/>
            <a:ext cx="9833548" cy="1325563"/>
          </a:xfrm>
        </p:spPr>
        <p:txBody>
          <a:bodyPr>
            <a:normAutofit/>
          </a:bodyPr>
          <a:lstStyle/>
          <a:p>
            <a:pPr algn="ctr"/>
            <a:r>
              <a:rPr lang="en-GB" sz="4000">
                <a:solidFill>
                  <a:srgbClr val="FFFFFF"/>
                </a:solidFill>
                <a:cs typeface="Calibri Light"/>
              </a:rPr>
              <a:t>Why Data Pre-processing is Important?</a:t>
            </a:r>
            <a:endParaRPr lang="en-US" sz="4000">
              <a:solidFill>
                <a:srgbClr val="FFFFFF"/>
              </a:solidFill>
            </a:endParaRPr>
          </a:p>
          <a:p>
            <a:endParaRPr lang="en-US"/>
          </a:p>
        </p:txBody>
      </p:sp>
      <p:sp>
        <p:nvSpPr>
          <p:cNvPr id="3" name="Content Placeholder 2">
            <a:extLst>
              <a:ext uri="{FF2B5EF4-FFF2-40B4-BE49-F238E27FC236}">
                <a16:creationId xmlns:a16="http://schemas.microsoft.com/office/drawing/2014/main" id="{F0AD3454-3971-4C5B-AE1A-272CE6FFE7FD}"/>
              </a:ext>
            </a:extLst>
          </p:cNvPr>
          <p:cNvSpPr>
            <a:spLocks noGrp="1"/>
          </p:cNvSpPr>
          <p:nvPr>
            <p:ph idx="1"/>
          </p:nvPr>
        </p:nvSpPr>
        <p:spPr>
          <a:xfrm>
            <a:off x="1179226" y="3092970"/>
            <a:ext cx="9833548" cy="2693976"/>
          </a:xfrm>
        </p:spPr>
        <p:txBody>
          <a:bodyPr vert="horz" lIns="91440" tIns="45720" rIns="91440" bIns="45720" rtlCol="0" anchor="t">
            <a:normAutofit lnSpcReduction="10000"/>
          </a:bodyPr>
          <a:lstStyle/>
          <a:p>
            <a:pPr marL="514350" indent="-514350" algn="just">
              <a:lnSpc>
                <a:spcPct val="100000"/>
              </a:lnSpc>
              <a:buAutoNum type="arabicPeriod"/>
            </a:pPr>
            <a:r>
              <a:rPr lang="en-US" b="1" u="sng">
                <a:latin typeface="Times New Roman"/>
                <a:cs typeface="Calibri" panose="020F0502020204030204"/>
              </a:rPr>
              <a:t>Missing Data</a:t>
            </a:r>
            <a:endParaRPr lang="en-US" b="1" u="sng">
              <a:cs typeface="Calibri" panose="020F0502020204030204"/>
            </a:endParaRPr>
          </a:p>
          <a:p>
            <a:pPr marL="1314450" lvl="1" indent="-342900" algn="just">
              <a:lnSpc>
                <a:spcPct val="100000"/>
              </a:lnSpc>
            </a:pPr>
            <a:r>
              <a:rPr lang="en-US">
                <a:latin typeface="Times New Roman"/>
                <a:cs typeface="Calibri" panose="020F0502020204030204"/>
              </a:rPr>
              <a:t>This issue is very common and is always there in the dataset i.e. you will never get all values in the dataset one or more values will be missing.</a:t>
            </a:r>
          </a:p>
          <a:p>
            <a:pPr marL="1314450" lvl="1" indent="-342900" algn="just">
              <a:lnSpc>
                <a:spcPct val="100000"/>
              </a:lnSpc>
            </a:pPr>
            <a:r>
              <a:rPr lang="en-US">
                <a:latin typeface="Times New Roman"/>
                <a:cs typeface="Calibri" panose="020F0502020204030204"/>
              </a:rPr>
              <a:t>This missing values can lead to wrong prediction and loss of some important training data (since first thing you will think of is removing all the missing values row).</a:t>
            </a:r>
          </a:p>
        </p:txBody>
      </p:sp>
    </p:spTree>
    <p:extLst>
      <p:ext uri="{BB962C8B-B14F-4D97-AF65-F5344CB8AC3E}">
        <p14:creationId xmlns:p14="http://schemas.microsoft.com/office/powerpoint/2010/main" val="32986735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TotalTime>
  <Words>504</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Introduction To Machine Learning using Python </vt:lpstr>
      <vt:lpstr>Index</vt:lpstr>
      <vt:lpstr>Difference Between AI, ML, DL</vt:lpstr>
      <vt:lpstr>Prediction Vs Classification Vs Clustering</vt:lpstr>
      <vt:lpstr>Prediction Vs Classification Vs Clustering</vt:lpstr>
      <vt:lpstr>Prediction Vs Classification Vs Clustering</vt:lpstr>
      <vt:lpstr>Supervised Vs Unsupervised Learning</vt:lpstr>
      <vt:lpstr>Supervised Vs Unsupervised Learning</vt:lpstr>
      <vt:lpstr>Why Data Pre-processing is Important? </vt:lpstr>
      <vt:lpstr>Why Data Pre-processing is Important? </vt:lpstr>
      <vt:lpstr>Why Data Pre-processing is Important? </vt:lpstr>
      <vt:lpstr>Why Data Pre-processing is Important? </vt:lpstr>
      <vt:lpstr>How Data Pre-processing Solves all above mentioned problems</vt:lpstr>
      <vt:lpstr>How Data Pre-processing Solves all above mentioned problems</vt:lpstr>
      <vt:lpstr>Dummy Variable</vt:lpstr>
      <vt:lpstr>How Data Pre-processing Solves all above mentioned problems</vt:lpstr>
      <vt:lpstr>How Data Pre-processing Solves all above mentioned problems</vt:lpstr>
      <vt:lpstr>Polynomial Regression</vt:lpstr>
      <vt:lpstr>Polynomial Regression</vt:lpstr>
      <vt:lpstr>DEMO  Data Pre-Processing Link: Data Pre-Processing Dataset for Data Pre-Processing: Dataset    Polynomial Regression Model: Polynomial_Model Dataset for Polynomial Regression: Dataset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Srivastava, Divyansh</cp:lastModifiedBy>
  <cp:revision>71</cp:revision>
  <dcterms:created xsi:type="dcterms:W3CDTF">2020-08-23T07:59:46Z</dcterms:created>
  <dcterms:modified xsi:type="dcterms:W3CDTF">2020-09-16T05:10:42Z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bac993-578d-4fb6-a024-e1968d57a18c_Enabled">
    <vt:lpwstr>True</vt:lpwstr>
  </property>
  <property fmtid="{D5CDD505-2E9C-101B-9397-08002B2CF9AE}" pid="3" name="MSIP_Label_1ebac993-578d-4fb6-a024-e1968d57a18c_SiteId">
    <vt:lpwstr>ae4df1f7-611e-444f-897e-f964e1205171</vt:lpwstr>
  </property>
  <property fmtid="{D5CDD505-2E9C-101B-9397-08002B2CF9AE}" pid="4" name="MSIP_Label_1ebac993-578d-4fb6-a024-e1968d57a18c_Owner">
    <vt:lpwstr>ds185429@ncr.com</vt:lpwstr>
  </property>
  <property fmtid="{D5CDD505-2E9C-101B-9397-08002B2CF9AE}" pid="5" name="MSIP_Label_1ebac993-578d-4fb6-a024-e1968d57a18c_SetDate">
    <vt:lpwstr>2020-09-13T18:34:41.0372776Z</vt:lpwstr>
  </property>
  <property fmtid="{D5CDD505-2E9C-101B-9397-08002B2CF9AE}" pid="6" name="MSIP_Label_1ebac993-578d-4fb6-a024-e1968d57a18c_Name">
    <vt:lpwstr>Personal</vt:lpwstr>
  </property>
  <property fmtid="{D5CDD505-2E9C-101B-9397-08002B2CF9AE}" pid="7" name="MSIP_Label_1ebac993-578d-4fb6-a024-e1968d57a18c_Application">
    <vt:lpwstr>Microsoft Azure Information Protection</vt:lpwstr>
  </property>
  <property fmtid="{D5CDD505-2E9C-101B-9397-08002B2CF9AE}" pid="8" name="MSIP_Label_1ebac993-578d-4fb6-a024-e1968d57a18c_ActionId">
    <vt:lpwstr>de07cb5a-422a-4db6-92ce-816c772dfe2b</vt:lpwstr>
  </property>
  <property fmtid="{D5CDD505-2E9C-101B-9397-08002B2CF9AE}" pid="9" name="MSIP_Label_1ebac993-578d-4fb6-a024-e1968d57a18c_Extended_MSFT_Method">
    <vt:lpwstr>Manual</vt:lpwstr>
  </property>
  <property fmtid="{D5CDD505-2E9C-101B-9397-08002B2CF9AE}" pid="10" name="Sensitivity">
    <vt:lpwstr>Personal</vt:lpwstr>
  </property>
</Properties>
</file>