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4"/>
    <p:sldMasterId id="2147483948" r:id="rId5"/>
  </p:sldMasterIdLst>
  <p:notesMasterIdLst>
    <p:notesMasterId r:id="rId23"/>
  </p:notesMasterIdLst>
  <p:sldIdLst>
    <p:sldId id="269" r:id="rId6"/>
    <p:sldId id="290" r:id="rId7"/>
    <p:sldId id="305" r:id="rId8"/>
    <p:sldId id="292" r:id="rId9"/>
    <p:sldId id="291" r:id="rId10"/>
    <p:sldId id="260" r:id="rId11"/>
    <p:sldId id="307" r:id="rId12"/>
    <p:sldId id="295" r:id="rId13"/>
    <p:sldId id="308" r:id="rId14"/>
    <p:sldId id="309" r:id="rId15"/>
    <p:sldId id="310" r:id="rId16"/>
    <p:sldId id="311" r:id="rId17"/>
    <p:sldId id="312" r:id="rId18"/>
    <p:sldId id="313" r:id="rId19"/>
    <p:sldId id="314" r:id="rId20"/>
    <p:sldId id="315"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46FCF-C035-4B17-A249-2B4BB10162BB}" v="881" dt="2022-07-19T17:49:48.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746" autoAdjust="0"/>
  </p:normalViewPr>
  <p:slideViewPr>
    <p:cSldViewPr snapToGrid="0">
      <p:cViewPr varScale="1">
        <p:scale>
          <a:sx n="45" d="100"/>
          <a:sy n="45" d="100"/>
        </p:scale>
        <p:origin x="209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stava, Divyansh" userId="4f46b25c-47e1-4546-aed9-f810afc2aceb" providerId="ADAL" clId="{1939B2B2-0ED4-47EF-9C02-5B0F7A3B19E1}"/>
    <pc:docChg chg="addSld modSld">
      <pc:chgData name="Srivastava, Divyansh" userId="4f46b25c-47e1-4546-aed9-f810afc2aceb" providerId="ADAL" clId="{1939B2B2-0ED4-47EF-9C02-5B0F7A3B19E1}" dt="2020-12-07T11:10:39.688" v="41" actId="2711"/>
      <pc:docMkLst>
        <pc:docMk/>
      </pc:docMkLst>
      <pc:sldChg chg="modSp">
        <pc:chgData name="Srivastava, Divyansh" userId="4f46b25c-47e1-4546-aed9-f810afc2aceb" providerId="ADAL" clId="{1939B2B2-0ED4-47EF-9C02-5B0F7A3B19E1}" dt="2020-12-07T11:10:39.688" v="41" actId="2711"/>
        <pc:sldMkLst>
          <pc:docMk/>
          <pc:sldMk cId="1957995137" sldId="290"/>
        </pc:sldMkLst>
        <pc:spChg chg="mod">
          <ac:chgData name="Srivastava, Divyansh" userId="4f46b25c-47e1-4546-aed9-f810afc2aceb" providerId="ADAL" clId="{1939B2B2-0ED4-47EF-9C02-5B0F7A3B19E1}" dt="2020-12-07T11:10:39.688" v="41" actId="2711"/>
          <ac:spMkLst>
            <pc:docMk/>
            <pc:sldMk cId="1957995137" sldId="290"/>
            <ac:spMk id="10" creationId="{33AB2153-690F-48EC-952D-2063C51BB6BA}"/>
          </ac:spMkLst>
        </pc:spChg>
        <pc:spChg chg="mod">
          <ac:chgData name="Srivastava, Divyansh" userId="4f46b25c-47e1-4546-aed9-f810afc2aceb" providerId="ADAL" clId="{1939B2B2-0ED4-47EF-9C02-5B0F7A3B19E1}" dt="2020-12-07T11:05:17.658" v="35" actId="1076"/>
          <ac:spMkLst>
            <pc:docMk/>
            <pc:sldMk cId="1957995137" sldId="290"/>
            <ac:spMk id="17" creationId="{00000000-0000-0000-0000-000000000000}"/>
          </ac:spMkLst>
        </pc:spChg>
        <pc:cxnChg chg="mod">
          <ac:chgData name="Srivastava, Divyansh" userId="4f46b25c-47e1-4546-aed9-f810afc2aceb" providerId="ADAL" clId="{1939B2B2-0ED4-47EF-9C02-5B0F7A3B19E1}" dt="2020-12-07T11:04:58.152" v="33" actId="1076"/>
          <ac:cxnSpMkLst>
            <pc:docMk/>
            <pc:sldMk cId="1957995137" sldId="290"/>
            <ac:cxnSpMk id="11" creationId="{773410F3-5464-484D-81A6-CA1BC6EC9173}"/>
          </ac:cxnSpMkLst>
        </pc:cxnChg>
      </pc:sldChg>
      <pc:sldChg chg="modSp">
        <pc:chgData name="Srivastava, Divyansh" userId="4f46b25c-47e1-4546-aed9-f810afc2aceb" providerId="ADAL" clId="{1939B2B2-0ED4-47EF-9C02-5B0F7A3B19E1}" dt="2020-12-07T11:09:48.780" v="39" actId="123"/>
        <pc:sldMkLst>
          <pc:docMk/>
          <pc:sldMk cId="3004681941" sldId="293"/>
        </pc:sldMkLst>
        <pc:spChg chg="mod">
          <ac:chgData name="Srivastava, Divyansh" userId="4f46b25c-47e1-4546-aed9-f810afc2aceb" providerId="ADAL" clId="{1939B2B2-0ED4-47EF-9C02-5B0F7A3B19E1}" dt="2020-12-07T11:09:48.780" v="39" actId="123"/>
          <ac:spMkLst>
            <pc:docMk/>
            <pc:sldMk cId="3004681941" sldId="293"/>
            <ac:spMk id="10" creationId="{33AB2153-690F-48EC-952D-2063C51BB6BA}"/>
          </ac:spMkLst>
        </pc:spChg>
      </pc:sldChg>
      <pc:sldChg chg="modSp add">
        <pc:chgData name="Srivastava, Divyansh" userId="4f46b25c-47e1-4546-aed9-f810afc2aceb" providerId="ADAL" clId="{1939B2B2-0ED4-47EF-9C02-5B0F7A3B19E1}" dt="2020-12-07T11:10:28.878" v="40" actId="2711"/>
        <pc:sldMkLst>
          <pc:docMk/>
          <pc:sldMk cId="2449743671" sldId="305"/>
        </pc:sldMkLst>
        <pc:spChg chg="mod">
          <ac:chgData name="Srivastava, Divyansh" userId="4f46b25c-47e1-4546-aed9-f810afc2aceb" providerId="ADAL" clId="{1939B2B2-0ED4-47EF-9C02-5B0F7A3B19E1}" dt="2020-12-07T11:10:28.878" v="40" actId="2711"/>
          <ac:spMkLst>
            <pc:docMk/>
            <pc:sldMk cId="2449743671" sldId="305"/>
            <ac:spMk id="10" creationId="{33AB2153-690F-48EC-952D-2063C51BB6BA}"/>
          </ac:spMkLst>
        </pc:spChg>
      </pc:sldChg>
    </pc:docChg>
  </pc:docChgLst>
  <pc:docChgLst>
    <pc:chgData name="Srivastava, Divyansh" userId="S::ds185429@ncr.com::4f46b25c-47e1-4546-aed9-f810afc2aceb" providerId="AD" clId="Web-{3B3663CA-4237-2950-D165-1F483E8D8135}"/>
    <pc:docChg chg="addSld modSld sldOrd">
      <pc:chgData name="Srivastava, Divyansh" userId="S::ds185429@ncr.com::4f46b25c-47e1-4546-aed9-f810afc2aceb" providerId="AD" clId="Web-{3B3663CA-4237-2950-D165-1F483E8D8135}" dt="2020-11-18T08:36:55.391" v="651" actId="20577"/>
      <pc:docMkLst>
        <pc:docMk/>
      </pc:docMkLst>
      <pc:sldChg chg="modSp">
        <pc:chgData name="Srivastava, Divyansh" userId="S::ds185429@ncr.com::4f46b25c-47e1-4546-aed9-f810afc2aceb" providerId="AD" clId="Web-{3B3663CA-4237-2950-D165-1F483E8D8135}" dt="2020-11-18T08:17:18.406" v="462" actId="20577"/>
        <pc:sldMkLst>
          <pc:docMk/>
          <pc:sldMk cId="339079346" sldId="260"/>
        </pc:sldMkLst>
        <pc:spChg chg="mod">
          <ac:chgData name="Srivastava, Divyansh" userId="S::ds185429@ncr.com::4f46b25c-47e1-4546-aed9-f810afc2aceb" providerId="AD" clId="Web-{3B3663CA-4237-2950-D165-1F483E8D8135}" dt="2020-11-18T08:17:18.406" v="462" actId="20577"/>
          <ac:spMkLst>
            <pc:docMk/>
            <pc:sldMk cId="339079346" sldId="260"/>
            <ac:spMk id="8" creationId="{63020788-1F70-49E5-9F91-A34590D267D8}"/>
          </ac:spMkLst>
        </pc:spChg>
      </pc:sldChg>
      <pc:sldChg chg="modSp">
        <pc:chgData name="Srivastava, Divyansh" userId="S::ds185429@ncr.com::4f46b25c-47e1-4546-aed9-f810afc2aceb" providerId="AD" clId="Web-{3B3663CA-4237-2950-D165-1F483E8D8135}" dt="2020-11-18T08:09:55.093" v="345" actId="20577"/>
        <pc:sldMkLst>
          <pc:docMk/>
          <pc:sldMk cId="334930986" sldId="269"/>
        </pc:sldMkLst>
        <pc:spChg chg="mod">
          <ac:chgData name="Srivastava, Divyansh" userId="S::ds185429@ncr.com::4f46b25c-47e1-4546-aed9-f810afc2aceb" providerId="AD" clId="Web-{3B3663CA-4237-2950-D165-1F483E8D8135}" dt="2020-11-18T08:09:55.093" v="345" actId="20577"/>
          <ac:spMkLst>
            <pc:docMk/>
            <pc:sldMk cId="334930986" sldId="269"/>
            <ac:spMk id="2" creationId="{ECB885A9-0A77-4196-9589-30504234E317}"/>
          </ac:spMkLst>
        </pc:spChg>
      </pc:sldChg>
      <pc:sldChg chg="modSp ord">
        <pc:chgData name="Srivastava, Divyansh" userId="S::ds185429@ncr.com::4f46b25c-47e1-4546-aed9-f810afc2aceb" providerId="AD" clId="Web-{3B3663CA-4237-2950-D165-1F483E8D8135}" dt="2020-11-18T08:05:23.859" v="3" actId="20577"/>
        <pc:sldMkLst>
          <pc:docMk/>
          <pc:sldMk cId="4138986758" sldId="279"/>
        </pc:sldMkLst>
        <pc:spChg chg="mod">
          <ac:chgData name="Srivastava, Divyansh" userId="S::ds185429@ncr.com::4f46b25c-47e1-4546-aed9-f810afc2aceb" providerId="AD" clId="Web-{3B3663CA-4237-2950-D165-1F483E8D8135}" dt="2020-11-18T08:05:23.859" v="3" actId="20577"/>
          <ac:spMkLst>
            <pc:docMk/>
            <pc:sldMk cId="4138986758" sldId="279"/>
            <ac:spMk id="8" creationId="{901C211A-CE05-4E5A-81E5-14E12835F015}"/>
          </ac:spMkLst>
        </pc:spChg>
      </pc:sldChg>
      <pc:sldChg chg="modSp">
        <pc:chgData name="Srivastava, Divyansh" userId="S::ds185429@ncr.com::4f46b25c-47e1-4546-aed9-f810afc2aceb" providerId="AD" clId="Web-{3B3663CA-4237-2950-D165-1F483E8D8135}" dt="2020-11-18T08:12:16.265" v="376" actId="20577"/>
        <pc:sldMkLst>
          <pc:docMk/>
          <pc:sldMk cId="130102553" sldId="286"/>
        </pc:sldMkLst>
        <pc:spChg chg="mod">
          <ac:chgData name="Srivastava, Divyansh" userId="S::ds185429@ncr.com::4f46b25c-47e1-4546-aed9-f810afc2aceb" providerId="AD" clId="Web-{3B3663CA-4237-2950-D165-1F483E8D8135}" dt="2020-11-18T08:12:16.265" v="376" actId="20577"/>
          <ac:spMkLst>
            <pc:docMk/>
            <pc:sldMk cId="130102553" sldId="286"/>
            <ac:spMk id="16" creationId="{96E3C645-2AF0-4C43-94D3-5093D654C7B5}"/>
          </ac:spMkLst>
        </pc:spChg>
      </pc:sldChg>
      <pc:sldChg chg="modSp">
        <pc:chgData name="Srivastava, Divyansh" userId="S::ds185429@ncr.com::4f46b25c-47e1-4546-aed9-f810afc2aceb" providerId="AD" clId="Web-{3B3663CA-4237-2950-D165-1F483E8D8135}" dt="2020-11-18T08:33:09.750" v="643" actId="20577"/>
        <pc:sldMkLst>
          <pc:docMk/>
          <pc:sldMk cId="260452182" sldId="288"/>
        </pc:sldMkLst>
        <pc:spChg chg="mod">
          <ac:chgData name="Srivastava, Divyansh" userId="S::ds185429@ncr.com::4f46b25c-47e1-4546-aed9-f810afc2aceb" providerId="AD" clId="Web-{3B3663CA-4237-2950-D165-1F483E8D8135}" dt="2020-11-18T08:33:09.750" v="643" actId="20577"/>
          <ac:spMkLst>
            <pc:docMk/>
            <pc:sldMk cId="260452182" sldId="288"/>
            <ac:spMk id="16" creationId="{96E3C645-2AF0-4C43-94D3-5093D654C7B5}"/>
          </ac:spMkLst>
        </pc:spChg>
      </pc:sldChg>
      <pc:sldChg chg="modSp add ord replId">
        <pc:chgData name="Srivastava, Divyansh" userId="S::ds185429@ncr.com::4f46b25c-47e1-4546-aed9-f810afc2aceb" providerId="AD" clId="Web-{3B3663CA-4237-2950-D165-1F483E8D8135}" dt="2020-11-18T08:36:55.391" v="650" actId="20577"/>
        <pc:sldMkLst>
          <pc:docMk/>
          <pc:sldMk cId="1957995137" sldId="290"/>
        </pc:sldMkLst>
        <pc:spChg chg="mod">
          <ac:chgData name="Srivastava, Divyansh" userId="S::ds185429@ncr.com::4f46b25c-47e1-4546-aed9-f810afc2aceb" providerId="AD" clId="Web-{3B3663CA-4237-2950-D165-1F483E8D8135}" dt="2020-11-18T08:36:55.391" v="650" actId="20577"/>
          <ac:spMkLst>
            <pc:docMk/>
            <pc:sldMk cId="1957995137" sldId="290"/>
            <ac:spMk id="17" creationId="{00000000-0000-0000-0000-000000000000}"/>
          </ac:spMkLst>
        </pc:spChg>
      </pc:sldChg>
    </pc:docChg>
  </pc:docChgLst>
  <pc:docChgLst>
    <pc:chgData name="Srivastava, Divyansh" userId="4f46b25c-47e1-4546-aed9-f810afc2aceb" providerId="ADAL" clId="{76E89379-B9C5-400A-BD9A-DC1F9F677A92}"/>
    <pc:docChg chg="undo custSel addSld modSld">
      <pc:chgData name="Srivastava, Divyansh" userId="4f46b25c-47e1-4546-aed9-f810afc2aceb" providerId="ADAL" clId="{76E89379-B9C5-400A-BD9A-DC1F9F677A92}" dt="2020-12-07T06:55:53.083" v="1470" actId="20577"/>
      <pc:docMkLst>
        <pc:docMk/>
      </pc:docMkLst>
      <pc:sldChg chg="modSp">
        <pc:chgData name="Srivastava, Divyansh" userId="4f46b25c-47e1-4546-aed9-f810afc2aceb" providerId="ADAL" clId="{76E89379-B9C5-400A-BD9A-DC1F9F677A92}" dt="2020-12-07T06:30:18.586" v="559" actId="20577"/>
        <pc:sldMkLst>
          <pc:docMk/>
          <pc:sldMk cId="130102553" sldId="286"/>
        </pc:sldMkLst>
        <pc:spChg chg="mod">
          <ac:chgData name="Srivastava, Divyansh" userId="4f46b25c-47e1-4546-aed9-f810afc2aceb" providerId="ADAL" clId="{76E89379-B9C5-400A-BD9A-DC1F9F677A92}" dt="2020-12-07T06:30:18.586" v="559" actId="20577"/>
          <ac:spMkLst>
            <pc:docMk/>
            <pc:sldMk cId="130102553" sldId="286"/>
            <ac:spMk id="16" creationId="{96E3C645-2AF0-4C43-94D3-5093D654C7B5}"/>
          </ac:spMkLst>
        </pc:spChg>
      </pc:sldChg>
      <pc:sldChg chg="modSp">
        <pc:chgData name="Srivastava, Divyansh" userId="4f46b25c-47e1-4546-aed9-f810afc2aceb" providerId="ADAL" clId="{76E89379-B9C5-400A-BD9A-DC1F9F677A92}" dt="2020-12-07T06:43:20.159" v="1293" actId="1076"/>
        <pc:sldMkLst>
          <pc:docMk/>
          <pc:sldMk cId="260452182" sldId="288"/>
        </pc:sldMkLst>
        <pc:spChg chg="mod">
          <ac:chgData name="Srivastava, Divyansh" userId="4f46b25c-47e1-4546-aed9-f810afc2aceb" providerId="ADAL" clId="{76E89379-B9C5-400A-BD9A-DC1F9F677A92}" dt="2020-12-07T06:43:11.135" v="1290" actId="1076"/>
          <ac:spMkLst>
            <pc:docMk/>
            <pc:sldMk cId="260452182" sldId="288"/>
            <ac:spMk id="13" creationId="{00000000-0000-0000-0000-000000000000}"/>
          </ac:spMkLst>
        </pc:spChg>
        <pc:spChg chg="mod">
          <ac:chgData name="Srivastava, Divyansh" userId="4f46b25c-47e1-4546-aed9-f810afc2aceb" providerId="ADAL" clId="{76E89379-B9C5-400A-BD9A-DC1F9F677A92}" dt="2020-12-07T06:43:20.159" v="1293" actId="1076"/>
          <ac:spMkLst>
            <pc:docMk/>
            <pc:sldMk cId="260452182" sldId="288"/>
            <ac:spMk id="16" creationId="{96E3C645-2AF0-4C43-94D3-5093D654C7B5}"/>
          </ac:spMkLst>
        </pc:spChg>
        <pc:cxnChg chg="mod">
          <ac:chgData name="Srivastava, Divyansh" userId="4f46b25c-47e1-4546-aed9-f810afc2aceb" providerId="ADAL" clId="{76E89379-B9C5-400A-BD9A-DC1F9F677A92}" dt="2020-12-07T06:43:15.247" v="1292" actId="1076"/>
          <ac:cxnSpMkLst>
            <pc:docMk/>
            <pc:sldMk cId="260452182" sldId="288"/>
            <ac:cxnSpMk id="10" creationId="{00000000-0000-0000-0000-000000000000}"/>
          </ac:cxnSpMkLst>
        </pc:cxnChg>
      </pc:sldChg>
      <pc:sldChg chg="modSp">
        <pc:chgData name="Srivastava, Divyansh" userId="4f46b25c-47e1-4546-aed9-f810afc2aceb" providerId="ADAL" clId="{76E89379-B9C5-400A-BD9A-DC1F9F677A92}" dt="2020-12-07T06:55:53.083" v="1470" actId="20577"/>
        <pc:sldMkLst>
          <pc:docMk/>
          <pc:sldMk cId="3004681941" sldId="293"/>
        </pc:sldMkLst>
        <pc:spChg chg="mod">
          <ac:chgData name="Srivastava, Divyansh" userId="4f46b25c-47e1-4546-aed9-f810afc2aceb" providerId="ADAL" clId="{76E89379-B9C5-400A-BD9A-DC1F9F677A92}" dt="2020-12-07T06:55:53.083" v="1470" actId="20577"/>
          <ac:spMkLst>
            <pc:docMk/>
            <pc:sldMk cId="3004681941" sldId="293"/>
            <ac:spMk id="10" creationId="{33AB2153-690F-48EC-952D-2063C51BB6BA}"/>
          </ac:spMkLst>
        </pc:spChg>
      </pc:sldChg>
      <pc:sldChg chg="addSp delSp modSp">
        <pc:chgData name="Srivastava, Divyansh" userId="4f46b25c-47e1-4546-aed9-f810afc2aceb" providerId="ADAL" clId="{76E89379-B9C5-400A-BD9A-DC1F9F677A92}" dt="2020-12-07T06:48:25.802" v="1377" actId="1076"/>
        <pc:sldMkLst>
          <pc:docMk/>
          <pc:sldMk cId="2053351144" sldId="294"/>
        </pc:sldMkLst>
        <pc:spChg chg="mod">
          <ac:chgData name="Srivastava, Divyansh" userId="4f46b25c-47e1-4546-aed9-f810afc2aceb" providerId="ADAL" clId="{76E89379-B9C5-400A-BD9A-DC1F9F677A92}" dt="2020-12-07T06:48:25.802" v="1377" actId="1076"/>
          <ac:spMkLst>
            <pc:docMk/>
            <pc:sldMk cId="2053351144" sldId="294"/>
            <ac:spMk id="14" creationId="{298D81C7-3FDF-4E8A-9B00-2EF8374B3670}"/>
          </ac:spMkLst>
        </pc:spChg>
        <pc:picChg chg="add mod">
          <ac:chgData name="Srivastava, Divyansh" userId="4f46b25c-47e1-4546-aed9-f810afc2aceb" providerId="ADAL" clId="{76E89379-B9C5-400A-BD9A-DC1F9F677A92}" dt="2020-12-07T06:48:11.410" v="1374" actId="1076"/>
          <ac:picMkLst>
            <pc:docMk/>
            <pc:sldMk cId="2053351144" sldId="294"/>
            <ac:picMk id="5" creationId="{23DC9F6D-E706-4090-B123-20E69F79BF46}"/>
          </ac:picMkLst>
        </pc:picChg>
        <pc:picChg chg="del">
          <ac:chgData name="Srivastava, Divyansh" userId="4f46b25c-47e1-4546-aed9-f810afc2aceb" providerId="ADAL" clId="{76E89379-B9C5-400A-BD9A-DC1F9F677A92}" dt="2020-12-07T05:36:12.667" v="11" actId="478"/>
          <ac:picMkLst>
            <pc:docMk/>
            <pc:sldMk cId="2053351144" sldId="294"/>
            <ac:picMk id="7" creationId="{9FA9D633-DED9-4982-B347-953C9AAE54C4}"/>
          </ac:picMkLst>
        </pc:picChg>
        <pc:cxnChg chg="add mod">
          <ac:chgData name="Srivastava, Divyansh" userId="4f46b25c-47e1-4546-aed9-f810afc2aceb" providerId="ADAL" clId="{76E89379-B9C5-400A-BD9A-DC1F9F677A92}" dt="2020-12-07T06:48:15.437" v="1375" actId="1076"/>
          <ac:cxnSpMkLst>
            <pc:docMk/>
            <pc:sldMk cId="2053351144" sldId="294"/>
            <ac:cxnSpMk id="12" creationId="{932609AF-D5B2-4B15-8985-F17BAF69BD50}"/>
          </ac:cxnSpMkLst>
        </pc:cxnChg>
        <pc:cxnChg chg="add del mod">
          <ac:chgData name="Srivastava, Divyansh" userId="4f46b25c-47e1-4546-aed9-f810afc2aceb" providerId="ADAL" clId="{76E89379-B9C5-400A-BD9A-DC1F9F677A92}" dt="2020-12-07T05:36:59.937" v="21" actId="478"/>
          <ac:cxnSpMkLst>
            <pc:docMk/>
            <pc:sldMk cId="2053351144" sldId="294"/>
            <ac:cxnSpMk id="16" creationId="{984410C9-4D7D-40FE-87DD-781952A5A19B}"/>
          </ac:cxnSpMkLst>
        </pc:cxnChg>
      </pc:sldChg>
      <pc:sldChg chg="addSp delSp modSp">
        <pc:chgData name="Srivastava, Divyansh" userId="4f46b25c-47e1-4546-aed9-f810afc2aceb" providerId="ADAL" clId="{76E89379-B9C5-400A-BD9A-DC1F9F677A92}" dt="2020-12-07T05:51:19.346" v="44" actId="1076"/>
        <pc:sldMkLst>
          <pc:docMk/>
          <pc:sldMk cId="2468969202" sldId="296"/>
        </pc:sldMkLst>
        <pc:spChg chg="mod">
          <ac:chgData name="Srivastava, Divyansh" userId="4f46b25c-47e1-4546-aed9-f810afc2aceb" providerId="ADAL" clId="{76E89379-B9C5-400A-BD9A-DC1F9F677A92}" dt="2020-12-07T05:51:19.346" v="44" actId="1076"/>
          <ac:spMkLst>
            <pc:docMk/>
            <pc:sldMk cId="2468969202" sldId="296"/>
            <ac:spMk id="14" creationId="{298D81C7-3FDF-4E8A-9B00-2EF8374B3670}"/>
          </ac:spMkLst>
        </pc:spChg>
        <pc:spChg chg="mod">
          <ac:chgData name="Srivastava, Divyansh" userId="4f46b25c-47e1-4546-aed9-f810afc2aceb" providerId="ADAL" clId="{76E89379-B9C5-400A-BD9A-DC1F9F677A92}" dt="2020-12-07T05:50:58.028" v="40" actId="1076"/>
          <ac:spMkLst>
            <pc:docMk/>
            <pc:sldMk cId="2468969202" sldId="296"/>
            <ac:spMk id="24" creationId="{37D0D2E9-7D43-4629-A180-55DD4542B0F2}"/>
          </ac:spMkLst>
        </pc:spChg>
        <pc:spChg chg="mod">
          <ac:chgData name="Srivastava, Divyansh" userId="4f46b25c-47e1-4546-aed9-f810afc2aceb" providerId="ADAL" clId="{76E89379-B9C5-400A-BD9A-DC1F9F677A92}" dt="2020-12-07T05:50:44.171" v="37" actId="1076"/>
          <ac:spMkLst>
            <pc:docMk/>
            <pc:sldMk cId="2468969202" sldId="296"/>
            <ac:spMk id="25" creationId="{E5FDBCF0-44F9-4862-8CC3-30A1D8E6D00F}"/>
          </ac:spMkLst>
        </pc:spChg>
        <pc:picChg chg="add mod">
          <ac:chgData name="Srivastava, Divyansh" userId="4f46b25c-47e1-4546-aed9-f810afc2aceb" providerId="ADAL" clId="{76E89379-B9C5-400A-BD9A-DC1F9F677A92}" dt="2020-12-07T05:50:12.107" v="30" actId="1076"/>
          <ac:picMkLst>
            <pc:docMk/>
            <pc:sldMk cId="2468969202" sldId="296"/>
            <ac:picMk id="5" creationId="{17F56574-B4E2-49F5-A5DE-2D026BEFD147}"/>
          </ac:picMkLst>
        </pc:picChg>
        <pc:picChg chg="del">
          <ac:chgData name="Srivastava, Divyansh" userId="4f46b25c-47e1-4546-aed9-f810afc2aceb" providerId="ADAL" clId="{76E89379-B9C5-400A-BD9A-DC1F9F677A92}" dt="2020-12-07T05:50:07.877" v="29" actId="478"/>
          <ac:picMkLst>
            <pc:docMk/>
            <pc:sldMk cId="2468969202" sldId="296"/>
            <ac:picMk id="13" creationId="{B05F5106-EAB9-4483-A365-B093F49AE43D}"/>
          </ac:picMkLst>
        </pc:picChg>
        <pc:cxnChg chg="add mod">
          <ac:chgData name="Srivastava, Divyansh" userId="4f46b25c-47e1-4546-aed9-f810afc2aceb" providerId="ADAL" clId="{76E89379-B9C5-400A-BD9A-DC1F9F677A92}" dt="2020-12-07T05:50:39.760" v="36" actId="1076"/>
          <ac:cxnSpMkLst>
            <pc:docMk/>
            <pc:sldMk cId="2468969202" sldId="296"/>
            <ac:cxnSpMk id="16" creationId="{23DCDB02-716E-4BB6-A1E3-BEA0612F8CEC}"/>
          </ac:cxnSpMkLst>
        </pc:cxnChg>
        <pc:cxnChg chg="add mod">
          <ac:chgData name="Srivastava, Divyansh" userId="4f46b25c-47e1-4546-aed9-f810afc2aceb" providerId="ADAL" clId="{76E89379-B9C5-400A-BD9A-DC1F9F677A92}" dt="2020-12-07T05:50:54.106" v="39" actId="1076"/>
          <ac:cxnSpMkLst>
            <pc:docMk/>
            <pc:sldMk cId="2468969202" sldId="296"/>
            <ac:cxnSpMk id="18" creationId="{2E107982-C7BC-40EB-95AE-E1BC25497305}"/>
          </ac:cxnSpMkLst>
        </pc:cxnChg>
        <pc:cxnChg chg="add mod">
          <ac:chgData name="Srivastava, Divyansh" userId="4f46b25c-47e1-4546-aed9-f810afc2aceb" providerId="ADAL" clId="{76E89379-B9C5-400A-BD9A-DC1F9F677A92}" dt="2020-12-07T05:51:05.162" v="42" actId="1076"/>
          <ac:cxnSpMkLst>
            <pc:docMk/>
            <pc:sldMk cId="2468969202" sldId="296"/>
            <ac:cxnSpMk id="19" creationId="{B052F0F3-BD37-4280-876C-777460728611}"/>
          </ac:cxnSpMkLst>
        </pc:cxnChg>
        <pc:cxnChg chg="del mod">
          <ac:chgData name="Srivastava, Divyansh" userId="4f46b25c-47e1-4546-aed9-f810afc2aceb" providerId="ADAL" clId="{76E89379-B9C5-400A-BD9A-DC1F9F677A92}" dt="2020-12-07T05:50:19.329" v="33" actId="478"/>
          <ac:cxnSpMkLst>
            <pc:docMk/>
            <pc:sldMk cId="2468969202" sldId="296"/>
            <ac:cxnSpMk id="26" creationId="{601F84DC-783B-4A52-BC99-832A3107A7B7}"/>
          </ac:cxnSpMkLst>
        </pc:cxnChg>
        <pc:cxnChg chg="del">
          <ac:chgData name="Srivastava, Divyansh" userId="4f46b25c-47e1-4546-aed9-f810afc2aceb" providerId="ADAL" clId="{76E89379-B9C5-400A-BD9A-DC1F9F677A92}" dt="2020-12-07T05:50:21.407" v="34" actId="478"/>
          <ac:cxnSpMkLst>
            <pc:docMk/>
            <pc:sldMk cId="2468969202" sldId="296"/>
            <ac:cxnSpMk id="28" creationId="{9EB29293-D51C-4326-A85E-7861F8DBE776}"/>
          </ac:cxnSpMkLst>
        </pc:cxnChg>
        <pc:cxnChg chg="del">
          <ac:chgData name="Srivastava, Divyansh" userId="4f46b25c-47e1-4546-aed9-f810afc2aceb" providerId="ADAL" clId="{76E89379-B9C5-400A-BD9A-DC1F9F677A92}" dt="2020-12-07T05:50:23.857" v="35" actId="478"/>
          <ac:cxnSpMkLst>
            <pc:docMk/>
            <pc:sldMk cId="2468969202" sldId="296"/>
            <ac:cxnSpMk id="30" creationId="{AA296695-EA36-4B3F-9F64-2B279757F5FF}"/>
          </ac:cxnSpMkLst>
        </pc:cxnChg>
      </pc:sldChg>
      <pc:sldChg chg="addSp delSp modSp">
        <pc:chgData name="Srivastava, Divyansh" userId="4f46b25c-47e1-4546-aed9-f810afc2aceb" providerId="ADAL" clId="{76E89379-B9C5-400A-BD9A-DC1F9F677A92}" dt="2020-12-07T06:49:40.606" v="1384" actId="255"/>
        <pc:sldMkLst>
          <pc:docMk/>
          <pc:sldMk cId="1538556512" sldId="297"/>
        </pc:sldMkLst>
        <pc:spChg chg="mod">
          <ac:chgData name="Srivastava, Divyansh" userId="4f46b25c-47e1-4546-aed9-f810afc2aceb" providerId="ADAL" clId="{76E89379-B9C5-400A-BD9A-DC1F9F677A92}" dt="2020-12-07T06:45:43.373" v="1354" actId="20577"/>
          <ac:spMkLst>
            <pc:docMk/>
            <pc:sldMk cId="1538556512" sldId="297"/>
            <ac:spMk id="8" creationId="{63020788-1F70-49E5-9F91-A34590D267D8}"/>
          </ac:spMkLst>
        </pc:spChg>
        <pc:spChg chg="mod">
          <ac:chgData name="Srivastava, Divyansh" userId="4f46b25c-47e1-4546-aed9-f810afc2aceb" providerId="ADAL" clId="{76E89379-B9C5-400A-BD9A-DC1F9F677A92}" dt="2020-12-07T06:49:40.606" v="1384" actId="255"/>
          <ac:spMkLst>
            <pc:docMk/>
            <pc:sldMk cId="1538556512" sldId="297"/>
            <ac:spMk id="17" creationId="{00000000-0000-0000-0000-000000000000}"/>
          </ac:spMkLst>
        </pc:spChg>
        <pc:spChg chg="mod">
          <ac:chgData name="Srivastava, Divyansh" userId="4f46b25c-47e1-4546-aed9-f810afc2aceb" providerId="ADAL" clId="{76E89379-B9C5-400A-BD9A-DC1F9F677A92}" dt="2020-12-07T06:46:01.089" v="1357" actId="1076"/>
          <ac:spMkLst>
            <pc:docMk/>
            <pc:sldMk cId="1538556512" sldId="297"/>
            <ac:spMk id="25" creationId="{E5FDBCF0-44F9-4862-8CC3-30A1D8E6D00F}"/>
          </ac:spMkLst>
        </pc:spChg>
        <pc:picChg chg="del">
          <ac:chgData name="Srivastava, Divyansh" userId="4f46b25c-47e1-4546-aed9-f810afc2aceb" providerId="ADAL" clId="{76E89379-B9C5-400A-BD9A-DC1F9F677A92}" dt="2020-12-07T05:52:56.641" v="51" actId="478"/>
          <ac:picMkLst>
            <pc:docMk/>
            <pc:sldMk cId="1538556512" sldId="297"/>
            <ac:picMk id="5" creationId="{3D079377-A3DD-4877-B260-912EB0427330}"/>
          </ac:picMkLst>
        </pc:picChg>
        <pc:picChg chg="add mod">
          <ac:chgData name="Srivastava, Divyansh" userId="4f46b25c-47e1-4546-aed9-f810afc2aceb" providerId="ADAL" clId="{76E89379-B9C5-400A-BD9A-DC1F9F677A92}" dt="2020-12-07T06:45:51.246" v="1355" actId="1076"/>
          <ac:picMkLst>
            <pc:docMk/>
            <pc:sldMk cId="1538556512" sldId="297"/>
            <ac:picMk id="6" creationId="{A0E37703-4F73-4335-A759-53835FC27E47}"/>
          </ac:picMkLst>
        </pc:picChg>
        <pc:cxnChg chg="add mod">
          <ac:chgData name="Srivastava, Divyansh" userId="4f46b25c-47e1-4546-aed9-f810afc2aceb" providerId="ADAL" clId="{76E89379-B9C5-400A-BD9A-DC1F9F677A92}" dt="2020-12-07T06:46:05.978" v="1358" actId="1076"/>
          <ac:cxnSpMkLst>
            <pc:docMk/>
            <pc:sldMk cId="1538556512" sldId="297"/>
            <ac:cxnSpMk id="12" creationId="{51CB11C8-C6EE-435B-8F32-417835521039}"/>
          </ac:cxnSpMkLst>
        </pc:cxnChg>
        <pc:cxnChg chg="del">
          <ac:chgData name="Srivastava, Divyansh" userId="4f46b25c-47e1-4546-aed9-f810afc2aceb" providerId="ADAL" clId="{76E89379-B9C5-400A-BD9A-DC1F9F677A92}" dt="2020-12-07T05:53:13.075" v="55" actId="478"/>
          <ac:cxnSpMkLst>
            <pc:docMk/>
            <pc:sldMk cId="1538556512" sldId="297"/>
            <ac:cxnSpMk id="28" creationId="{F904BD9E-FAC9-4791-80F5-4ED1F31973B0}"/>
          </ac:cxnSpMkLst>
        </pc:cxnChg>
      </pc:sldChg>
      <pc:sldChg chg="addSp delSp modSp">
        <pc:chgData name="Srivastava, Divyansh" userId="4f46b25c-47e1-4546-aed9-f810afc2aceb" providerId="ADAL" clId="{76E89379-B9C5-400A-BD9A-DC1F9F677A92}" dt="2020-12-07T06:47:50.599" v="1373" actId="33524"/>
        <pc:sldMkLst>
          <pc:docMk/>
          <pc:sldMk cId="721436477" sldId="298"/>
        </pc:sldMkLst>
        <pc:spChg chg="mod">
          <ac:chgData name="Srivastava, Divyansh" userId="4f46b25c-47e1-4546-aed9-f810afc2aceb" providerId="ADAL" clId="{76E89379-B9C5-400A-BD9A-DC1F9F677A92}" dt="2020-12-07T06:47:50.599" v="1373" actId="33524"/>
          <ac:spMkLst>
            <pc:docMk/>
            <pc:sldMk cId="721436477" sldId="298"/>
            <ac:spMk id="8" creationId="{63020788-1F70-49E5-9F91-A34590D267D8}"/>
          </ac:spMkLst>
        </pc:spChg>
        <pc:spChg chg="mod">
          <ac:chgData name="Srivastava, Divyansh" userId="4f46b25c-47e1-4546-aed9-f810afc2aceb" providerId="ADAL" clId="{76E89379-B9C5-400A-BD9A-DC1F9F677A92}" dt="2020-12-07T06:47:11.772" v="1366" actId="1076"/>
          <ac:spMkLst>
            <pc:docMk/>
            <pc:sldMk cId="721436477" sldId="298"/>
            <ac:spMk id="21" creationId="{803C8CAA-9666-4507-8C50-FB21A6DB007A}"/>
          </ac:spMkLst>
        </pc:spChg>
        <pc:spChg chg="mod">
          <ac:chgData name="Srivastava, Divyansh" userId="4f46b25c-47e1-4546-aed9-f810afc2aceb" providerId="ADAL" clId="{76E89379-B9C5-400A-BD9A-DC1F9F677A92}" dt="2020-12-07T06:47:06.592" v="1364" actId="1076"/>
          <ac:spMkLst>
            <pc:docMk/>
            <pc:sldMk cId="721436477" sldId="298"/>
            <ac:spMk id="22" creationId="{02F5764B-9BED-4C29-B2FB-F1DF20621785}"/>
          </ac:spMkLst>
        </pc:spChg>
        <pc:spChg chg="mod">
          <ac:chgData name="Srivastava, Divyansh" userId="4f46b25c-47e1-4546-aed9-f810afc2aceb" providerId="ADAL" clId="{76E89379-B9C5-400A-BD9A-DC1F9F677A92}" dt="2020-12-07T06:46:58.017" v="1362" actId="1076"/>
          <ac:spMkLst>
            <pc:docMk/>
            <pc:sldMk cId="721436477" sldId="298"/>
            <ac:spMk id="23" creationId="{0D8AE73F-D1E3-4E97-A56F-F847462256F6}"/>
          </ac:spMkLst>
        </pc:spChg>
        <pc:spChg chg="mod">
          <ac:chgData name="Srivastava, Divyansh" userId="4f46b25c-47e1-4546-aed9-f810afc2aceb" providerId="ADAL" clId="{76E89379-B9C5-400A-BD9A-DC1F9F677A92}" dt="2020-12-07T06:47:27.768" v="1369" actId="1076"/>
          <ac:spMkLst>
            <pc:docMk/>
            <pc:sldMk cId="721436477" sldId="298"/>
            <ac:spMk id="25" creationId="{E5FDBCF0-44F9-4862-8CC3-30A1D8E6D00F}"/>
          </ac:spMkLst>
        </pc:spChg>
        <pc:picChg chg="add mod">
          <ac:chgData name="Srivastava, Divyansh" userId="4f46b25c-47e1-4546-aed9-f810afc2aceb" providerId="ADAL" clId="{76E89379-B9C5-400A-BD9A-DC1F9F677A92}" dt="2020-12-07T06:46:49.976" v="1360" actId="1076"/>
          <ac:picMkLst>
            <pc:docMk/>
            <pc:sldMk cId="721436477" sldId="298"/>
            <ac:picMk id="5" creationId="{6BCD89EB-8669-47C2-816A-3C056CE4ABEB}"/>
          </ac:picMkLst>
        </pc:picChg>
        <pc:picChg chg="del mod">
          <ac:chgData name="Srivastava, Divyansh" userId="4f46b25c-47e1-4546-aed9-f810afc2aceb" providerId="ADAL" clId="{76E89379-B9C5-400A-BD9A-DC1F9F677A92}" dt="2020-12-07T05:59:22.899" v="67" actId="478"/>
          <ac:picMkLst>
            <pc:docMk/>
            <pc:sldMk cId="721436477" sldId="298"/>
            <ac:picMk id="6" creationId="{B5D4C7DA-276C-44F7-A82E-27A5C43A03E7}"/>
          </ac:picMkLst>
        </pc:picChg>
        <pc:cxnChg chg="add mod">
          <ac:chgData name="Srivastava, Divyansh" userId="4f46b25c-47e1-4546-aed9-f810afc2aceb" providerId="ADAL" clId="{76E89379-B9C5-400A-BD9A-DC1F9F677A92}" dt="2020-12-07T06:46:53.365" v="1361" actId="1076"/>
          <ac:cxnSpMkLst>
            <pc:docMk/>
            <pc:sldMk cId="721436477" sldId="298"/>
            <ac:cxnSpMk id="18" creationId="{9F27A8F3-5D4D-4FAC-8124-5F88534DD006}"/>
          </ac:cxnSpMkLst>
        </pc:cxnChg>
        <pc:cxnChg chg="add mod">
          <ac:chgData name="Srivastava, Divyansh" userId="4f46b25c-47e1-4546-aed9-f810afc2aceb" providerId="ADAL" clId="{76E89379-B9C5-400A-BD9A-DC1F9F677A92}" dt="2020-12-07T06:47:02.588" v="1363" actId="1076"/>
          <ac:cxnSpMkLst>
            <pc:docMk/>
            <pc:sldMk cId="721436477" sldId="298"/>
            <ac:cxnSpMk id="20" creationId="{19799056-75C4-4163-8D0D-E8688A305BC8}"/>
          </ac:cxnSpMkLst>
        </pc:cxnChg>
        <pc:cxnChg chg="add mod">
          <ac:chgData name="Srivastava, Divyansh" userId="4f46b25c-47e1-4546-aed9-f810afc2aceb" providerId="ADAL" clId="{76E89379-B9C5-400A-BD9A-DC1F9F677A92}" dt="2020-12-07T06:47:08.989" v="1365" actId="1076"/>
          <ac:cxnSpMkLst>
            <pc:docMk/>
            <pc:sldMk cId="721436477" sldId="298"/>
            <ac:cxnSpMk id="24" creationId="{3CF52018-72C1-4633-A4A8-C444EBB7F9AF}"/>
          </ac:cxnSpMkLst>
        </pc:cxnChg>
        <pc:cxnChg chg="del mod">
          <ac:chgData name="Srivastava, Divyansh" userId="4f46b25c-47e1-4546-aed9-f810afc2aceb" providerId="ADAL" clId="{76E89379-B9C5-400A-BD9A-DC1F9F677A92}" dt="2020-12-07T05:59:30.172" v="70"/>
          <ac:cxnSpMkLst>
            <pc:docMk/>
            <pc:sldMk cId="721436477" sldId="298"/>
            <ac:cxnSpMk id="26" creationId="{937BDAA7-6976-49EA-A495-439DE6F92FA0}"/>
          </ac:cxnSpMkLst>
        </pc:cxnChg>
        <pc:cxnChg chg="add mod">
          <ac:chgData name="Srivastava, Divyansh" userId="4f46b25c-47e1-4546-aed9-f810afc2aceb" providerId="ADAL" clId="{76E89379-B9C5-400A-BD9A-DC1F9F677A92}" dt="2020-12-07T06:47:24.852" v="1368" actId="1076"/>
          <ac:cxnSpMkLst>
            <pc:docMk/>
            <pc:sldMk cId="721436477" sldId="298"/>
            <ac:cxnSpMk id="27" creationId="{26679E0C-F62A-4E9C-A82B-18DECCD3722A}"/>
          </ac:cxnSpMkLst>
        </pc:cxnChg>
        <pc:cxnChg chg="del">
          <ac:chgData name="Srivastava, Divyansh" userId="4f46b25c-47e1-4546-aed9-f810afc2aceb" providerId="ADAL" clId="{76E89379-B9C5-400A-BD9A-DC1F9F677A92}" dt="2020-12-07T06:00:00.894" v="77" actId="478"/>
          <ac:cxnSpMkLst>
            <pc:docMk/>
            <pc:sldMk cId="721436477" sldId="298"/>
            <ac:cxnSpMk id="30" creationId="{CC365F54-ADD0-4456-A0C4-A3BC8A2D83A7}"/>
          </ac:cxnSpMkLst>
        </pc:cxnChg>
        <pc:cxnChg chg="del">
          <ac:chgData name="Srivastava, Divyansh" userId="4f46b25c-47e1-4546-aed9-f810afc2aceb" providerId="ADAL" clId="{76E89379-B9C5-400A-BD9A-DC1F9F677A92}" dt="2020-12-07T06:00:19.070" v="81" actId="478"/>
          <ac:cxnSpMkLst>
            <pc:docMk/>
            <pc:sldMk cId="721436477" sldId="298"/>
            <ac:cxnSpMk id="31" creationId="{1C484002-C7EC-4E1C-904E-592622235621}"/>
          </ac:cxnSpMkLst>
        </pc:cxnChg>
        <pc:cxnChg chg="del">
          <ac:chgData name="Srivastava, Divyansh" userId="4f46b25c-47e1-4546-aed9-f810afc2aceb" providerId="ADAL" clId="{76E89379-B9C5-400A-BD9A-DC1F9F677A92}" dt="2020-12-07T06:00:30.781" v="85" actId="478"/>
          <ac:cxnSpMkLst>
            <pc:docMk/>
            <pc:sldMk cId="721436477" sldId="298"/>
            <ac:cxnSpMk id="32" creationId="{7D599C01-0EAC-4CC6-9C80-07494F2E8A97}"/>
          </ac:cxnSpMkLst>
        </pc:cxnChg>
      </pc:sldChg>
      <pc:sldChg chg="addSp delSp modSp">
        <pc:chgData name="Srivastava, Divyansh" userId="4f46b25c-47e1-4546-aed9-f810afc2aceb" providerId="ADAL" clId="{76E89379-B9C5-400A-BD9A-DC1F9F677A92}" dt="2020-12-07T06:47:44.837" v="1372" actId="1076"/>
        <pc:sldMkLst>
          <pc:docMk/>
          <pc:sldMk cId="573436503" sldId="299"/>
        </pc:sldMkLst>
        <pc:spChg chg="mod">
          <ac:chgData name="Srivastava, Divyansh" userId="4f46b25c-47e1-4546-aed9-f810afc2aceb" providerId="ADAL" clId="{76E89379-B9C5-400A-BD9A-DC1F9F677A92}" dt="2020-12-07T06:47:38.414" v="1370" actId="20577"/>
          <ac:spMkLst>
            <pc:docMk/>
            <pc:sldMk cId="573436503" sldId="299"/>
            <ac:spMk id="8" creationId="{63020788-1F70-49E5-9F91-A34590D267D8}"/>
          </ac:spMkLst>
        </pc:spChg>
        <pc:spChg chg="mod">
          <ac:chgData name="Srivastava, Divyansh" userId="4f46b25c-47e1-4546-aed9-f810afc2aceb" providerId="ADAL" clId="{76E89379-B9C5-400A-BD9A-DC1F9F677A92}" dt="2020-12-07T06:06:56.441" v="116" actId="1076"/>
          <ac:spMkLst>
            <pc:docMk/>
            <pc:sldMk cId="573436503" sldId="299"/>
            <ac:spMk id="23" creationId="{0D8AE73F-D1E3-4E97-A56F-F847462256F6}"/>
          </ac:spMkLst>
        </pc:spChg>
        <pc:picChg chg="del">
          <ac:chgData name="Srivastava, Divyansh" userId="4f46b25c-47e1-4546-aed9-f810afc2aceb" providerId="ADAL" clId="{76E89379-B9C5-400A-BD9A-DC1F9F677A92}" dt="2020-12-07T06:06:41.178" v="111" actId="478"/>
          <ac:picMkLst>
            <pc:docMk/>
            <pc:sldMk cId="573436503" sldId="299"/>
            <ac:picMk id="5" creationId="{0112D489-FF2C-4E2E-B7B4-DB4565BFBBE4}"/>
          </ac:picMkLst>
        </pc:picChg>
        <pc:picChg chg="add mod">
          <ac:chgData name="Srivastava, Divyansh" userId="4f46b25c-47e1-4546-aed9-f810afc2aceb" providerId="ADAL" clId="{76E89379-B9C5-400A-BD9A-DC1F9F677A92}" dt="2020-12-07T06:47:41.710" v="1371" actId="1076"/>
          <ac:picMkLst>
            <pc:docMk/>
            <pc:sldMk cId="573436503" sldId="299"/>
            <ac:picMk id="6" creationId="{AD28907E-5B93-4FF1-9C8F-302C3BD67700}"/>
          </ac:picMkLst>
        </pc:picChg>
        <pc:cxnChg chg="add mod">
          <ac:chgData name="Srivastava, Divyansh" userId="4f46b25c-47e1-4546-aed9-f810afc2aceb" providerId="ADAL" clId="{76E89379-B9C5-400A-BD9A-DC1F9F677A92}" dt="2020-12-07T06:47:44.837" v="1372" actId="1076"/>
          <ac:cxnSpMkLst>
            <pc:docMk/>
            <pc:sldMk cId="573436503" sldId="299"/>
            <ac:cxnSpMk id="12" creationId="{EEB4B880-0192-40AF-9AF6-7968EC0C1A84}"/>
          </ac:cxnSpMkLst>
        </pc:cxnChg>
        <pc:cxnChg chg="del">
          <ac:chgData name="Srivastava, Divyansh" userId="4f46b25c-47e1-4546-aed9-f810afc2aceb" providerId="ADAL" clId="{76E89379-B9C5-400A-BD9A-DC1F9F677A92}" dt="2020-12-07T06:06:50.269" v="113"/>
          <ac:cxnSpMkLst>
            <pc:docMk/>
            <pc:sldMk cId="573436503" sldId="299"/>
            <ac:cxnSpMk id="24" creationId="{AAA18ABD-1A19-44C5-A0D1-5600784BD6C4}"/>
          </ac:cxnSpMkLst>
        </pc:cxnChg>
      </pc:sldChg>
      <pc:sldChg chg="addSp delSp modSp">
        <pc:chgData name="Srivastava, Divyansh" userId="4f46b25c-47e1-4546-aed9-f810afc2aceb" providerId="ADAL" clId="{76E89379-B9C5-400A-BD9A-DC1F9F677A92}" dt="2020-12-07T06:48:52.800" v="1383" actId="1076"/>
        <pc:sldMkLst>
          <pc:docMk/>
          <pc:sldMk cId="501197624" sldId="300"/>
        </pc:sldMkLst>
        <pc:spChg chg="mod">
          <ac:chgData name="Srivastava, Divyansh" userId="4f46b25c-47e1-4546-aed9-f810afc2aceb" providerId="ADAL" clId="{76E89379-B9C5-400A-BD9A-DC1F9F677A92}" dt="2020-12-07T06:48:36.151" v="1378" actId="20577"/>
          <ac:spMkLst>
            <pc:docMk/>
            <pc:sldMk cId="501197624" sldId="300"/>
            <ac:spMk id="8" creationId="{63020788-1F70-49E5-9F91-A34590D267D8}"/>
          </ac:spMkLst>
        </pc:spChg>
        <pc:spChg chg="mod">
          <ac:chgData name="Srivastava, Divyansh" userId="4f46b25c-47e1-4546-aed9-f810afc2aceb" providerId="ADAL" clId="{76E89379-B9C5-400A-BD9A-DC1F9F677A92}" dt="2020-12-07T06:48:52.800" v="1383" actId="1076"/>
          <ac:spMkLst>
            <pc:docMk/>
            <pc:sldMk cId="501197624" sldId="300"/>
            <ac:spMk id="14" creationId="{C048ED1E-72E8-4C73-A283-526313729959}"/>
          </ac:spMkLst>
        </pc:spChg>
        <pc:picChg chg="add mod">
          <ac:chgData name="Srivastava, Divyansh" userId="4f46b25c-47e1-4546-aed9-f810afc2aceb" providerId="ADAL" clId="{76E89379-B9C5-400A-BD9A-DC1F9F677A92}" dt="2020-12-07T06:48:45.863" v="1381" actId="14100"/>
          <ac:picMkLst>
            <pc:docMk/>
            <pc:sldMk cId="501197624" sldId="300"/>
            <ac:picMk id="5" creationId="{E2F6AE06-2BD9-4903-9C06-981452DEE4DE}"/>
          </ac:picMkLst>
        </pc:picChg>
        <pc:picChg chg="del">
          <ac:chgData name="Srivastava, Divyansh" userId="4f46b25c-47e1-4546-aed9-f810afc2aceb" providerId="ADAL" clId="{76E89379-B9C5-400A-BD9A-DC1F9F677A92}" dt="2020-12-07T06:14:30.905" v="124" actId="478"/>
          <ac:picMkLst>
            <pc:docMk/>
            <pc:sldMk cId="501197624" sldId="300"/>
            <ac:picMk id="10" creationId="{06C4C906-9E6E-4E0F-97F0-955555C75CD4}"/>
          </ac:picMkLst>
        </pc:picChg>
        <pc:cxnChg chg="add mod">
          <ac:chgData name="Srivastava, Divyansh" userId="4f46b25c-47e1-4546-aed9-f810afc2aceb" providerId="ADAL" clId="{76E89379-B9C5-400A-BD9A-DC1F9F677A92}" dt="2020-12-07T06:48:49.659" v="1382" actId="1076"/>
          <ac:cxnSpMkLst>
            <pc:docMk/>
            <pc:sldMk cId="501197624" sldId="300"/>
            <ac:cxnSpMk id="12" creationId="{83EF4944-38F0-4D00-9167-6E4FA97E4E60}"/>
          </ac:cxnSpMkLst>
        </pc:cxnChg>
        <pc:cxnChg chg="del">
          <ac:chgData name="Srivastava, Divyansh" userId="4f46b25c-47e1-4546-aed9-f810afc2aceb" providerId="ADAL" clId="{76E89379-B9C5-400A-BD9A-DC1F9F677A92}" dt="2020-12-07T06:14:38.883" v="126"/>
          <ac:cxnSpMkLst>
            <pc:docMk/>
            <pc:sldMk cId="501197624" sldId="300"/>
            <ac:cxnSpMk id="18" creationId="{4CED9CC0-C165-4C3A-A9EE-5B6CB69BB575}"/>
          </ac:cxnSpMkLst>
        </pc:cxnChg>
      </pc:sldChg>
      <pc:sldChg chg="addSp delSp modSp">
        <pc:chgData name="Srivastava, Divyansh" userId="4f46b25c-47e1-4546-aed9-f810afc2aceb" providerId="ADAL" clId="{76E89379-B9C5-400A-BD9A-DC1F9F677A92}" dt="2020-12-07T06:50:41.879" v="1390" actId="1076"/>
        <pc:sldMkLst>
          <pc:docMk/>
          <pc:sldMk cId="810020550" sldId="301"/>
        </pc:sldMkLst>
        <pc:spChg chg="mod">
          <ac:chgData name="Srivastava, Divyansh" userId="4f46b25c-47e1-4546-aed9-f810afc2aceb" providerId="ADAL" clId="{76E89379-B9C5-400A-BD9A-DC1F9F677A92}" dt="2020-12-07T06:50:13.946" v="1385" actId="20577"/>
          <ac:spMkLst>
            <pc:docMk/>
            <pc:sldMk cId="810020550" sldId="301"/>
            <ac:spMk id="8" creationId="{63020788-1F70-49E5-9F91-A34590D267D8}"/>
          </ac:spMkLst>
        </pc:spChg>
        <pc:spChg chg="mod">
          <ac:chgData name="Srivastava, Divyansh" userId="4f46b25c-47e1-4546-aed9-f810afc2aceb" providerId="ADAL" clId="{76E89379-B9C5-400A-BD9A-DC1F9F677A92}" dt="2020-12-07T06:50:41.879" v="1390" actId="1076"/>
          <ac:spMkLst>
            <pc:docMk/>
            <pc:sldMk cId="810020550" sldId="301"/>
            <ac:spMk id="14" creationId="{C048ED1E-72E8-4C73-A283-526313729959}"/>
          </ac:spMkLst>
        </pc:spChg>
        <pc:spChg chg="mod">
          <ac:chgData name="Srivastava, Divyansh" userId="4f46b25c-47e1-4546-aed9-f810afc2aceb" providerId="ADAL" clId="{76E89379-B9C5-400A-BD9A-DC1F9F677A92}" dt="2020-12-07T06:22:58.088" v="222" actId="1076"/>
          <ac:spMkLst>
            <pc:docMk/>
            <pc:sldMk cId="810020550" sldId="301"/>
            <ac:spMk id="21" creationId="{ABF25B39-9761-4935-84F0-2114CD4516BE}"/>
          </ac:spMkLst>
        </pc:spChg>
        <pc:picChg chg="del">
          <ac:chgData name="Srivastava, Divyansh" userId="4f46b25c-47e1-4546-aed9-f810afc2aceb" providerId="ADAL" clId="{76E89379-B9C5-400A-BD9A-DC1F9F677A92}" dt="2020-12-07T06:17:14.676" v="137" actId="478"/>
          <ac:picMkLst>
            <pc:docMk/>
            <pc:sldMk cId="810020550" sldId="301"/>
            <ac:picMk id="5" creationId="{E78082F1-F4FB-4188-BCED-25DD106F35EB}"/>
          </ac:picMkLst>
        </pc:picChg>
        <pc:picChg chg="add del mod">
          <ac:chgData name="Srivastava, Divyansh" userId="4f46b25c-47e1-4546-aed9-f810afc2aceb" providerId="ADAL" clId="{76E89379-B9C5-400A-BD9A-DC1F9F677A92}" dt="2020-12-07T06:18:01.450" v="144"/>
          <ac:picMkLst>
            <pc:docMk/>
            <pc:sldMk cId="810020550" sldId="301"/>
            <ac:picMk id="6" creationId="{40020D29-C4CF-4F1F-BEDF-DAC7025C2424}"/>
          </ac:picMkLst>
        </pc:picChg>
        <pc:picChg chg="add mod">
          <ac:chgData name="Srivastava, Divyansh" userId="4f46b25c-47e1-4546-aed9-f810afc2aceb" providerId="ADAL" clId="{76E89379-B9C5-400A-BD9A-DC1F9F677A92}" dt="2020-12-07T06:50:28.488" v="1388" actId="1076"/>
          <ac:picMkLst>
            <pc:docMk/>
            <pc:sldMk cId="810020550" sldId="301"/>
            <ac:picMk id="16" creationId="{DF63FC4B-D5BC-46EB-B77C-1BAE97759813}"/>
          </ac:picMkLst>
        </pc:picChg>
        <pc:cxnChg chg="add del mod">
          <ac:chgData name="Srivastava, Divyansh" userId="4f46b25c-47e1-4546-aed9-f810afc2aceb" providerId="ADAL" clId="{76E89379-B9C5-400A-BD9A-DC1F9F677A92}" dt="2020-12-07T06:22:21.496" v="214"/>
          <ac:cxnSpMkLst>
            <pc:docMk/>
            <pc:sldMk cId="810020550" sldId="301"/>
            <ac:cxnSpMk id="15" creationId="{C517FBF0-B4D1-4700-B99D-B64F04500866}"/>
          </ac:cxnSpMkLst>
        </pc:cxnChg>
        <pc:cxnChg chg="add mod">
          <ac:chgData name="Srivastava, Divyansh" userId="4f46b25c-47e1-4546-aed9-f810afc2aceb" providerId="ADAL" clId="{76E89379-B9C5-400A-BD9A-DC1F9F677A92}" dt="2020-12-07T06:50:39.179" v="1389" actId="1076"/>
          <ac:cxnSpMkLst>
            <pc:docMk/>
            <pc:sldMk cId="810020550" sldId="301"/>
            <ac:cxnSpMk id="18" creationId="{B6381122-2848-4245-A369-9EACE6838082}"/>
          </ac:cxnSpMkLst>
        </pc:cxnChg>
        <pc:cxnChg chg="add mod">
          <ac:chgData name="Srivastava, Divyansh" userId="4f46b25c-47e1-4546-aed9-f810afc2aceb" providerId="ADAL" clId="{76E89379-B9C5-400A-BD9A-DC1F9F677A92}" dt="2020-12-07T06:22:50.740" v="221" actId="1076"/>
          <ac:cxnSpMkLst>
            <pc:docMk/>
            <pc:sldMk cId="810020550" sldId="301"/>
            <ac:cxnSpMk id="19" creationId="{1FD8C75D-4691-423D-AE66-37BBDBAC7E64}"/>
          </ac:cxnSpMkLst>
        </pc:cxnChg>
        <pc:cxnChg chg="del mod">
          <ac:chgData name="Srivastava, Divyansh" userId="4f46b25c-47e1-4546-aed9-f810afc2aceb" providerId="ADAL" clId="{76E89379-B9C5-400A-BD9A-DC1F9F677A92}" dt="2020-12-07T06:17:18.708" v="139"/>
          <ac:cxnSpMkLst>
            <pc:docMk/>
            <pc:sldMk cId="810020550" sldId="301"/>
            <ac:cxnSpMk id="22" creationId="{6358CBAE-01A8-4256-97FE-A831EBD03789}"/>
          </ac:cxnSpMkLst>
        </pc:cxnChg>
        <pc:cxnChg chg="del">
          <ac:chgData name="Srivastava, Divyansh" userId="4f46b25c-47e1-4546-aed9-f810afc2aceb" providerId="ADAL" clId="{76E89379-B9C5-400A-BD9A-DC1F9F677A92}" dt="2020-12-07T06:22:30.962" v="217"/>
          <ac:cxnSpMkLst>
            <pc:docMk/>
            <pc:sldMk cId="810020550" sldId="301"/>
            <ac:cxnSpMk id="24" creationId="{EF0BAAF5-5F86-48B1-BA41-71FAFDA38F7B}"/>
          </ac:cxnSpMkLst>
        </pc:cxnChg>
      </pc:sldChg>
      <pc:sldChg chg="addSp delSp modSp">
        <pc:chgData name="Srivastava, Divyansh" userId="4f46b25c-47e1-4546-aed9-f810afc2aceb" providerId="ADAL" clId="{76E89379-B9C5-400A-BD9A-DC1F9F677A92}" dt="2020-12-07T06:22:00.136" v="210"/>
        <pc:sldMkLst>
          <pc:docMk/>
          <pc:sldMk cId="1157716846" sldId="302"/>
        </pc:sldMkLst>
        <pc:spChg chg="mod">
          <ac:chgData name="Srivastava, Divyansh" userId="4f46b25c-47e1-4546-aed9-f810afc2aceb" providerId="ADAL" clId="{76E89379-B9C5-400A-BD9A-DC1F9F677A92}" dt="2020-12-07T06:19:04.884" v="194" actId="1076"/>
          <ac:spMkLst>
            <pc:docMk/>
            <pc:sldMk cId="1157716846" sldId="302"/>
            <ac:spMk id="24" creationId="{C665CE59-1ACC-409E-BC1A-CB6D295CC506}"/>
          </ac:spMkLst>
        </pc:spChg>
        <pc:spChg chg="mod">
          <ac:chgData name="Srivastava, Divyansh" userId="4f46b25c-47e1-4546-aed9-f810afc2aceb" providerId="ADAL" clId="{76E89379-B9C5-400A-BD9A-DC1F9F677A92}" dt="2020-12-07T06:19:40.474" v="205" actId="1076"/>
          <ac:spMkLst>
            <pc:docMk/>
            <pc:sldMk cId="1157716846" sldId="302"/>
            <ac:spMk id="25" creationId="{AF7527F9-8BC9-4B93-A9B4-9B7C8634278A}"/>
          </ac:spMkLst>
        </pc:spChg>
        <pc:picChg chg="del">
          <ac:chgData name="Srivastava, Divyansh" userId="4f46b25c-47e1-4546-aed9-f810afc2aceb" providerId="ADAL" clId="{76E89379-B9C5-400A-BD9A-DC1F9F677A92}" dt="2020-12-07T06:18:15.001" v="148" actId="478"/>
          <ac:picMkLst>
            <pc:docMk/>
            <pc:sldMk cId="1157716846" sldId="302"/>
            <ac:picMk id="9" creationId="{7B680FAB-511D-4BF4-9C7D-E77552D5F816}"/>
          </ac:picMkLst>
        </pc:picChg>
        <pc:picChg chg="add del mod">
          <ac:chgData name="Srivastava, Divyansh" userId="4f46b25c-47e1-4546-aed9-f810afc2aceb" providerId="ADAL" clId="{76E89379-B9C5-400A-BD9A-DC1F9F677A92}" dt="2020-12-07T06:22:00.136" v="210"/>
          <ac:picMkLst>
            <pc:docMk/>
            <pc:sldMk cId="1157716846" sldId="302"/>
            <ac:picMk id="10" creationId="{04206602-51DA-4F64-B258-3CAE8B770884}"/>
          </ac:picMkLst>
        </pc:picChg>
        <pc:picChg chg="add del mod">
          <ac:chgData name="Srivastava, Divyansh" userId="4f46b25c-47e1-4546-aed9-f810afc2aceb" providerId="ADAL" clId="{76E89379-B9C5-400A-BD9A-DC1F9F677A92}" dt="2020-12-07T06:19:11.950" v="196"/>
          <ac:picMkLst>
            <pc:docMk/>
            <pc:sldMk cId="1157716846" sldId="302"/>
            <ac:picMk id="12" creationId="{6B4EC490-3655-4A7D-9883-EF8BE313AA2F}"/>
          </ac:picMkLst>
        </pc:picChg>
        <pc:picChg chg="add del mod">
          <ac:chgData name="Srivastava, Divyansh" userId="4f46b25c-47e1-4546-aed9-f810afc2aceb" providerId="ADAL" clId="{76E89379-B9C5-400A-BD9A-DC1F9F677A92}" dt="2020-12-07T06:19:20.566" v="201" actId="478"/>
          <ac:picMkLst>
            <pc:docMk/>
            <pc:sldMk cId="1157716846" sldId="302"/>
            <ac:picMk id="16" creationId="{A6225C22-2C4A-4839-8507-C1B6CF5C99B9}"/>
          </ac:picMkLst>
        </pc:picChg>
        <pc:cxnChg chg="add mod">
          <ac:chgData name="Srivastava, Divyansh" userId="4f46b25c-47e1-4546-aed9-f810afc2aceb" providerId="ADAL" clId="{76E89379-B9C5-400A-BD9A-DC1F9F677A92}" dt="2020-12-07T06:18:42.088" v="156" actId="1076"/>
          <ac:cxnSpMkLst>
            <pc:docMk/>
            <pc:sldMk cId="1157716846" sldId="302"/>
            <ac:cxnSpMk id="13" creationId="{1CF943FA-B193-43CE-B909-BF4B7C8660F1}"/>
          </ac:cxnSpMkLst>
        </pc:cxnChg>
        <pc:cxnChg chg="add mod">
          <ac:chgData name="Srivastava, Divyansh" userId="4f46b25c-47e1-4546-aed9-f810afc2aceb" providerId="ADAL" clId="{76E89379-B9C5-400A-BD9A-DC1F9F677A92}" dt="2020-12-07T06:19:37.213" v="204" actId="14100"/>
          <ac:cxnSpMkLst>
            <pc:docMk/>
            <pc:sldMk cId="1157716846" sldId="302"/>
            <ac:cxnSpMk id="18" creationId="{1BE06AF5-A75A-4FE2-95B4-5B1FFDD3D5C0}"/>
          </ac:cxnSpMkLst>
        </pc:cxnChg>
        <pc:cxnChg chg="del mod">
          <ac:chgData name="Srivastava, Divyansh" userId="4f46b25c-47e1-4546-aed9-f810afc2aceb" providerId="ADAL" clId="{76E89379-B9C5-400A-BD9A-DC1F9F677A92}" dt="2020-12-07T06:18:20.212" v="150"/>
          <ac:cxnSpMkLst>
            <pc:docMk/>
            <pc:sldMk cId="1157716846" sldId="302"/>
            <ac:cxnSpMk id="29" creationId="{8750EE87-2BEB-4A3F-AFEC-9F13B56A22CF}"/>
          </ac:cxnSpMkLst>
        </pc:cxnChg>
        <pc:cxnChg chg="del mod">
          <ac:chgData name="Srivastava, Divyansh" userId="4f46b25c-47e1-4546-aed9-f810afc2aceb" providerId="ADAL" clId="{76E89379-B9C5-400A-BD9A-DC1F9F677A92}" dt="2020-12-07T06:19:15.381" v="198" actId="478"/>
          <ac:cxnSpMkLst>
            <pc:docMk/>
            <pc:sldMk cId="1157716846" sldId="302"/>
            <ac:cxnSpMk id="32" creationId="{36B94AF9-AFAC-4B5A-8CCF-7C008862BAF2}"/>
          </ac:cxnSpMkLst>
        </pc:cxnChg>
      </pc:sldChg>
      <pc:sldChg chg="addSp delSp modSp add">
        <pc:chgData name="Srivastava, Divyansh" userId="4f46b25c-47e1-4546-aed9-f810afc2aceb" providerId="ADAL" clId="{76E89379-B9C5-400A-BD9A-DC1F9F677A92}" dt="2020-12-07T06:53:47.808" v="1399" actId="1076"/>
        <pc:sldMkLst>
          <pc:docMk/>
          <pc:sldMk cId="4047359203" sldId="304"/>
        </pc:sldMkLst>
        <pc:spChg chg="mod">
          <ac:chgData name="Srivastava, Divyansh" userId="4f46b25c-47e1-4546-aed9-f810afc2aceb" providerId="ADAL" clId="{76E89379-B9C5-400A-BD9A-DC1F9F677A92}" dt="2020-12-07T06:53:03.134" v="1391" actId="20577"/>
          <ac:spMkLst>
            <pc:docMk/>
            <pc:sldMk cId="4047359203" sldId="304"/>
            <ac:spMk id="8" creationId="{63020788-1F70-49E5-9F91-A34590D267D8}"/>
          </ac:spMkLst>
        </pc:spChg>
        <pc:spChg chg="mod">
          <ac:chgData name="Srivastava, Divyansh" userId="4f46b25c-47e1-4546-aed9-f810afc2aceb" providerId="ADAL" clId="{76E89379-B9C5-400A-BD9A-DC1F9F677A92}" dt="2020-12-07T06:53:39.342" v="1396" actId="1076"/>
          <ac:spMkLst>
            <pc:docMk/>
            <pc:sldMk cId="4047359203" sldId="304"/>
            <ac:spMk id="14" creationId="{C048ED1E-72E8-4C73-A283-526313729959}"/>
          </ac:spMkLst>
        </pc:spChg>
        <pc:spChg chg="mod">
          <ac:chgData name="Srivastava, Divyansh" userId="4f46b25c-47e1-4546-aed9-f810afc2aceb" providerId="ADAL" clId="{76E89379-B9C5-400A-BD9A-DC1F9F677A92}" dt="2020-12-07T06:53:47.808" v="1399" actId="1076"/>
          <ac:spMkLst>
            <pc:docMk/>
            <pc:sldMk cId="4047359203" sldId="304"/>
            <ac:spMk id="21" creationId="{ABF25B39-9761-4935-84F0-2114CD4516BE}"/>
          </ac:spMkLst>
        </pc:spChg>
        <pc:picChg chg="add mod">
          <ac:chgData name="Srivastava, Divyansh" userId="4f46b25c-47e1-4546-aed9-f810afc2aceb" providerId="ADAL" clId="{76E89379-B9C5-400A-BD9A-DC1F9F677A92}" dt="2020-12-07T06:53:18.148" v="1394" actId="14100"/>
          <ac:picMkLst>
            <pc:docMk/>
            <pc:sldMk cId="4047359203" sldId="304"/>
            <ac:picMk id="5" creationId="{330A95B9-3DA7-4072-A4C7-2E16A084A1F6}"/>
          </ac:picMkLst>
        </pc:picChg>
        <pc:picChg chg="del">
          <ac:chgData name="Srivastava, Divyansh" userId="4f46b25c-47e1-4546-aed9-f810afc2aceb" providerId="ADAL" clId="{76E89379-B9C5-400A-BD9A-DC1F9F677A92}" dt="2020-12-07T06:27:50.425" v="483" actId="478"/>
          <ac:picMkLst>
            <pc:docMk/>
            <pc:sldMk cId="4047359203" sldId="304"/>
            <ac:picMk id="16" creationId="{DF63FC4B-D5BC-46EB-B77C-1BAE97759813}"/>
          </ac:picMkLst>
        </pc:picChg>
        <pc:cxnChg chg="add mod">
          <ac:chgData name="Srivastava, Divyansh" userId="4f46b25c-47e1-4546-aed9-f810afc2aceb" providerId="ADAL" clId="{76E89379-B9C5-400A-BD9A-DC1F9F677A92}" dt="2020-12-07T06:53:34.667" v="1395" actId="1076"/>
          <ac:cxnSpMkLst>
            <pc:docMk/>
            <pc:sldMk cId="4047359203" sldId="304"/>
            <ac:cxnSpMk id="15" creationId="{783CE896-0B54-4CEA-A2EF-44E6D108C757}"/>
          </ac:cxnSpMkLst>
        </pc:cxnChg>
        <pc:cxnChg chg="del">
          <ac:chgData name="Srivastava, Divyansh" userId="4f46b25c-47e1-4546-aed9-f810afc2aceb" providerId="ADAL" clId="{76E89379-B9C5-400A-BD9A-DC1F9F677A92}" dt="2020-12-07T06:28:36.826" v="506"/>
          <ac:cxnSpMkLst>
            <pc:docMk/>
            <pc:sldMk cId="4047359203" sldId="304"/>
            <ac:cxnSpMk id="18" creationId="{B6381122-2848-4245-A369-9EACE6838082}"/>
          </ac:cxnSpMkLst>
        </pc:cxnChg>
        <pc:cxnChg chg="del">
          <ac:chgData name="Srivastava, Divyansh" userId="4f46b25c-47e1-4546-aed9-f810afc2aceb" providerId="ADAL" clId="{76E89379-B9C5-400A-BD9A-DC1F9F677A92}" dt="2020-12-07T06:29:02.243" v="512"/>
          <ac:cxnSpMkLst>
            <pc:docMk/>
            <pc:sldMk cId="4047359203" sldId="304"/>
            <ac:cxnSpMk id="19" creationId="{1FD8C75D-4691-423D-AE66-37BBDBAC7E64}"/>
          </ac:cxnSpMkLst>
        </pc:cxnChg>
        <pc:cxnChg chg="add mod">
          <ac:chgData name="Srivastava, Divyansh" userId="4f46b25c-47e1-4546-aed9-f810afc2aceb" providerId="ADAL" clId="{76E89379-B9C5-400A-BD9A-DC1F9F677A92}" dt="2020-12-07T06:53:45.397" v="1398" actId="14100"/>
          <ac:cxnSpMkLst>
            <pc:docMk/>
            <pc:sldMk cId="4047359203" sldId="304"/>
            <ac:cxnSpMk id="20" creationId="{25E1A51F-6B77-4EF6-998B-AE2CA9B0D293}"/>
          </ac:cxnSpMkLst>
        </pc:cxnChg>
      </pc:sldChg>
      <pc:sldChg chg="modSp add">
        <pc:chgData name="Srivastava, Divyansh" userId="4f46b25c-47e1-4546-aed9-f810afc2aceb" providerId="ADAL" clId="{76E89379-B9C5-400A-BD9A-DC1F9F677A92}" dt="2020-12-07T06:45:00.135" v="1353" actId="20577"/>
        <pc:sldMkLst>
          <pc:docMk/>
          <pc:sldMk cId="3896330282" sldId="305"/>
        </pc:sldMkLst>
        <pc:spChg chg="mod">
          <ac:chgData name="Srivastava, Divyansh" userId="4f46b25c-47e1-4546-aed9-f810afc2aceb" providerId="ADAL" clId="{76E89379-B9C5-400A-BD9A-DC1F9F677A92}" dt="2020-12-07T06:45:00.135" v="1353" actId="20577"/>
          <ac:spMkLst>
            <pc:docMk/>
            <pc:sldMk cId="3896330282" sldId="305"/>
            <ac:spMk id="13" creationId="{00000000-0000-0000-0000-000000000000}"/>
          </ac:spMkLst>
        </pc:spChg>
        <pc:spChg chg="mod">
          <ac:chgData name="Srivastava, Divyansh" userId="4f46b25c-47e1-4546-aed9-f810afc2aceb" providerId="ADAL" clId="{76E89379-B9C5-400A-BD9A-DC1F9F677A92}" dt="2020-12-07T06:44:13.233" v="1343" actId="20577"/>
          <ac:spMkLst>
            <pc:docMk/>
            <pc:sldMk cId="3896330282" sldId="305"/>
            <ac:spMk id="16" creationId="{96E3C645-2AF0-4C43-94D3-5093D654C7B5}"/>
          </ac:spMkLst>
        </pc:spChg>
        <pc:cxnChg chg="mod">
          <ac:chgData name="Srivastava, Divyansh" userId="4f46b25c-47e1-4546-aed9-f810afc2aceb" providerId="ADAL" clId="{76E89379-B9C5-400A-BD9A-DC1F9F677A92}" dt="2020-12-07T06:42:43.325" v="1289" actId="1076"/>
          <ac:cxnSpMkLst>
            <pc:docMk/>
            <pc:sldMk cId="3896330282" sldId="305"/>
            <ac:cxnSpMk id="10" creationId="{00000000-0000-0000-0000-000000000000}"/>
          </ac:cxnSpMkLst>
        </pc:cxnChg>
      </pc:sldChg>
    </pc:docChg>
  </pc:docChgLst>
  <pc:docChgLst>
    <pc:chgData name="Mosya, Goutham Babu" userId="S::gm185194@ncr.com::bb068532-29fb-4ec8-b9aa-add171d5952f" providerId="AD" clId="Web-{BCCB7FD7-4CAE-4061-8584-AEAE238A19E9}"/>
    <pc:docChg chg="modSld">
      <pc:chgData name="Mosya, Goutham Babu" userId="S::gm185194@ncr.com::bb068532-29fb-4ec8-b9aa-add171d5952f" providerId="AD" clId="Web-{BCCB7FD7-4CAE-4061-8584-AEAE238A19E9}" dt="2020-11-18T06:04:00.254" v="8" actId="20577"/>
      <pc:docMkLst>
        <pc:docMk/>
      </pc:docMkLst>
    </pc:docChg>
  </pc:docChgLst>
  <pc:docChgLst>
    <pc:chgData name="Divyansh Srivastava" userId="4f46b25c-47e1-4546-aed9-f810afc2aceb" providerId="ADAL" clId="{1D669301-418D-4275-8AD7-8A32F6ECE509}"/>
    <pc:docChg chg="undo custSel modSld modMainMaster">
      <pc:chgData name="Divyansh Srivastava" userId="4f46b25c-47e1-4546-aed9-f810afc2aceb" providerId="ADAL" clId="{1D669301-418D-4275-8AD7-8A32F6ECE509}" dt="2022-07-10T13:24:13.615" v="350" actId="14100"/>
      <pc:docMkLst>
        <pc:docMk/>
      </pc:docMkLst>
      <pc:sldChg chg="modTransition modAnim">
        <pc:chgData name="Divyansh Srivastava" userId="4f46b25c-47e1-4546-aed9-f810afc2aceb" providerId="ADAL" clId="{1D669301-418D-4275-8AD7-8A32F6ECE509}" dt="2022-07-10T13:19:33.733" v="336"/>
        <pc:sldMkLst>
          <pc:docMk/>
          <pc:sldMk cId="339079346" sldId="260"/>
        </pc:sldMkLst>
      </pc:sldChg>
      <pc:sldChg chg="modSp mod modTransition modAnim">
        <pc:chgData name="Divyansh Srivastava" userId="4f46b25c-47e1-4546-aed9-f810afc2aceb" providerId="ADAL" clId="{1D669301-418D-4275-8AD7-8A32F6ECE509}" dt="2022-07-10T13:19:33.733" v="336"/>
        <pc:sldMkLst>
          <pc:docMk/>
          <pc:sldMk cId="334930986" sldId="269"/>
        </pc:sldMkLst>
        <pc:spChg chg="mod">
          <ac:chgData name="Divyansh Srivastava" userId="4f46b25c-47e1-4546-aed9-f810afc2aceb" providerId="ADAL" clId="{1D669301-418D-4275-8AD7-8A32F6ECE509}" dt="2022-07-10T13:00:37.691" v="119" actId="20577"/>
          <ac:spMkLst>
            <pc:docMk/>
            <pc:sldMk cId="334930986" sldId="269"/>
            <ac:spMk id="2" creationId="{ECB885A9-0A77-4196-9589-30504234E317}"/>
          </ac:spMkLst>
        </pc:spChg>
      </pc:sldChg>
      <pc:sldChg chg="modTransition modAnim">
        <pc:chgData name="Divyansh Srivastava" userId="4f46b25c-47e1-4546-aed9-f810afc2aceb" providerId="ADAL" clId="{1D669301-418D-4275-8AD7-8A32F6ECE509}" dt="2022-07-10T13:19:33.733" v="336"/>
        <pc:sldMkLst>
          <pc:docMk/>
          <pc:sldMk cId="4184462175" sldId="289"/>
        </pc:sldMkLst>
      </pc:sldChg>
      <pc:sldChg chg="modSp mod modTransition modAnim">
        <pc:chgData name="Divyansh Srivastava" userId="4f46b25c-47e1-4546-aed9-f810afc2aceb" providerId="ADAL" clId="{1D669301-418D-4275-8AD7-8A32F6ECE509}" dt="2022-07-10T13:19:33.733" v="336"/>
        <pc:sldMkLst>
          <pc:docMk/>
          <pc:sldMk cId="1957995137" sldId="290"/>
        </pc:sldMkLst>
        <pc:spChg chg="mod">
          <ac:chgData name="Divyansh Srivastava" userId="4f46b25c-47e1-4546-aed9-f810afc2aceb" providerId="ADAL" clId="{1D669301-418D-4275-8AD7-8A32F6ECE509}" dt="2022-07-10T13:03:20.359" v="140" actId="1076"/>
          <ac:spMkLst>
            <pc:docMk/>
            <pc:sldMk cId="1957995137" sldId="290"/>
            <ac:spMk id="10" creationId="{33AB2153-690F-48EC-952D-2063C51BB6BA}"/>
          </ac:spMkLst>
        </pc:spChg>
        <pc:spChg chg="mod">
          <ac:chgData name="Divyansh Srivastava" userId="4f46b25c-47e1-4546-aed9-f810afc2aceb" providerId="ADAL" clId="{1D669301-418D-4275-8AD7-8A32F6ECE509}" dt="2022-07-10T13:03:15.688" v="138" actId="1076"/>
          <ac:spMkLst>
            <pc:docMk/>
            <pc:sldMk cId="1957995137" sldId="290"/>
            <ac:spMk id="17" creationId="{00000000-0000-0000-0000-000000000000}"/>
          </ac:spMkLst>
        </pc:spChg>
        <pc:cxnChg chg="mod">
          <ac:chgData name="Divyansh Srivastava" userId="4f46b25c-47e1-4546-aed9-f810afc2aceb" providerId="ADAL" clId="{1D669301-418D-4275-8AD7-8A32F6ECE509}" dt="2022-07-10T13:03:18.169" v="139" actId="1076"/>
          <ac:cxnSpMkLst>
            <pc:docMk/>
            <pc:sldMk cId="1957995137" sldId="290"/>
            <ac:cxnSpMk id="11" creationId="{773410F3-5464-484D-81A6-CA1BC6EC9173}"/>
          </ac:cxnSpMkLst>
        </pc:cxnChg>
      </pc:sldChg>
      <pc:sldChg chg="addSp modSp mod modTransition modAnim">
        <pc:chgData name="Divyansh Srivastava" userId="4f46b25c-47e1-4546-aed9-f810afc2aceb" providerId="ADAL" clId="{1D669301-418D-4275-8AD7-8A32F6ECE509}" dt="2022-07-10T13:24:13.615" v="350" actId="14100"/>
        <pc:sldMkLst>
          <pc:docMk/>
          <pc:sldMk cId="3446063018" sldId="291"/>
        </pc:sldMkLst>
        <pc:spChg chg="mod">
          <ac:chgData name="Divyansh Srivastava" userId="4f46b25c-47e1-4546-aed9-f810afc2aceb" providerId="ADAL" clId="{1D669301-418D-4275-8AD7-8A32F6ECE509}" dt="2022-07-10T13:23:18.035" v="344" actId="404"/>
          <ac:spMkLst>
            <pc:docMk/>
            <pc:sldMk cId="3446063018" sldId="291"/>
            <ac:spMk id="9" creationId="{F409A165-1800-4A0F-950A-31B13F4A9E4D}"/>
          </ac:spMkLst>
        </pc:spChg>
        <pc:picChg chg="add mod">
          <ac:chgData name="Divyansh Srivastava" userId="4f46b25c-47e1-4546-aed9-f810afc2aceb" providerId="ADAL" clId="{1D669301-418D-4275-8AD7-8A32F6ECE509}" dt="2022-07-10T13:24:13.615" v="350" actId="14100"/>
          <ac:picMkLst>
            <pc:docMk/>
            <pc:sldMk cId="3446063018" sldId="291"/>
            <ac:picMk id="5" creationId="{EF7367F9-F85C-47A6-86E2-38E0E1CBB61E}"/>
          </ac:picMkLst>
        </pc:picChg>
      </pc:sldChg>
      <pc:sldChg chg="modTransition modAnim">
        <pc:chgData name="Divyansh Srivastava" userId="4f46b25c-47e1-4546-aed9-f810afc2aceb" providerId="ADAL" clId="{1D669301-418D-4275-8AD7-8A32F6ECE509}" dt="2022-07-10T13:19:33.733" v="336"/>
        <pc:sldMkLst>
          <pc:docMk/>
          <pc:sldMk cId="2975890938" sldId="292"/>
        </pc:sldMkLst>
      </pc:sldChg>
      <pc:sldChg chg="addSp modSp mod modTransition modAnim">
        <pc:chgData name="Divyansh Srivastava" userId="4f46b25c-47e1-4546-aed9-f810afc2aceb" providerId="ADAL" clId="{1D669301-418D-4275-8AD7-8A32F6ECE509}" dt="2022-07-10T13:19:33.733" v="336"/>
        <pc:sldMkLst>
          <pc:docMk/>
          <pc:sldMk cId="3010629241" sldId="295"/>
        </pc:sldMkLst>
        <pc:spChg chg="mod">
          <ac:chgData name="Divyansh Srivastava" userId="4f46b25c-47e1-4546-aed9-f810afc2aceb" providerId="ADAL" clId="{1D669301-418D-4275-8AD7-8A32F6ECE509}" dt="2022-07-10T12:35:54.318" v="46" actId="20577"/>
          <ac:spMkLst>
            <pc:docMk/>
            <pc:sldMk cId="3010629241" sldId="295"/>
            <ac:spMk id="15" creationId="{C6957C5C-F02A-4B54-9B69-B0AE2C907C6E}"/>
          </ac:spMkLst>
        </pc:spChg>
        <pc:spChg chg="mod">
          <ac:chgData name="Divyansh Srivastava" userId="4f46b25c-47e1-4546-aed9-f810afc2aceb" providerId="ADAL" clId="{1D669301-418D-4275-8AD7-8A32F6ECE509}" dt="2022-07-10T12:38:53.653" v="60" actId="404"/>
          <ac:spMkLst>
            <pc:docMk/>
            <pc:sldMk cId="3010629241" sldId="295"/>
            <ac:spMk id="17" creationId="{00000000-0000-0000-0000-000000000000}"/>
          </ac:spMkLst>
        </pc:spChg>
        <pc:picChg chg="add mod">
          <ac:chgData name="Divyansh Srivastava" userId="4f46b25c-47e1-4546-aed9-f810afc2aceb" providerId="ADAL" clId="{1D669301-418D-4275-8AD7-8A32F6ECE509}" dt="2022-07-10T12:38:41.090" v="57" actId="1076"/>
          <ac:picMkLst>
            <pc:docMk/>
            <pc:sldMk cId="3010629241" sldId="295"/>
            <ac:picMk id="5" creationId="{3777D74C-4361-417B-B042-1230FCF05CF6}"/>
          </ac:picMkLst>
        </pc:picChg>
        <pc:picChg chg="add mod">
          <ac:chgData name="Divyansh Srivastava" userId="4f46b25c-47e1-4546-aed9-f810afc2aceb" providerId="ADAL" clId="{1D669301-418D-4275-8AD7-8A32F6ECE509}" dt="2022-07-10T12:39:04.649" v="65" actId="1076"/>
          <ac:picMkLst>
            <pc:docMk/>
            <pc:sldMk cId="3010629241" sldId="295"/>
            <ac:picMk id="7" creationId="{647C3EAE-04B8-4F08-B9ED-654C9FFCCB79}"/>
          </ac:picMkLst>
        </pc:picChg>
        <pc:cxnChg chg="mod">
          <ac:chgData name="Divyansh Srivastava" userId="4f46b25c-47e1-4546-aed9-f810afc2aceb" providerId="ADAL" clId="{1D669301-418D-4275-8AD7-8A32F6ECE509}" dt="2022-07-10T12:24:19.886" v="29" actId="1076"/>
          <ac:cxnSpMkLst>
            <pc:docMk/>
            <pc:sldMk cId="3010629241" sldId="295"/>
            <ac:cxnSpMk id="11" creationId="{773410F3-5464-484D-81A6-CA1BC6EC9173}"/>
          </ac:cxnSpMkLst>
        </pc:cxnChg>
      </pc:sldChg>
      <pc:sldChg chg="modTransition modAnim">
        <pc:chgData name="Divyansh Srivastava" userId="4f46b25c-47e1-4546-aed9-f810afc2aceb" providerId="ADAL" clId="{1D669301-418D-4275-8AD7-8A32F6ECE509}" dt="2022-07-10T13:19:33.733" v="336"/>
        <pc:sldMkLst>
          <pc:docMk/>
          <pc:sldMk cId="2449743671" sldId="305"/>
        </pc:sldMkLst>
      </pc:sldChg>
      <pc:sldChg chg="modSp mod modTransition modAnim modNotesTx">
        <pc:chgData name="Divyansh Srivastava" userId="4f46b25c-47e1-4546-aed9-f810afc2aceb" providerId="ADAL" clId="{1D669301-418D-4275-8AD7-8A32F6ECE509}" dt="2022-07-10T13:19:33.733" v="336"/>
        <pc:sldMkLst>
          <pc:docMk/>
          <pc:sldMk cId="1374000355" sldId="307"/>
        </pc:sldMkLst>
        <pc:spChg chg="mod">
          <ac:chgData name="Divyansh Srivastava" userId="4f46b25c-47e1-4546-aed9-f810afc2aceb" providerId="ADAL" clId="{1D669301-418D-4275-8AD7-8A32F6ECE509}" dt="2022-07-10T13:09:17.122" v="218" actId="1076"/>
          <ac:spMkLst>
            <pc:docMk/>
            <pc:sldMk cId="1374000355" sldId="307"/>
            <ac:spMk id="8" creationId="{63020788-1F70-49E5-9F91-A34590D267D8}"/>
          </ac:spMkLst>
        </pc:spChg>
      </pc:sldChg>
      <pc:sldChg chg="modSp mod modTransition modAnim">
        <pc:chgData name="Divyansh Srivastava" userId="4f46b25c-47e1-4546-aed9-f810afc2aceb" providerId="ADAL" clId="{1D669301-418D-4275-8AD7-8A32F6ECE509}" dt="2022-07-10T13:19:33.733" v="336"/>
        <pc:sldMkLst>
          <pc:docMk/>
          <pc:sldMk cId="2741596238" sldId="308"/>
        </pc:sldMkLst>
        <pc:spChg chg="mod">
          <ac:chgData name="Divyansh Srivastava" userId="4f46b25c-47e1-4546-aed9-f810afc2aceb" providerId="ADAL" clId="{1D669301-418D-4275-8AD7-8A32F6ECE509}" dt="2022-07-10T13:12:20.335" v="253" actId="1076"/>
          <ac:spMkLst>
            <pc:docMk/>
            <pc:sldMk cId="2741596238" sldId="308"/>
            <ac:spMk id="8" creationId="{63020788-1F70-49E5-9F91-A34590D267D8}"/>
          </ac:spMkLst>
        </pc:spChg>
      </pc:sldChg>
      <pc:sldChg chg="modTransition modAnim">
        <pc:chgData name="Divyansh Srivastava" userId="4f46b25c-47e1-4546-aed9-f810afc2aceb" providerId="ADAL" clId="{1D669301-418D-4275-8AD7-8A32F6ECE509}" dt="2022-07-10T13:19:33.733" v="336"/>
        <pc:sldMkLst>
          <pc:docMk/>
          <pc:sldMk cId="1748978892" sldId="309"/>
        </pc:sldMkLst>
      </pc:sldChg>
      <pc:sldChg chg="modTransition modAnim">
        <pc:chgData name="Divyansh Srivastava" userId="4f46b25c-47e1-4546-aed9-f810afc2aceb" providerId="ADAL" clId="{1D669301-418D-4275-8AD7-8A32F6ECE509}" dt="2022-07-10T13:19:33.733" v="336"/>
        <pc:sldMkLst>
          <pc:docMk/>
          <pc:sldMk cId="3460969029" sldId="310"/>
        </pc:sldMkLst>
      </pc:sldChg>
      <pc:sldChg chg="addSp modSp mod modTransition modAnim">
        <pc:chgData name="Divyansh Srivastava" userId="4f46b25c-47e1-4546-aed9-f810afc2aceb" providerId="ADAL" clId="{1D669301-418D-4275-8AD7-8A32F6ECE509}" dt="2022-07-10T13:19:33.733" v="336"/>
        <pc:sldMkLst>
          <pc:docMk/>
          <pc:sldMk cId="2594755017" sldId="311"/>
        </pc:sldMkLst>
        <pc:picChg chg="add mod">
          <ac:chgData name="Divyansh Srivastava" userId="4f46b25c-47e1-4546-aed9-f810afc2aceb" providerId="ADAL" clId="{1D669301-418D-4275-8AD7-8A32F6ECE509}" dt="2022-07-10T12:57:09.898" v="106" actId="1076"/>
          <ac:picMkLst>
            <pc:docMk/>
            <pc:sldMk cId="2594755017" sldId="311"/>
            <ac:picMk id="5" creationId="{7EAD7B5D-AFF4-465A-9A6F-593F49885D46}"/>
          </ac:picMkLst>
        </pc:picChg>
        <pc:picChg chg="add mod">
          <ac:chgData name="Divyansh Srivastava" userId="4f46b25c-47e1-4546-aed9-f810afc2aceb" providerId="ADAL" clId="{1D669301-418D-4275-8AD7-8A32F6ECE509}" dt="2022-07-10T12:57:11.325" v="107" actId="1076"/>
          <ac:picMkLst>
            <pc:docMk/>
            <pc:sldMk cId="2594755017" sldId="311"/>
            <ac:picMk id="7" creationId="{8239F773-D2F8-48E3-A7C2-3972D94CFEAA}"/>
          </ac:picMkLst>
        </pc:picChg>
      </pc:sldChg>
      <pc:sldChg chg="addSp delSp modSp mod modTransition modAnim">
        <pc:chgData name="Divyansh Srivastava" userId="4f46b25c-47e1-4546-aed9-f810afc2aceb" providerId="ADAL" clId="{1D669301-418D-4275-8AD7-8A32F6ECE509}" dt="2022-07-10T13:19:33.733" v="336"/>
        <pc:sldMkLst>
          <pc:docMk/>
          <pc:sldMk cId="1764025703" sldId="312"/>
        </pc:sldMkLst>
        <pc:picChg chg="add del mod">
          <ac:chgData name="Divyansh Srivastava" userId="4f46b25c-47e1-4546-aed9-f810afc2aceb" providerId="ADAL" clId="{1D669301-418D-4275-8AD7-8A32F6ECE509}" dt="2022-07-10T12:55:43.702" v="79" actId="21"/>
          <ac:picMkLst>
            <pc:docMk/>
            <pc:sldMk cId="1764025703" sldId="312"/>
            <ac:picMk id="5" creationId="{3CF74255-6CAE-4487-9350-82FE756F0789}"/>
          </ac:picMkLst>
        </pc:picChg>
        <pc:picChg chg="add mod">
          <ac:chgData name="Divyansh Srivastava" userId="4f46b25c-47e1-4546-aed9-f810afc2aceb" providerId="ADAL" clId="{1D669301-418D-4275-8AD7-8A32F6ECE509}" dt="2022-07-10T12:56:51.076" v="99" actId="1076"/>
          <ac:picMkLst>
            <pc:docMk/>
            <pc:sldMk cId="1764025703" sldId="312"/>
            <ac:picMk id="7" creationId="{CF7B8C39-E7CE-4BFC-A333-A58F2C8A76D7}"/>
          </ac:picMkLst>
        </pc:picChg>
        <pc:picChg chg="add mod">
          <ac:chgData name="Divyansh Srivastava" userId="4f46b25c-47e1-4546-aed9-f810afc2aceb" providerId="ADAL" clId="{1D669301-418D-4275-8AD7-8A32F6ECE509}" dt="2022-07-10T12:56:49.035" v="98" actId="1076"/>
          <ac:picMkLst>
            <pc:docMk/>
            <pc:sldMk cId="1764025703" sldId="312"/>
            <ac:picMk id="10" creationId="{AF6F74C3-2048-4A3E-BF3E-48A18BAB2781}"/>
          </ac:picMkLst>
        </pc:picChg>
      </pc:sldChg>
      <pc:sldChg chg="addSp modSp mod modTransition modAnim">
        <pc:chgData name="Divyansh Srivastava" userId="4f46b25c-47e1-4546-aed9-f810afc2aceb" providerId="ADAL" clId="{1D669301-418D-4275-8AD7-8A32F6ECE509}" dt="2022-07-10T13:19:33.733" v="336"/>
        <pc:sldMkLst>
          <pc:docMk/>
          <pc:sldMk cId="2792377473" sldId="313"/>
        </pc:sldMkLst>
        <pc:spChg chg="mod">
          <ac:chgData name="Divyansh Srivastava" userId="4f46b25c-47e1-4546-aed9-f810afc2aceb" providerId="ADAL" clId="{1D669301-418D-4275-8AD7-8A32F6ECE509}" dt="2022-07-10T12:56:01.974" v="83" actId="14100"/>
          <ac:spMkLst>
            <pc:docMk/>
            <pc:sldMk cId="2792377473" sldId="313"/>
            <ac:spMk id="8" creationId="{63020788-1F70-49E5-9F91-A34590D267D8}"/>
          </ac:spMkLst>
        </pc:spChg>
        <pc:picChg chg="add mod">
          <ac:chgData name="Divyansh Srivastava" userId="4f46b25c-47e1-4546-aed9-f810afc2aceb" providerId="ADAL" clId="{1D669301-418D-4275-8AD7-8A32F6ECE509}" dt="2022-07-10T12:57:23.963" v="108" actId="1076"/>
          <ac:picMkLst>
            <pc:docMk/>
            <pc:sldMk cId="2792377473" sldId="313"/>
            <ac:picMk id="7" creationId="{1241970D-BDE4-4971-83C3-56B331ADB8F0}"/>
          </ac:picMkLst>
        </pc:picChg>
      </pc:sldChg>
      <pc:sldMasterChg chg="modTransition modSldLayout">
        <pc:chgData name="Divyansh Srivastava" userId="4f46b25c-47e1-4546-aed9-f810afc2aceb" providerId="ADAL" clId="{1D669301-418D-4275-8AD7-8A32F6ECE509}" dt="2022-07-10T13:19:33.733" v="336"/>
        <pc:sldMasterMkLst>
          <pc:docMk/>
          <pc:sldMasterMk cId="1345325769" sldId="2147483948"/>
        </pc:sldMasterMkLst>
        <pc:sldLayoutChg chg="modTransition">
          <pc:chgData name="Divyansh Srivastava" userId="4f46b25c-47e1-4546-aed9-f810afc2aceb" providerId="ADAL" clId="{1D669301-418D-4275-8AD7-8A32F6ECE509}" dt="2022-07-10T13:19:33.733" v="336"/>
          <pc:sldLayoutMkLst>
            <pc:docMk/>
            <pc:sldMasterMk cId="1345325769" sldId="2147483948"/>
            <pc:sldLayoutMk cId="4000769742" sldId="2147484110"/>
          </pc:sldLayoutMkLst>
        </pc:sldLayoutChg>
      </pc:sldMasterChg>
      <pc:sldMasterChg chg="modTransition modSldLayout">
        <pc:chgData name="Divyansh Srivastava" userId="4f46b25c-47e1-4546-aed9-f810afc2aceb" providerId="ADAL" clId="{1D669301-418D-4275-8AD7-8A32F6ECE509}" dt="2022-07-10T13:19:33.733" v="336"/>
        <pc:sldMasterMkLst>
          <pc:docMk/>
          <pc:sldMasterMk cId="329425280" sldId="2147483997"/>
        </pc:sldMasterMkLst>
        <pc:sldLayoutChg chg="modTransition">
          <pc:chgData name="Divyansh Srivastava" userId="4f46b25c-47e1-4546-aed9-f810afc2aceb" providerId="ADAL" clId="{1D669301-418D-4275-8AD7-8A32F6ECE509}" dt="2022-07-10T13:19:33.733" v="336"/>
          <pc:sldLayoutMkLst>
            <pc:docMk/>
            <pc:sldMasterMk cId="329425280" sldId="2147483997"/>
            <pc:sldLayoutMk cId="3270396454" sldId="2147484010"/>
          </pc:sldLayoutMkLst>
        </pc:sldLayoutChg>
        <pc:sldLayoutChg chg="modTransition">
          <pc:chgData name="Divyansh Srivastava" userId="4f46b25c-47e1-4546-aed9-f810afc2aceb" providerId="ADAL" clId="{1D669301-418D-4275-8AD7-8A32F6ECE509}" dt="2022-07-10T13:19:33.733" v="336"/>
          <pc:sldLayoutMkLst>
            <pc:docMk/>
            <pc:sldMasterMk cId="329425280" sldId="2147483997"/>
            <pc:sldLayoutMk cId="928015072" sldId="2147484012"/>
          </pc:sldLayoutMkLst>
        </pc:sldLayoutChg>
        <pc:sldLayoutChg chg="modTransition">
          <pc:chgData name="Divyansh Srivastava" userId="4f46b25c-47e1-4546-aed9-f810afc2aceb" providerId="ADAL" clId="{1D669301-418D-4275-8AD7-8A32F6ECE509}" dt="2022-07-10T13:19:33.733" v="336"/>
          <pc:sldLayoutMkLst>
            <pc:docMk/>
            <pc:sldMasterMk cId="329425280" sldId="2147483997"/>
            <pc:sldLayoutMk cId="1332176735" sldId="2147484014"/>
          </pc:sldLayoutMkLst>
        </pc:sldLayoutChg>
        <pc:sldLayoutChg chg="modTransition">
          <pc:chgData name="Divyansh Srivastava" userId="4f46b25c-47e1-4546-aed9-f810afc2aceb" providerId="ADAL" clId="{1D669301-418D-4275-8AD7-8A32F6ECE509}" dt="2022-07-10T13:19:33.733" v="336"/>
          <pc:sldLayoutMkLst>
            <pc:docMk/>
            <pc:sldMasterMk cId="329425280" sldId="2147483997"/>
            <pc:sldLayoutMk cId="1781371032" sldId="2147484015"/>
          </pc:sldLayoutMkLst>
        </pc:sldLayoutChg>
        <pc:sldLayoutChg chg="modTransition">
          <pc:chgData name="Divyansh Srivastava" userId="4f46b25c-47e1-4546-aed9-f810afc2aceb" providerId="ADAL" clId="{1D669301-418D-4275-8AD7-8A32F6ECE509}" dt="2022-07-10T13:19:33.733" v="336"/>
          <pc:sldLayoutMkLst>
            <pc:docMk/>
            <pc:sldMasterMk cId="329425280" sldId="2147483997"/>
            <pc:sldLayoutMk cId="1207166434" sldId="2147484016"/>
          </pc:sldLayoutMkLst>
        </pc:sldLayoutChg>
        <pc:sldLayoutChg chg="modTransition">
          <pc:chgData name="Divyansh Srivastava" userId="4f46b25c-47e1-4546-aed9-f810afc2aceb" providerId="ADAL" clId="{1D669301-418D-4275-8AD7-8A32F6ECE509}" dt="2022-07-10T13:19:33.733" v="336"/>
          <pc:sldLayoutMkLst>
            <pc:docMk/>
            <pc:sldMasterMk cId="329425280" sldId="2147483997"/>
            <pc:sldLayoutMk cId="2095243769" sldId="2147484018"/>
          </pc:sldLayoutMkLst>
        </pc:sldLayoutChg>
        <pc:sldLayoutChg chg="modTransition">
          <pc:chgData name="Divyansh Srivastava" userId="4f46b25c-47e1-4546-aed9-f810afc2aceb" providerId="ADAL" clId="{1D669301-418D-4275-8AD7-8A32F6ECE509}" dt="2022-07-10T13:19:33.733" v="336"/>
          <pc:sldLayoutMkLst>
            <pc:docMk/>
            <pc:sldMasterMk cId="329425280" sldId="2147483997"/>
            <pc:sldLayoutMk cId="2435713231" sldId="2147484023"/>
          </pc:sldLayoutMkLst>
        </pc:sldLayoutChg>
        <pc:sldLayoutChg chg="modTransition">
          <pc:chgData name="Divyansh Srivastava" userId="4f46b25c-47e1-4546-aed9-f810afc2aceb" providerId="ADAL" clId="{1D669301-418D-4275-8AD7-8A32F6ECE509}" dt="2022-07-10T13:19:33.733" v="336"/>
          <pc:sldLayoutMkLst>
            <pc:docMk/>
            <pc:sldMasterMk cId="329425280" sldId="2147483997"/>
            <pc:sldLayoutMk cId="955207697" sldId="2147484122"/>
          </pc:sldLayoutMkLst>
        </pc:sldLayoutChg>
      </pc:sldMasterChg>
    </pc:docChg>
  </pc:docChgLst>
  <pc:docChgLst>
    <pc:chgData name="Srivastava, Divyansh" userId="4f46b25c-47e1-4546-aed9-f810afc2aceb" providerId="ADAL" clId="{8F0318A2-5DAC-4E37-9BA7-0D9EB6CDC61E}"/>
    <pc:docChg chg="undo custSel addSld delSld modSld sldOrd">
      <pc:chgData name="Srivastava, Divyansh" userId="4f46b25c-47e1-4546-aed9-f810afc2aceb" providerId="ADAL" clId="{8F0318A2-5DAC-4E37-9BA7-0D9EB6CDC61E}" dt="2020-11-23T16:13:40.535" v="7019" actId="2711"/>
      <pc:docMkLst>
        <pc:docMk/>
      </pc:docMkLst>
      <pc:sldChg chg="delSp modSp">
        <pc:chgData name="Srivastava, Divyansh" userId="4f46b25c-47e1-4546-aed9-f810afc2aceb" providerId="ADAL" clId="{8F0318A2-5DAC-4E37-9BA7-0D9EB6CDC61E}" dt="2020-11-23T14:09:56.253" v="6648" actId="20577"/>
        <pc:sldMkLst>
          <pc:docMk/>
          <pc:sldMk cId="339079346" sldId="260"/>
        </pc:sldMkLst>
        <pc:spChg chg="mod">
          <ac:chgData name="Srivastava, Divyansh" userId="4f46b25c-47e1-4546-aed9-f810afc2aceb" providerId="ADAL" clId="{8F0318A2-5DAC-4E37-9BA7-0D9EB6CDC61E}" dt="2020-11-23T14:09:56.253" v="6648" actId="20577"/>
          <ac:spMkLst>
            <pc:docMk/>
            <pc:sldMk cId="339079346" sldId="260"/>
            <ac:spMk id="8" creationId="{63020788-1F70-49E5-9F91-A34590D267D8}"/>
          </ac:spMkLst>
        </pc:spChg>
        <pc:spChg chg="mod">
          <ac:chgData name="Srivastava, Divyansh" userId="4f46b25c-47e1-4546-aed9-f810afc2aceb" providerId="ADAL" clId="{8F0318A2-5DAC-4E37-9BA7-0D9EB6CDC61E}" dt="2020-11-23T13:29:15.437" v="6099" actId="2711"/>
          <ac:spMkLst>
            <pc:docMk/>
            <pc:sldMk cId="339079346" sldId="260"/>
            <ac:spMk id="17" creationId="{00000000-0000-0000-0000-000000000000}"/>
          </ac:spMkLst>
        </pc:spChg>
        <pc:graphicFrameChg chg="del mod">
          <ac:chgData name="Srivastava, Divyansh" userId="4f46b25c-47e1-4546-aed9-f810afc2aceb" providerId="ADAL" clId="{8F0318A2-5DAC-4E37-9BA7-0D9EB6CDC61E}" dt="2020-11-23T05:27:23.532" v="2839" actId="478"/>
          <ac:graphicFrameMkLst>
            <pc:docMk/>
            <pc:sldMk cId="339079346" sldId="260"/>
            <ac:graphicFrameMk id="9" creationId="{A5B52E66-C11B-4D5A-B76D-9506CBED93A7}"/>
          </ac:graphicFrameMkLst>
        </pc:graphicFrameChg>
      </pc:sldChg>
      <pc:sldChg chg="modSp">
        <pc:chgData name="Srivastava, Divyansh" userId="4f46b25c-47e1-4546-aed9-f810afc2aceb" providerId="ADAL" clId="{8F0318A2-5DAC-4E37-9BA7-0D9EB6CDC61E}" dt="2020-11-23T16:13:40.535" v="7019" actId="2711"/>
        <pc:sldMkLst>
          <pc:docMk/>
          <pc:sldMk cId="334930986" sldId="269"/>
        </pc:sldMkLst>
        <pc:spChg chg="mod">
          <ac:chgData name="Srivastava, Divyansh" userId="4f46b25c-47e1-4546-aed9-f810afc2aceb" providerId="ADAL" clId="{8F0318A2-5DAC-4E37-9BA7-0D9EB6CDC61E}" dt="2020-11-23T16:13:40.535" v="7019" actId="2711"/>
          <ac:spMkLst>
            <pc:docMk/>
            <pc:sldMk cId="334930986" sldId="269"/>
            <ac:spMk id="2" creationId="{ECB885A9-0A77-4196-9589-30504234E317}"/>
          </ac:spMkLst>
        </pc:spChg>
      </pc:sldChg>
      <pc:sldChg chg="modSp ord">
        <pc:chgData name="Srivastava, Divyansh" userId="4f46b25c-47e1-4546-aed9-f810afc2aceb" providerId="ADAL" clId="{8F0318A2-5DAC-4E37-9BA7-0D9EB6CDC61E}" dt="2020-11-23T16:09:10.139" v="6851" actId="113"/>
        <pc:sldMkLst>
          <pc:docMk/>
          <pc:sldMk cId="4138986758" sldId="279"/>
        </pc:sldMkLst>
        <pc:spChg chg="mod">
          <ac:chgData name="Srivastava, Divyansh" userId="4f46b25c-47e1-4546-aed9-f810afc2aceb" providerId="ADAL" clId="{8F0318A2-5DAC-4E37-9BA7-0D9EB6CDC61E}" dt="2020-11-23T16:09:10.139" v="6851" actId="113"/>
          <ac:spMkLst>
            <pc:docMk/>
            <pc:sldMk cId="4138986758" sldId="279"/>
            <ac:spMk id="8" creationId="{901C211A-CE05-4E5A-81E5-14E12835F015}"/>
          </ac:spMkLst>
        </pc:spChg>
        <pc:spChg chg="mod">
          <ac:chgData name="Srivastava, Divyansh" userId="4f46b25c-47e1-4546-aed9-f810afc2aceb" providerId="ADAL" clId="{8F0318A2-5DAC-4E37-9BA7-0D9EB6CDC61E}" dt="2020-11-23T16:07:42.144" v="6842" actId="2711"/>
          <ac:spMkLst>
            <pc:docMk/>
            <pc:sldMk cId="4138986758" sldId="279"/>
            <ac:spMk id="17" creationId="{00000000-0000-0000-0000-000000000000}"/>
          </ac:spMkLst>
        </pc:spChg>
      </pc:sldChg>
      <pc:sldChg chg="modSp del">
        <pc:chgData name="Srivastava, Divyansh" userId="4f46b25c-47e1-4546-aed9-f810afc2aceb" providerId="ADAL" clId="{8F0318A2-5DAC-4E37-9BA7-0D9EB6CDC61E}" dt="2020-11-23T06:18:05.068" v="5178" actId="2696"/>
        <pc:sldMkLst>
          <pc:docMk/>
          <pc:sldMk cId="3573778760" sldId="282"/>
        </pc:sldMkLst>
        <pc:spChg chg="mod">
          <ac:chgData name="Srivastava, Divyansh" userId="4f46b25c-47e1-4546-aed9-f810afc2aceb" providerId="ADAL" clId="{8F0318A2-5DAC-4E37-9BA7-0D9EB6CDC61E}" dt="2020-11-23T05:34:54.213" v="3111" actId="2711"/>
          <ac:spMkLst>
            <pc:docMk/>
            <pc:sldMk cId="3573778760" sldId="282"/>
            <ac:spMk id="13" creationId="{00000000-0000-0000-0000-000000000000}"/>
          </ac:spMkLst>
        </pc:spChg>
      </pc:sldChg>
      <pc:sldChg chg="modSp del">
        <pc:chgData name="Srivastava, Divyansh" userId="4f46b25c-47e1-4546-aed9-f810afc2aceb" providerId="ADAL" clId="{8F0318A2-5DAC-4E37-9BA7-0D9EB6CDC61E}" dt="2020-11-23T05:55:22.377" v="4208" actId="2696"/>
        <pc:sldMkLst>
          <pc:docMk/>
          <pc:sldMk cId="528552754" sldId="283"/>
        </pc:sldMkLst>
        <pc:spChg chg="mod">
          <ac:chgData name="Srivastava, Divyansh" userId="4f46b25c-47e1-4546-aed9-f810afc2aceb" providerId="ADAL" clId="{8F0318A2-5DAC-4E37-9BA7-0D9EB6CDC61E}" dt="2020-11-23T05:34:42.565" v="3110" actId="2711"/>
          <ac:spMkLst>
            <pc:docMk/>
            <pc:sldMk cId="528552754" sldId="283"/>
            <ac:spMk id="2" creationId="{00000000-0000-0000-0000-000000000000}"/>
          </ac:spMkLst>
        </pc:spChg>
      </pc:sldChg>
      <pc:sldChg chg="modSp">
        <pc:chgData name="Srivastava, Divyansh" userId="4f46b25c-47e1-4546-aed9-f810afc2aceb" providerId="ADAL" clId="{8F0318A2-5DAC-4E37-9BA7-0D9EB6CDC61E}" dt="2020-11-23T16:12:59.634" v="7016" actId="123"/>
        <pc:sldMkLst>
          <pc:docMk/>
          <pc:sldMk cId="130102553" sldId="286"/>
        </pc:sldMkLst>
        <pc:spChg chg="mod">
          <ac:chgData name="Srivastava, Divyansh" userId="4f46b25c-47e1-4546-aed9-f810afc2aceb" providerId="ADAL" clId="{8F0318A2-5DAC-4E37-9BA7-0D9EB6CDC61E}" dt="2020-11-23T14:19:27.706" v="6771" actId="2711"/>
          <ac:spMkLst>
            <pc:docMk/>
            <pc:sldMk cId="130102553" sldId="286"/>
            <ac:spMk id="13" creationId="{00000000-0000-0000-0000-000000000000}"/>
          </ac:spMkLst>
        </pc:spChg>
        <pc:spChg chg="mod">
          <ac:chgData name="Srivastava, Divyansh" userId="4f46b25c-47e1-4546-aed9-f810afc2aceb" providerId="ADAL" clId="{8F0318A2-5DAC-4E37-9BA7-0D9EB6CDC61E}" dt="2020-11-23T16:12:59.634" v="7016" actId="123"/>
          <ac:spMkLst>
            <pc:docMk/>
            <pc:sldMk cId="130102553" sldId="286"/>
            <ac:spMk id="16" creationId="{96E3C645-2AF0-4C43-94D3-5093D654C7B5}"/>
          </ac:spMkLst>
        </pc:spChg>
      </pc:sldChg>
      <pc:sldChg chg="modSp">
        <pc:chgData name="Srivastava, Divyansh" userId="4f46b25c-47e1-4546-aed9-f810afc2aceb" providerId="ADAL" clId="{8F0318A2-5DAC-4E37-9BA7-0D9EB6CDC61E}" dt="2020-11-23T16:07:20.011" v="6841" actId="20577"/>
        <pc:sldMkLst>
          <pc:docMk/>
          <pc:sldMk cId="501769704" sldId="287"/>
        </pc:sldMkLst>
        <pc:spChg chg="mod">
          <ac:chgData name="Srivastava, Divyansh" userId="4f46b25c-47e1-4546-aed9-f810afc2aceb" providerId="ADAL" clId="{8F0318A2-5DAC-4E37-9BA7-0D9EB6CDC61E}" dt="2020-11-23T16:06:18.552" v="6826" actId="2711"/>
          <ac:spMkLst>
            <pc:docMk/>
            <pc:sldMk cId="501769704" sldId="287"/>
            <ac:spMk id="13" creationId="{00000000-0000-0000-0000-000000000000}"/>
          </ac:spMkLst>
        </pc:spChg>
        <pc:spChg chg="mod">
          <ac:chgData name="Srivastava, Divyansh" userId="4f46b25c-47e1-4546-aed9-f810afc2aceb" providerId="ADAL" clId="{8F0318A2-5DAC-4E37-9BA7-0D9EB6CDC61E}" dt="2020-11-23T16:07:20.011" v="6841" actId="20577"/>
          <ac:spMkLst>
            <pc:docMk/>
            <pc:sldMk cId="501769704" sldId="287"/>
            <ac:spMk id="16" creationId="{96E3C645-2AF0-4C43-94D3-5093D654C7B5}"/>
          </ac:spMkLst>
        </pc:spChg>
      </pc:sldChg>
      <pc:sldChg chg="modSp ord">
        <pc:chgData name="Srivastava, Divyansh" userId="4f46b25c-47e1-4546-aed9-f810afc2aceb" providerId="ADAL" clId="{8F0318A2-5DAC-4E37-9BA7-0D9EB6CDC61E}" dt="2020-11-23T16:12:47.408" v="7015" actId="1076"/>
        <pc:sldMkLst>
          <pc:docMk/>
          <pc:sldMk cId="260452182" sldId="288"/>
        </pc:sldMkLst>
        <pc:spChg chg="mod">
          <ac:chgData name="Srivastava, Divyansh" userId="4f46b25c-47e1-4546-aed9-f810afc2aceb" providerId="ADAL" clId="{8F0318A2-5DAC-4E37-9BA7-0D9EB6CDC61E}" dt="2020-11-23T16:03:04.268" v="6792" actId="255"/>
          <ac:spMkLst>
            <pc:docMk/>
            <pc:sldMk cId="260452182" sldId="288"/>
            <ac:spMk id="13" creationId="{00000000-0000-0000-0000-000000000000}"/>
          </ac:spMkLst>
        </pc:spChg>
        <pc:spChg chg="mod">
          <ac:chgData name="Srivastava, Divyansh" userId="4f46b25c-47e1-4546-aed9-f810afc2aceb" providerId="ADAL" clId="{8F0318A2-5DAC-4E37-9BA7-0D9EB6CDC61E}" dt="2020-11-23T16:12:31.379" v="7013" actId="1076"/>
          <ac:spMkLst>
            <pc:docMk/>
            <pc:sldMk cId="260452182" sldId="288"/>
            <ac:spMk id="16" creationId="{96E3C645-2AF0-4C43-94D3-5093D654C7B5}"/>
          </ac:spMkLst>
        </pc:spChg>
        <pc:cxnChg chg="mod">
          <ac:chgData name="Srivastava, Divyansh" userId="4f46b25c-47e1-4546-aed9-f810afc2aceb" providerId="ADAL" clId="{8F0318A2-5DAC-4E37-9BA7-0D9EB6CDC61E}" dt="2020-11-23T16:12:47.408" v="7015" actId="1076"/>
          <ac:cxnSpMkLst>
            <pc:docMk/>
            <pc:sldMk cId="260452182" sldId="288"/>
            <ac:cxnSpMk id="10" creationId="{00000000-0000-0000-0000-000000000000}"/>
          </ac:cxnSpMkLst>
        </pc:cxnChg>
      </pc:sldChg>
      <pc:sldChg chg="addSp delSp modSp">
        <pc:chgData name="Srivastava, Divyansh" userId="4f46b25c-47e1-4546-aed9-f810afc2aceb" providerId="ADAL" clId="{8F0318A2-5DAC-4E37-9BA7-0D9EB6CDC61E}" dt="2020-11-23T16:13:24.751" v="7018" actId="123"/>
        <pc:sldMkLst>
          <pc:docMk/>
          <pc:sldMk cId="1957995137" sldId="290"/>
        </pc:sldMkLst>
        <pc:spChg chg="add del mod">
          <ac:chgData name="Srivastava, Divyansh" userId="4f46b25c-47e1-4546-aed9-f810afc2aceb" providerId="ADAL" clId="{8F0318A2-5DAC-4E37-9BA7-0D9EB6CDC61E}" dt="2020-11-18T08:41:46.939" v="376" actId="478"/>
          <ac:spMkLst>
            <pc:docMk/>
            <pc:sldMk cId="1957995137" sldId="290"/>
            <ac:spMk id="3" creationId="{AAE25FF8-D292-4441-8603-44F389FFCA4F}"/>
          </ac:spMkLst>
        </pc:spChg>
        <pc:spChg chg="mod">
          <ac:chgData name="Srivastava, Divyansh" userId="4f46b25c-47e1-4546-aed9-f810afc2aceb" providerId="ADAL" clId="{8F0318A2-5DAC-4E37-9BA7-0D9EB6CDC61E}" dt="2020-11-18T08:37:55.313" v="1" actId="20577"/>
          <ac:spMkLst>
            <pc:docMk/>
            <pc:sldMk cId="1957995137" sldId="290"/>
            <ac:spMk id="8" creationId="{63020788-1F70-49E5-9F91-A34590D267D8}"/>
          </ac:spMkLst>
        </pc:spChg>
        <pc:spChg chg="add mod">
          <ac:chgData name="Srivastava, Divyansh" userId="4f46b25c-47e1-4546-aed9-f810afc2aceb" providerId="ADAL" clId="{8F0318A2-5DAC-4E37-9BA7-0D9EB6CDC61E}" dt="2020-11-23T16:13:24.751" v="7018" actId="123"/>
          <ac:spMkLst>
            <pc:docMk/>
            <pc:sldMk cId="1957995137" sldId="290"/>
            <ac:spMk id="10" creationId="{33AB2153-690F-48EC-952D-2063C51BB6BA}"/>
          </ac:spMkLst>
        </pc:spChg>
        <pc:spChg chg="mod">
          <ac:chgData name="Srivastava, Divyansh" userId="4f46b25c-47e1-4546-aed9-f810afc2aceb" providerId="ADAL" clId="{8F0318A2-5DAC-4E37-9BA7-0D9EB6CDC61E}" dt="2020-11-23T13:24:16.242" v="6032" actId="2711"/>
          <ac:spMkLst>
            <pc:docMk/>
            <pc:sldMk cId="1957995137" sldId="290"/>
            <ac:spMk id="17" creationId="{00000000-0000-0000-0000-000000000000}"/>
          </ac:spMkLst>
        </pc:spChg>
        <pc:graphicFrameChg chg="del">
          <ac:chgData name="Srivastava, Divyansh" userId="4f46b25c-47e1-4546-aed9-f810afc2aceb" providerId="ADAL" clId="{8F0318A2-5DAC-4E37-9BA7-0D9EB6CDC61E}" dt="2020-11-18T08:37:51.494" v="0" actId="478"/>
          <ac:graphicFrameMkLst>
            <pc:docMk/>
            <pc:sldMk cId="1957995137" sldId="290"/>
            <ac:graphicFrameMk id="9" creationId="{A5B52E66-C11B-4D5A-B76D-9506CBED93A7}"/>
          </ac:graphicFrameMkLst>
        </pc:graphicFrameChg>
        <pc:cxnChg chg="mod">
          <ac:chgData name="Srivastava, Divyansh" userId="4f46b25c-47e1-4546-aed9-f810afc2aceb" providerId="ADAL" clId="{8F0318A2-5DAC-4E37-9BA7-0D9EB6CDC61E}" dt="2020-11-23T13:22:20.546" v="6009" actId="1076"/>
          <ac:cxnSpMkLst>
            <pc:docMk/>
            <pc:sldMk cId="1957995137" sldId="290"/>
            <ac:cxnSpMk id="11" creationId="{773410F3-5464-484D-81A6-CA1BC6EC9173}"/>
          </ac:cxnSpMkLst>
        </pc:cxnChg>
      </pc:sldChg>
      <pc:sldChg chg="addSp modSp add">
        <pc:chgData name="Srivastava, Divyansh" userId="4f46b25c-47e1-4546-aed9-f810afc2aceb" providerId="ADAL" clId="{8F0318A2-5DAC-4E37-9BA7-0D9EB6CDC61E}" dt="2020-11-23T13:29:03.862" v="6098" actId="20577"/>
        <pc:sldMkLst>
          <pc:docMk/>
          <pc:sldMk cId="3446063018" sldId="291"/>
        </pc:sldMkLst>
        <pc:spChg chg="add mod">
          <ac:chgData name="Srivastava, Divyansh" userId="4f46b25c-47e1-4546-aed9-f810afc2aceb" providerId="ADAL" clId="{8F0318A2-5DAC-4E37-9BA7-0D9EB6CDC61E}" dt="2020-11-23T13:29:03.862" v="6098" actId="20577"/>
          <ac:spMkLst>
            <pc:docMk/>
            <pc:sldMk cId="3446063018" sldId="291"/>
            <ac:spMk id="9" creationId="{F409A165-1800-4A0F-950A-31B13F4A9E4D}"/>
          </ac:spMkLst>
        </pc:spChg>
        <pc:spChg chg="mod">
          <ac:chgData name="Srivastava, Divyansh" userId="4f46b25c-47e1-4546-aed9-f810afc2aceb" providerId="ADAL" clId="{8F0318A2-5DAC-4E37-9BA7-0D9EB6CDC61E}" dt="2020-11-18T08:44:17.002" v="499" actId="1076"/>
          <ac:spMkLst>
            <pc:docMk/>
            <pc:sldMk cId="3446063018" sldId="291"/>
            <ac:spMk id="10" creationId="{33AB2153-690F-48EC-952D-2063C51BB6BA}"/>
          </ac:spMkLst>
        </pc:spChg>
        <pc:spChg chg="mod">
          <ac:chgData name="Srivastava, Divyansh" userId="4f46b25c-47e1-4546-aed9-f810afc2aceb" providerId="ADAL" clId="{8F0318A2-5DAC-4E37-9BA7-0D9EB6CDC61E}" dt="2020-11-23T13:28:09.914" v="6053" actId="2711"/>
          <ac:spMkLst>
            <pc:docMk/>
            <pc:sldMk cId="3446063018" sldId="291"/>
            <ac:spMk id="17" creationId="{00000000-0000-0000-0000-000000000000}"/>
          </ac:spMkLst>
        </pc:spChg>
        <pc:cxnChg chg="mod">
          <ac:chgData name="Srivastava, Divyansh" userId="4f46b25c-47e1-4546-aed9-f810afc2aceb" providerId="ADAL" clId="{8F0318A2-5DAC-4E37-9BA7-0D9EB6CDC61E}" dt="2020-11-18T08:47:14.178" v="690" actId="1076"/>
          <ac:cxnSpMkLst>
            <pc:docMk/>
            <pc:sldMk cId="3446063018" sldId="291"/>
            <ac:cxnSpMk id="11" creationId="{773410F3-5464-484D-81A6-CA1BC6EC9173}"/>
          </ac:cxnSpMkLst>
        </pc:cxnChg>
      </pc:sldChg>
      <pc:sldChg chg="modSp add">
        <pc:chgData name="Srivastava, Divyansh" userId="4f46b25c-47e1-4546-aed9-f810afc2aceb" providerId="ADAL" clId="{8F0318A2-5DAC-4E37-9BA7-0D9EB6CDC61E}" dt="2020-11-23T13:27:39.432" v="6052" actId="113"/>
        <pc:sldMkLst>
          <pc:docMk/>
          <pc:sldMk cId="2975890938" sldId="292"/>
        </pc:sldMkLst>
        <pc:spChg chg="mod">
          <ac:chgData name="Srivastava, Divyansh" userId="4f46b25c-47e1-4546-aed9-f810afc2aceb" providerId="ADAL" clId="{8F0318A2-5DAC-4E37-9BA7-0D9EB6CDC61E}" dt="2020-11-23T13:27:39.432" v="6052" actId="113"/>
          <ac:spMkLst>
            <pc:docMk/>
            <pc:sldMk cId="2975890938" sldId="292"/>
            <ac:spMk id="10" creationId="{33AB2153-690F-48EC-952D-2063C51BB6BA}"/>
          </ac:spMkLst>
        </pc:spChg>
        <pc:spChg chg="mod">
          <ac:chgData name="Srivastava, Divyansh" userId="4f46b25c-47e1-4546-aed9-f810afc2aceb" providerId="ADAL" clId="{8F0318A2-5DAC-4E37-9BA7-0D9EB6CDC61E}" dt="2020-11-23T13:24:30.094" v="6033" actId="2711"/>
          <ac:spMkLst>
            <pc:docMk/>
            <pc:sldMk cId="2975890938" sldId="292"/>
            <ac:spMk id="17" creationId="{00000000-0000-0000-0000-000000000000}"/>
          </ac:spMkLst>
        </pc:spChg>
        <pc:cxnChg chg="mod">
          <ac:chgData name="Srivastava, Divyansh" userId="4f46b25c-47e1-4546-aed9-f810afc2aceb" providerId="ADAL" clId="{8F0318A2-5DAC-4E37-9BA7-0D9EB6CDC61E}" dt="2020-11-20T09:41:51.846" v="2538" actId="1076"/>
          <ac:cxnSpMkLst>
            <pc:docMk/>
            <pc:sldMk cId="2975890938" sldId="292"/>
            <ac:cxnSpMk id="11" creationId="{773410F3-5464-484D-81A6-CA1BC6EC9173}"/>
          </ac:cxnSpMkLst>
        </pc:cxnChg>
      </pc:sldChg>
      <pc:sldChg chg="modSp add ord">
        <pc:chgData name="Srivastava, Divyansh" userId="4f46b25c-47e1-4546-aed9-f810afc2aceb" providerId="ADAL" clId="{8F0318A2-5DAC-4E37-9BA7-0D9EB6CDC61E}" dt="2020-11-23T16:12:11.481" v="7012" actId="1076"/>
        <pc:sldMkLst>
          <pc:docMk/>
          <pc:sldMk cId="3004681941" sldId="293"/>
        </pc:sldMkLst>
        <pc:spChg chg="mod">
          <ac:chgData name="Srivastava, Divyansh" userId="4f46b25c-47e1-4546-aed9-f810afc2aceb" providerId="ADAL" clId="{8F0318A2-5DAC-4E37-9BA7-0D9EB6CDC61E}" dt="2020-11-23T16:12:11.481" v="7012" actId="1076"/>
          <ac:spMkLst>
            <pc:docMk/>
            <pc:sldMk cId="3004681941" sldId="293"/>
            <ac:spMk id="10" creationId="{33AB2153-690F-48EC-952D-2063C51BB6BA}"/>
          </ac:spMkLst>
        </pc:spChg>
        <pc:spChg chg="mod">
          <ac:chgData name="Srivastava, Divyansh" userId="4f46b25c-47e1-4546-aed9-f810afc2aceb" providerId="ADAL" clId="{8F0318A2-5DAC-4E37-9BA7-0D9EB6CDC61E}" dt="2020-11-23T16:09:23.377" v="6853" actId="1076"/>
          <ac:spMkLst>
            <pc:docMk/>
            <pc:sldMk cId="3004681941" sldId="293"/>
            <ac:spMk id="17" creationId="{00000000-0000-0000-0000-000000000000}"/>
          </ac:spMkLst>
        </pc:spChg>
        <pc:cxnChg chg="mod">
          <ac:chgData name="Srivastava, Divyansh" userId="4f46b25c-47e1-4546-aed9-f810afc2aceb" providerId="ADAL" clId="{8F0318A2-5DAC-4E37-9BA7-0D9EB6CDC61E}" dt="2020-11-23T16:09:29.211" v="6854" actId="1076"/>
          <ac:cxnSpMkLst>
            <pc:docMk/>
            <pc:sldMk cId="3004681941" sldId="293"/>
            <ac:cxnSpMk id="11" creationId="{773410F3-5464-484D-81A6-CA1BC6EC9173}"/>
          </ac:cxnSpMkLst>
        </pc:cxnChg>
      </pc:sldChg>
      <pc:sldChg chg="addSp delSp modSp add">
        <pc:chgData name="Srivastava, Divyansh" userId="4f46b25c-47e1-4546-aed9-f810afc2aceb" providerId="ADAL" clId="{8F0318A2-5DAC-4E37-9BA7-0D9EB6CDC61E}" dt="2020-11-23T14:11:38.590" v="6661" actId="2711"/>
        <pc:sldMkLst>
          <pc:docMk/>
          <pc:sldMk cId="2053351144" sldId="294"/>
        </pc:sldMkLst>
        <pc:spChg chg="mod">
          <ac:chgData name="Srivastava, Divyansh" userId="4f46b25c-47e1-4546-aed9-f810afc2aceb" providerId="ADAL" clId="{8F0318A2-5DAC-4E37-9BA7-0D9EB6CDC61E}" dt="2020-11-23T14:11:32.802" v="6660" actId="2711"/>
          <ac:spMkLst>
            <pc:docMk/>
            <pc:sldMk cId="2053351144" sldId="294"/>
            <ac:spMk id="8" creationId="{63020788-1F70-49E5-9F91-A34590D267D8}"/>
          </ac:spMkLst>
        </pc:spChg>
        <pc:spChg chg="add mod">
          <ac:chgData name="Srivastava, Divyansh" userId="4f46b25c-47e1-4546-aed9-f810afc2aceb" providerId="ADAL" clId="{8F0318A2-5DAC-4E37-9BA7-0D9EB6CDC61E}" dt="2020-11-23T14:11:00.371" v="6654" actId="2711"/>
          <ac:spMkLst>
            <pc:docMk/>
            <pc:sldMk cId="2053351144" sldId="294"/>
            <ac:spMk id="14" creationId="{298D81C7-3FDF-4E8A-9B00-2EF8374B3670}"/>
          </ac:spMkLst>
        </pc:spChg>
        <pc:spChg chg="mod">
          <ac:chgData name="Srivastava, Divyansh" userId="4f46b25c-47e1-4546-aed9-f810afc2aceb" providerId="ADAL" clId="{8F0318A2-5DAC-4E37-9BA7-0D9EB6CDC61E}" dt="2020-11-23T14:11:38.590" v="6661" actId="2711"/>
          <ac:spMkLst>
            <pc:docMk/>
            <pc:sldMk cId="2053351144" sldId="294"/>
            <ac:spMk id="17" creationId="{00000000-0000-0000-0000-000000000000}"/>
          </ac:spMkLst>
        </pc:spChg>
        <pc:graphicFrameChg chg="del mod">
          <ac:chgData name="Srivastava, Divyansh" userId="4f46b25c-47e1-4546-aed9-f810afc2aceb" providerId="ADAL" clId="{8F0318A2-5DAC-4E37-9BA7-0D9EB6CDC61E}" dt="2020-11-23T05:14:15.257" v="2784" actId="478"/>
          <ac:graphicFrameMkLst>
            <pc:docMk/>
            <pc:sldMk cId="2053351144" sldId="294"/>
            <ac:graphicFrameMk id="9" creationId="{A5B52E66-C11B-4D5A-B76D-9506CBED93A7}"/>
          </ac:graphicFrameMkLst>
        </pc:graphicFrameChg>
        <pc:picChg chg="add del mod">
          <ac:chgData name="Srivastava, Divyansh" userId="4f46b25c-47e1-4546-aed9-f810afc2aceb" providerId="ADAL" clId="{8F0318A2-5DAC-4E37-9BA7-0D9EB6CDC61E}" dt="2020-11-23T05:23:21.581" v="2837" actId="478"/>
          <ac:picMkLst>
            <pc:docMk/>
            <pc:sldMk cId="2053351144" sldId="294"/>
            <ac:picMk id="5" creationId="{5F1ADC75-8F91-4CAA-85C8-3EB17EF8AD8D}"/>
          </ac:picMkLst>
        </pc:picChg>
        <pc:picChg chg="add mod">
          <ac:chgData name="Srivastava, Divyansh" userId="4f46b25c-47e1-4546-aed9-f810afc2aceb" providerId="ADAL" clId="{8F0318A2-5DAC-4E37-9BA7-0D9EB6CDC61E}" dt="2020-11-23T05:36:40.702" v="3122" actId="1076"/>
          <ac:picMkLst>
            <pc:docMk/>
            <pc:sldMk cId="2053351144" sldId="294"/>
            <ac:picMk id="7" creationId="{9FA9D633-DED9-4982-B347-953C9AAE54C4}"/>
          </ac:picMkLst>
        </pc:picChg>
        <pc:cxnChg chg="add del mod">
          <ac:chgData name="Srivastava, Divyansh" userId="4f46b25c-47e1-4546-aed9-f810afc2aceb" providerId="ADAL" clId="{8F0318A2-5DAC-4E37-9BA7-0D9EB6CDC61E}" dt="2020-11-23T09:30:53.437" v="5841" actId="478"/>
          <ac:cxnSpMkLst>
            <pc:docMk/>
            <pc:sldMk cId="2053351144" sldId="294"/>
            <ac:cxnSpMk id="12" creationId="{16F49C2E-257B-43D1-843A-8723E78A31AE}"/>
          </ac:cxnSpMkLst>
        </pc:cxnChg>
        <pc:cxnChg chg="add mod">
          <ac:chgData name="Srivastava, Divyansh" userId="4f46b25c-47e1-4546-aed9-f810afc2aceb" providerId="ADAL" clId="{8F0318A2-5DAC-4E37-9BA7-0D9EB6CDC61E}" dt="2020-11-23T09:31:02.480" v="5843" actId="14100"/>
          <ac:cxnSpMkLst>
            <pc:docMk/>
            <pc:sldMk cId="2053351144" sldId="294"/>
            <ac:cxnSpMk id="16" creationId="{984410C9-4D7D-40FE-87DD-781952A5A19B}"/>
          </ac:cxnSpMkLst>
        </pc:cxnChg>
      </pc:sldChg>
      <pc:sldChg chg="addSp delSp modSp add">
        <pc:chgData name="Srivastava, Divyansh" userId="4f46b25c-47e1-4546-aed9-f810afc2aceb" providerId="ADAL" clId="{8F0318A2-5DAC-4E37-9BA7-0D9EB6CDC61E}" dt="2020-11-23T14:10:45.444" v="6653" actId="14100"/>
        <pc:sldMkLst>
          <pc:docMk/>
          <pc:sldMk cId="3010629241" sldId="295"/>
        </pc:sldMkLst>
        <pc:spChg chg="mod">
          <ac:chgData name="Srivastava, Divyansh" userId="4f46b25c-47e1-4546-aed9-f810afc2aceb" providerId="ADAL" clId="{8F0318A2-5DAC-4E37-9BA7-0D9EB6CDC61E}" dt="2020-11-23T05:28:01.124" v="2945" actId="5793"/>
          <ac:spMkLst>
            <pc:docMk/>
            <pc:sldMk cId="3010629241" sldId="295"/>
            <ac:spMk id="8" creationId="{63020788-1F70-49E5-9F91-A34590D267D8}"/>
          </ac:spMkLst>
        </pc:spChg>
        <pc:spChg chg="add mod">
          <ac:chgData name="Srivastava, Divyansh" userId="4f46b25c-47e1-4546-aed9-f810afc2aceb" providerId="ADAL" clId="{8F0318A2-5DAC-4E37-9BA7-0D9EB6CDC61E}" dt="2020-11-23T14:10:28.293" v="6650" actId="2711"/>
          <ac:spMkLst>
            <pc:docMk/>
            <pc:sldMk cId="3010629241" sldId="295"/>
            <ac:spMk id="13" creationId="{3D56B723-6C86-4855-AFBF-A9620BB900E4}"/>
          </ac:spMkLst>
        </pc:spChg>
        <pc:spChg chg="mod">
          <ac:chgData name="Srivastava, Divyansh" userId="4f46b25c-47e1-4546-aed9-f810afc2aceb" providerId="ADAL" clId="{8F0318A2-5DAC-4E37-9BA7-0D9EB6CDC61E}" dt="2020-11-23T14:10:13.256" v="6649" actId="2711"/>
          <ac:spMkLst>
            <pc:docMk/>
            <pc:sldMk cId="3010629241" sldId="295"/>
            <ac:spMk id="17" creationId="{00000000-0000-0000-0000-000000000000}"/>
          </ac:spMkLst>
        </pc:spChg>
        <pc:spChg chg="add mod">
          <ac:chgData name="Srivastava, Divyansh" userId="4f46b25c-47e1-4546-aed9-f810afc2aceb" providerId="ADAL" clId="{8F0318A2-5DAC-4E37-9BA7-0D9EB6CDC61E}" dt="2020-11-23T14:10:37.248" v="6651" actId="2711"/>
          <ac:spMkLst>
            <pc:docMk/>
            <pc:sldMk cId="3010629241" sldId="295"/>
            <ac:spMk id="18" creationId="{0FE05220-C3BB-4893-88D2-C9F894714E2E}"/>
          </ac:spMkLst>
        </pc:spChg>
        <pc:spChg chg="add mod">
          <ac:chgData name="Srivastava, Divyansh" userId="4f46b25c-47e1-4546-aed9-f810afc2aceb" providerId="ADAL" clId="{8F0318A2-5DAC-4E37-9BA7-0D9EB6CDC61E}" dt="2020-11-23T14:10:45.444" v="6653" actId="14100"/>
          <ac:spMkLst>
            <pc:docMk/>
            <pc:sldMk cId="3010629241" sldId="295"/>
            <ac:spMk id="19" creationId="{030A3F68-2A33-49D2-9699-C8BCDC42B632}"/>
          </ac:spMkLst>
        </pc:spChg>
        <pc:picChg chg="add mod">
          <ac:chgData name="Srivastava, Divyansh" userId="4f46b25c-47e1-4546-aed9-f810afc2aceb" providerId="ADAL" clId="{8F0318A2-5DAC-4E37-9BA7-0D9EB6CDC61E}" dt="2020-11-23T09:26:22.705" v="5829" actId="1076"/>
          <ac:picMkLst>
            <pc:docMk/>
            <pc:sldMk cId="3010629241" sldId="295"/>
            <ac:picMk id="5" creationId="{7B7ADFC6-B19C-40D3-9988-B033B7685944}"/>
          </ac:picMkLst>
        </pc:picChg>
        <pc:cxnChg chg="add del mod">
          <ac:chgData name="Srivastava, Divyansh" userId="4f46b25c-47e1-4546-aed9-f810afc2aceb" providerId="ADAL" clId="{8F0318A2-5DAC-4E37-9BA7-0D9EB6CDC61E}" dt="2020-11-23T05:29:12.078" v="2965" actId="478"/>
          <ac:cxnSpMkLst>
            <pc:docMk/>
            <pc:sldMk cId="3010629241" sldId="295"/>
            <ac:cxnSpMk id="7" creationId="{7E0C08F1-1152-4D50-A108-A1A30FB5B7EC}"/>
          </ac:cxnSpMkLst>
        </pc:cxnChg>
        <pc:cxnChg chg="add del mod">
          <ac:chgData name="Srivastava, Divyansh" userId="4f46b25c-47e1-4546-aed9-f810afc2aceb" providerId="ADAL" clId="{8F0318A2-5DAC-4E37-9BA7-0D9EB6CDC61E}" dt="2020-11-23T09:25:47.515" v="5821" actId="478"/>
          <ac:cxnSpMkLst>
            <pc:docMk/>
            <pc:sldMk cId="3010629241" sldId="295"/>
            <ac:cxnSpMk id="10" creationId="{609FD09A-414F-498D-970B-9068C46E2C4B}"/>
          </ac:cxnSpMkLst>
        </pc:cxnChg>
        <pc:cxnChg chg="add del mod">
          <ac:chgData name="Srivastava, Divyansh" userId="4f46b25c-47e1-4546-aed9-f810afc2aceb" providerId="ADAL" clId="{8F0318A2-5DAC-4E37-9BA7-0D9EB6CDC61E}" dt="2020-11-23T09:26:03.996" v="5825" actId="478"/>
          <ac:cxnSpMkLst>
            <pc:docMk/>
            <pc:sldMk cId="3010629241" sldId="295"/>
            <ac:cxnSpMk id="14" creationId="{46B6F970-7E65-47A3-ACA8-BC7D86FD2DA0}"/>
          </ac:cxnSpMkLst>
        </pc:cxnChg>
        <pc:cxnChg chg="add del mod">
          <ac:chgData name="Srivastava, Divyansh" userId="4f46b25c-47e1-4546-aed9-f810afc2aceb" providerId="ADAL" clId="{8F0318A2-5DAC-4E37-9BA7-0D9EB6CDC61E}" dt="2020-11-23T09:30:18.061" v="5836" actId="478"/>
          <ac:cxnSpMkLst>
            <pc:docMk/>
            <pc:sldMk cId="3010629241" sldId="295"/>
            <ac:cxnSpMk id="15" creationId="{5FB7EA13-4B8B-4988-8902-251868E0D6C9}"/>
          </ac:cxnSpMkLst>
        </pc:cxnChg>
        <pc:cxnChg chg="add mod">
          <ac:chgData name="Srivastava, Divyansh" userId="4f46b25c-47e1-4546-aed9-f810afc2aceb" providerId="ADAL" clId="{8F0318A2-5DAC-4E37-9BA7-0D9EB6CDC61E}" dt="2020-11-23T09:25:55.203" v="5823" actId="14100"/>
          <ac:cxnSpMkLst>
            <pc:docMk/>
            <pc:sldMk cId="3010629241" sldId="295"/>
            <ac:cxnSpMk id="21" creationId="{E4F9CD1C-5201-40AA-B988-158D29E5A99D}"/>
          </ac:cxnSpMkLst>
        </pc:cxnChg>
        <pc:cxnChg chg="add mod">
          <ac:chgData name="Srivastava, Divyansh" userId="4f46b25c-47e1-4546-aed9-f810afc2aceb" providerId="ADAL" clId="{8F0318A2-5DAC-4E37-9BA7-0D9EB6CDC61E}" dt="2020-11-23T09:26:40.123" v="5831" actId="1076"/>
          <ac:cxnSpMkLst>
            <pc:docMk/>
            <pc:sldMk cId="3010629241" sldId="295"/>
            <ac:cxnSpMk id="24" creationId="{CC41CF13-DCE8-448B-A0CB-5F05FB87D6F6}"/>
          </ac:cxnSpMkLst>
        </pc:cxnChg>
        <pc:cxnChg chg="add mod">
          <ac:chgData name="Srivastava, Divyansh" userId="4f46b25c-47e1-4546-aed9-f810afc2aceb" providerId="ADAL" clId="{8F0318A2-5DAC-4E37-9BA7-0D9EB6CDC61E}" dt="2020-11-23T09:30:26.302" v="5837" actId="1076"/>
          <ac:cxnSpMkLst>
            <pc:docMk/>
            <pc:sldMk cId="3010629241" sldId="295"/>
            <ac:cxnSpMk id="26" creationId="{B13EB267-B5C6-4EE9-82FE-C3CD0F2CF190}"/>
          </ac:cxnSpMkLst>
        </pc:cxnChg>
      </pc:sldChg>
      <pc:sldChg chg="addSp delSp modSp add">
        <pc:chgData name="Srivastava, Divyansh" userId="4f46b25c-47e1-4546-aed9-f810afc2aceb" providerId="ADAL" clId="{8F0318A2-5DAC-4E37-9BA7-0D9EB6CDC61E}" dt="2020-11-23T14:13:48.999" v="6694" actId="14100"/>
        <pc:sldMkLst>
          <pc:docMk/>
          <pc:sldMk cId="2468969202" sldId="296"/>
        </pc:sldMkLst>
        <pc:spChg chg="mod">
          <ac:chgData name="Srivastava, Divyansh" userId="4f46b25c-47e1-4546-aed9-f810afc2aceb" providerId="ADAL" clId="{8F0318A2-5DAC-4E37-9BA7-0D9EB6CDC61E}" dt="2020-11-23T14:13:17.479" v="6688" actId="2711"/>
          <ac:spMkLst>
            <pc:docMk/>
            <pc:sldMk cId="2468969202" sldId="296"/>
            <ac:spMk id="8" creationId="{63020788-1F70-49E5-9F91-A34590D267D8}"/>
          </ac:spMkLst>
        </pc:spChg>
        <pc:spChg chg="mod">
          <ac:chgData name="Srivastava, Divyansh" userId="4f46b25c-47e1-4546-aed9-f810afc2aceb" providerId="ADAL" clId="{8F0318A2-5DAC-4E37-9BA7-0D9EB6CDC61E}" dt="2020-11-23T14:13:48.999" v="6694" actId="14100"/>
          <ac:spMkLst>
            <pc:docMk/>
            <pc:sldMk cId="2468969202" sldId="296"/>
            <ac:spMk id="14" creationId="{298D81C7-3FDF-4E8A-9B00-2EF8374B3670}"/>
          </ac:spMkLst>
        </pc:spChg>
        <pc:spChg chg="mod">
          <ac:chgData name="Srivastava, Divyansh" userId="4f46b25c-47e1-4546-aed9-f810afc2aceb" providerId="ADAL" clId="{8F0318A2-5DAC-4E37-9BA7-0D9EB6CDC61E}" dt="2020-11-23T14:13:26.196" v="6689" actId="2711"/>
          <ac:spMkLst>
            <pc:docMk/>
            <pc:sldMk cId="2468969202" sldId="296"/>
            <ac:spMk id="17" creationId="{00000000-0000-0000-0000-000000000000}"/>
          </ac:spMkLst>
        </pc:spChg>
        <pc:spChg chg="add mod">
          <ac:chgData name="Srivastava, Divyansh" userId="4f46b25c-47e1-4546-aed9-f810afc2aceb" providerId="ADAL" clId="{8F0318A2-5DAC-4E37-9BA7-0D9EB6CDC61E}" dt="2020-11-23T14:13:37.721" v="6691" actId="2711"/>
          <ac:spMkLst>
            <pc:docMk/>
            <pc:sldMk cId="2468969202" sldId="296"/>
            <ac:spMk id="24" creationId="{37D0D2E9-7D43-4629-A180-55DD4542B0F2}"/>
          </ac:spMkLst>
        </pc:spChg>
        <pc:spChg chg="add mod">
          <ac:chgData name="Srivastava, Divyansh" userId="4f46b25c-47e1-4546-aed9-f810afc2aceb" providerId="ADAL" clId="{8F0318A2-5DAC-4E37-9BA7-0D9EB6CDC61E}" dt="2020-11-23T14:13:31.888" v="6690" actId="2711"/>
          <ac:spMkLst>
            <pc:docMk/>
            <pc:sldMk cId="2468969202" sldId="296"/>
            <ac:spMk id="25" creationId="{E5FDBCF0-44F9-4862-8CC3-30A1D8E6D00F}"/>
          </ac:spMkLst>
        </pc:spChg>
        <pc:picChg chg="add del mod">
          <ac:chgData name="Srivastava, Divyansh" userId="4f46b25c-47e1-4546-aed9-f810afc2aceb" providerId="ADAL" clId="{8F0318A2-5DAC-4E37-9BA7-0D9EB6CDC61E}" dt="2020-11-23T05:39:35.344" v="3349" actId="478"/>
          <ac:picMkLst>
            <pc:docMk/>
            <pc:sldMk cId="2468969202" sldId="296"/>
            <ac:picMk id="5" creationId="{30FDDF3C-5D56-4194-B02F-C415BB601E41}"/>
          </ac:picMkLst>
        </pc:picChg>
        <pc:picChg chg="del">
          <ac:chgData name="Srivastava, Divyansh" userId="4f46b25c-47e1-4546-aed9-f810afc2aceb" providerId="ADAL" clId="{8F0318A2-5DAC-4E37-9BA7-0D9EB6CDC61E}" dt="2020-11-23T05:39:11.774" v="3347" actId="478"/>
          <ac:picMkLst>
            <pc:docMk/>
            <pc:sldMk cId="2468969202" sldId="296"/>
            <ac:picMk id="7" creationId="{9FA9D633-DED9-4982-B347-953C9AAE54C4}"/>
          </ac:picMkLst>
        </pc:picChg>
        <pc:picChg chg="add del mod">
          <ac:chgData name="Srivastava, Divyansh" userId="4f46b25c-47e1-4546-aed9-f810afc2aceb" providerId="ADAL" clId="{8F0318A2-5DAC-4E37-9BA7-0D9EB6CDC61E}" dt="2020-11-23T05:39:46.337" v="3351" actId="478"/>
          <ac:picMkLst>
            <pc:docMk/>
            <pc:sldMk cId="2468969202" sldId="296"/>
            <ac:picMk id="9" creationId="{B0F46F4C-AD48-40E7-AD1E-C5A28ADDEF06}"/>
          </ac:picMkLst>
        </pc:picChg>
        <pc:picChg chg="add mod">
          <ac:chgData name="Srivastava, Divyansh" userId="4f46b25c-47e1-4546-aed9-f810afc2aceb" providerId="ADAL" clId="{8F0318A2-5DAC-4E37-9BA7-0D9EB6CDC61E}" dt="2020-11-23T05:40:59.289" v="3364" actId="1076"/>
          <ac:picMkLst>
            <pc:docMk/>
            <pc:sldMk cId="2468969202" sldId="296"/>
            <ac:picMk id="13" creationId="{B05F5106-EAB9-4483-A365-B093F49AE43D}"/>
          </ac:picMkLst>
        </pc:picChg>
        <pc:cxnChg chg="del mod">
          <ac:chgData name="Srivastava, Divyansh" userId="4f46b25c-47e1-4546-aed9-f810afc2aceb" providerId="ADAL" clId="{8F0318A2-5DAC-4E37-9BA7-0D9EB6CDC61E}" dt="2020-11-23T05:40:27.456" v="3361" actId="478"/>
          <ac:cxnSpMkLst>
            <pc:docMk/>
            <pc:sldMk cId="2468969202" sldId="296"/>
            <ac:cxnSpMk id="12" creationId="{16F49C2E-257B-43D1-843A-8723E78A31AE}"/>
          </ac:cxnSpMkLst>
        </pc:cxnChg>
        <pc:cxnChg chg="add del mod">
          <ac:chgData name="Srivastava, Divyansh" userId="4f46b25c-47e1-4546-aed9-f810afc2aceb" providerId="ADAL" clId="{8F0318A2-5DAC-4E37-9BA7-0D9EB6CDC61E}" dt="2020-11-23T05:40:59.834" v="3365" actId="11529"/>
          <ac:cxnSpMkLst>
            <pc:docMk/>
            <pc:sldMk cId="2468969202" sldId="296"/>
            <ac:cxnSpMk id="18" creationId="{9346A931-47FA-4AA4-9E77-D92FC63B8A63}"/>
          </ac:cxnSpMkLst>
        </pc:cxnChg>
        <pc:cxnChg chg="add del mod">
          <ac:chgData name="Srivastava, Divyansh" userId="4f46b25c-47e1-4546-aed9-f810afc2aceb" providerId="ADAL" clId="{8F0318A2-5DAC-4E37-9BA7-0D9EB6CDC61E}" dt="2020-11-23T09:31:18.312" v="5845" actId="478"/>
          <ac:cxnSpMkLst>
            <pc:docMk/>
            <pc:sldMk cId="2468969202" sldId="296"/>
            <ac:cxnSpMk id="20" creationId="{C3CCC58C-CB5B-49B9-8340-83F14CC3B212}"/>
          </ac:cxnSpMkLst>
        </pc:cxnChg>
        <pc:cxnChg chg="add del mod">
          <ac:chgData name="Srivastava, Divyansh" userId="4f46b25c-47e1-4546-aed9-f810afc2aceb" providerId="ADAL" clId="{8F0318A2-5DAC-4E37-9BA7-0D9EB6CDC61E}" dt="2020-11-23T09:31:36.349" v="5850" actId="478"/>
          <ac:cxnSpMkLst>
            <pc:docMk/>
            <pc:sldMk cId="2468969202" sldId="296"/>
            <ac:cxnSpMk id="22" creationId="{20AF8A66-0CB1-4C73-A4EC-F77EC1C5928B}"/>
          </ac:cxnSpMkLst>
        </pc:cxnChg>
        <pc:cxnChg chg="add del mod">
          <ac:chgData name="Srivastava, Divyansh" userId="4f46b25c-47e1-4546-aed9-f810afc2aceb" providerId="ADAL" clId="{8F0318A2-5DAC-4E37-9BA7-0D9EB6CDC61E}" dt="2020-11-23T09:31:54.833" v="5855" actId="478"/>
          <ac:cxnSpMkLst>
            <pc:docMk/>
            <pc:sldMk cId="2468969202" sldId="296"/>
            <ac:cxnSpMk id="23" creationId="{264F1563-274A-4719-A64F-FBB9911482B5}"/>
          </ac:cxnSpMkLst>
        </pc:cxnChg>
        <pc:cxnChg chg="add mod">
          <ac:chgData name="Srivastava, Divyansh" userId="4f46b25c-47e1-4546-aed9-f810afc2aceb" providerId="ADAL" clId="{8F0318A2-5DAC-4E37-9BA7-0D9EB6CDC61E}" dt="2020-11-23T09:31:29.654" v="5848" actId="14100"/>
          <ac:cxnSpMkLst>
            <pc:docMk/>
            <pc:sldMk cId="2468969202" sldId="296"/>
            <ac:cxnSpMk id="26" creationId="{601F84DC-783B-4A52-BC99-832A3107A7B7}"/>
          </ac:cxnSpMkLst>
        </pc:cxnChg>
        <pc:cxnChg chg="add mod">
          <ac:chgData name="Srivastava, Divyansh" userId="4f46b25c-47e1-4546-aed9-f810afc2aceb" providerId="ADAL" clId="{8F0318A2-5DAC-4E37-9BA7-0D9EB6CDC61E}" dt="2020-11-23T09:31:46.264" v="5853" actId="14100"/>
          <ac:cxnSpMkLst>
            <pc:docMk/>
            <pc:sldMk cId="2468969202" sldId="296"/>
            <ac:cxnSpMk id="28" creationId="{9EB29293-D51C-4326-A85E-7861F8DBE776}"/>
          </ac:cxnSpMkLst>
        </pc:cxnChg>
        <pc:cxnChg chg="add mod">
          <ac:chgData name="Srivastava, Divyansh" userId="4f46b25c-47e1-4546-aed9-f810afc2aceb" providerId="ADAL" clId="{8F0318A2-5DAC-4E37-9BA7-0D9EB6CDC61E}" dt="2020-11-23T09:32:06.376" v="5858" actId="14100"/>
          <ac:cxnSpMkLst>
            <pc:docMk/>
            <pc:sldMk cId="2468969202" sldId="296"/>
            <ac:cxnSpMk id="30" creationId="{AA296695-EA36-4B3F-9F64-2B279757F5FF}"/>
          </ac:cxnSpMkLst>
        </pc:cxnChg>
      </pc:sldChg>
      <pc:sldChg chg="addSp delSp modSp add">
        <pc:chgData name="Srivastava, Divyansh" userId="4f46b25c-47e1-4546-aed9-f810afc2aceb" providerId="ADAL" clId="{8F0318A2-5DAC-4E37-9BA7-0D9EB6CDC61E}" dt="2020-11-23T14:14:20.939" v="6704" actId="14100"/>
        <pc:sldMkLst>
          <pc:docMk/>
          <pc:sldMk cId="1538556512" sldId="297"/>
        </pc:sldMkLst>
        <pc:spChg chg="mod">
          <ac:chgData name="Srivastava, Divyansh" userId="4f46b25c-47e1-4546-aed9-f810afc2aceb" providerId="ADAL" clId="{8F0318A2-5DAC-4E37-9BA7-0D9EB6CDC61E}" dt="2020-11-23T14:14:05.291" v="6701" actId="2711"/>
          <ac:spMkLst>
            <pc:docMk/>
            <pc:sldMk cId="1538556512" sldId="297"/>
            <ac:spMk id="8" creationId="{63020788-1F70-49E5-9F91-A34590D267D8}"/>
          </ac:spMkLst>
        </pc:spChg>
        <pc:spChg chg="del mod">
          <ac:chgData name="Srivastava, Divyansh" userId="4f46b25c-47e1-4546-aed9-f810afc2aceb" providerId="ADAL" clId="{8F0318A2-5DAC-4E37-9BA7-0D9EB6CDC61E}" dt="2020-11-23T05:47:59.099" v="3833" actId="478"/>
          <ac:spMkLst>
            <pc:docMk/>
            <pc:sldMk cId="1538556512" sldId="297"/>
            <ac:spMk id="14" creationId="{298D81C7-3FDF-4E8A-9B00-2EF8374B3670}"/>
          </ac:spMkLst>
        </pc:spChg>
        <pc:spChg chg="mod">
          <ac:chgData name="Srivastava, Divyansh" userId="4f46b25c-47e1-4546-aed9-f810afc2aceb" providerId="ADAL" clId="{8F0318A2-5DAC-4E37-9BA7-0D9EB6CDC61E}" dt="2020-11-23T14:14:10.336" v="6702" actId="2711"/>
          <ac:spMkLst>
            <pc:docMk/>
            <pc:sldMk cId="1538556512" sldId="297"/>
            <ac:spMk id="17" creationId="{00000000-0000-0000-0000-000000000000}"/>
          </ac:spMkLst>
        </pc:spChg>
        <pc:spChg chg="del mod">
          <ac:chgData name="Srivastava, Divyansh" userId="4f46b25c-47e1-4546-aed9-f810afc2aceb" providerId="ADAL" clId="{8F0318A2-5DAC-4E37-9BA7-0D9EB6CDC61E}" dt="2020-11-23T05:48:05.777" v="3836" actId="478"/>
          <ac:spMkLst>
            <pc:docMk/>
            <pc:sldMk cId="1538556512" sldId="297"/>
            <ac:spMk id="24" creationId="{37D0D2E9-7D43-4629-A180-55DD4542B0F2}"/>
          </ac:spMkLst>
        </pc:spChg>
        <pc:spChg chg="mod">
          <ac:chgData name="Srivastava, Divyansh" userId="4f46b25c-47e1-4546-aed9-f810afc2aceb" providerId="ADAL" clId="{8F0318A2-5DAC-4E37-9BA7-0D9EB6CDC61E}" dt="2020-11-23T14:14:20.939" v="6704" actId="14100"/>
          <ac:spMkLst>
            <pc:docMk/>
            <pc:sldMk cId="1538556512" sldId="297"/>
            <ac:spMk id="25" creationId="{E5FDBCF0-44F9-4862-8CC3-30A1D8E6D00F}"/>
          </ac:spMkLst>
        </pc:spChg>
        <pc:picChg chg="add mod">
          <ac:chgData name="Srivastava, Divyansh" userId="4f46b25c-47e1-4546-aed9-f810afc2aceb" providerId="ADAL" clId="{8F0318A2-5DAC-4E37-9BA7-0D9EB6CDC61E}" dt="2020-11-23T05:45:59.839" v="3752" actId="1076"/>
          <ac:picMkLst>
            <pc:docMk/>
            <pc:sldMk cId="1538556512" sldId="297"/>
            <ac:picMk id="5" creationId="{3D079377-A3DD-4877-B260-912EB0427330}"/>
          </ac:picMkLst>
        </pc:picChg>
        <pc:picChg chg="del">
          <ac:chgData name="Srivastava, Divyansh" userId="4f46b25c-47e1-4546-aed9-f810afc2aceb" providerId="ADAL" clId="{8F0318A2-5DAC-4E37-9BA7-0D9EB6CDC61E}" dt="2020-11-23T05:45:22.893" v="3744" actId="478"/>
          <ac:picMkLst>
            <pc:docMk/>
            <pc:sldMk cId="1538556512" sldId="297"/>
            <ac:picMk id="13" creationId="{B05F5106-EAB9-4483-A365-B093F49AE43D}"/>
          </ac:picMkLst>
        </pc:picChg>
        <pc:cxnChg chg="add del mod">
          <ac:chgData name="Srivastava, Divyansh" userId="4f46b25c-47e1-4546-aed9-f810afc2aceb" providerId="ADAL" clId="{8F0318A2-5DAC-4E37-9BA7-0D9EB6CDC61E}" dt="2020-11-23T09:32:19.534" v="5860" actId="478"/>
          <ac:cxnSpMkLst>
            <pc:docMk/>
            <pc:sldMk cId="1538556512" sldId="297"/>
            <ac:cxnSpMk id="7" creationId="{4F8FF0DD-1F4B-4151-93DF-94D6AC167AA1}"/>
          </ac:cxnSpMkLst>
        </pc:cxnChg>
        <pc:cxnChg chg="add del mod">
          <ac:chgData name="Srivastava, Divyansh" userId="4f46b25c-47e1-4546-aed9-f810afc2aceb" providerId="ADAL" clId="{8F0318A2-5DAC-4E37-9BA7-0D9EB6CDC61E}" dt="2020-11-23T05:47:04.026" v="3760" actId="11529"/>
          <ac:cxnSpMkLst>
            <pc:docMk/>
            <pc:sldMk cId="1538556512" sldId="297"/>
            <ac:cxnSpMk id="15" creationId="{D5213FE7-1FCD-4513-B565-91B9422709E5}"/>
          </ac:cxnSpMkLst>
        </pc:cxnChg>
        <pc:cxnChg chg="add del mod">
          <ac:chgData name="Srivastava, Divyansh" userId="4f46b25c-47e1-4546-aed9-f810afc2aceb" providerId="ADAL" clId="{8F0318A2-5DAC-4E37-9BA7-0D9EB6CDC61E}" dt="2020-11-23T05:47:36.997" v="3770" actId="11529"/>
          <ac:cxnSpMkLst>
            <pc:docMk/>
            <pc:sldMk cId="1538556512" sldId="297"/>
            <ac:cxnSpMk id="19" creationId="{DFB2A862-1897-46CA-A632-C32436459F23}"/>
          </ac:cxnSpMkLst>
        </pc:cxnChg>
        <pc:cxnChg chg="del">
          <ac:chgData name="Srivastava, Divyansh" userId="4f46b25c-47e1-4546-aed9-f810afc2aceb" providerId="ADAL" clId="{8F0318A2-5DAC-4E37-9BA7-0D9EB6CDC61E}" dt="2020-11-23T05:45:28.338" v="3745" actId="478"/>
          <ac:cxnSpMkLst>
            <pc:docMk/>
            <pc:sldMk cId="1538556512" sldId="297"/>
            <ac:cxnSpMk id="20" creationId="{C3CCC58C-CB5B-49B9-8340-83F14CC3B212}"/>
          </ac:cxnSpMkLst>
        </pc:cxnChg>
        <pc:cxnChg chg="del">
          <ac:chgData name="Srivastava, Divyansh" userId="4f46b25c-47e1-4546-aed9-f810afc2aceb" providerId="ADAL" clId="{8F0318A2-5DAC-4E37-9BA7-0D9EB6CDC61E}" dt="2020-11-23T05:45:30.351" v="3746" actId="478"/>
          <ac:cxnSpMkLst>
            <pc:docMk/>
            <pc:sldMk cId="1538556512" sldId="297"/>
            <ac:cxnSpMk id="22" creationId="{20AF8A66-0CB1-4C73-A4EC-F77EC1C5928B}"/>
          </ac:cxnSpMkLst>
        </pc:cxnChg>
        <pc:cxnChg chg="del">
          <ac:chgData name="Srivastava, Divyansh" userId="4f46b25c-47e1-4546-aed9-f810afc2aceb" providerId="ADAL" clId="{8F0318A2-5DAC-4E37-9BA7-0D9EB6CDC61E}" dt="2020-11-23T05:45:32.454" v="3747" actId="478"/>
          <ac:cxnSpMkLst>
            <pc:docMk/>
            <pc:sldMk cId="1538556512" sldId="297"/>
            <ac:cxnSpMk id="23" creationId="{264F1563-274A-4719-A64F-FBB9911482B5}"/>
          </ac:cxnSpMkLst>
        </pc:cxnChg>
        <pc:cxnChg chg="add del mod">
          <ac:chgData name="Srivastava, Divyansh" userId="4f46b25c-47e1-4546-aed9-f810afc2aceb" providerId="ADAL" clId="{8F0318A2-5DAC-4E37-9BA7-0D9EB6CDC61E}" dt="2020-11-23T05:47:35.043" v="3768"/>
          <ac:cxnSpMkLst>
            <pc:docMk/>
            <pc:sldMk cId="1538556512" sldId="297"/>
            <ac:cxnSpMk id="26" creationId="{9C74A9A0-F5EE-4D64-B4B7-101F892199B9}"/>
          </ac:cxnSpMkLst>
        </pc:cxnChg>
        <pc:cxnChg chg="add mod">
          <ac:chgData name="Srivastava, Divyansh" userId="4f46b25c-47e1-4546-aed9-f810afc2aceb" providerId="ADAL" clId="{8F0318A2-5DAC-4E37-9BA7-0D9EB6CDC61E}" dt="2020-11-23T09:32:29.976" v="5863" actId="14100"/>
          <ac:cxnSpMkLst>
            <pc:docMk/>
            <pc:sldMk cId="1538556512" sldId="297"/>
            <ac:cxnSpMk id="28" creationId="{F904BD9E-FAC9-4791-80F5-4ED1F31973B0}"/>
          </ac:cxnSpMkLst>
        </pc:cxnChg>
      </pc:sldChg>
      <pc:sldChg chg="addSp delSp modSp add">
        <pc:chgData name="Srivastava, Divyansh" userId="4f46b25c-47e1-4546-aed9-f810afc2aceb" providerId="ADAL" clId="{8F0318A2-5DAC-4E37-9BA7-0D9EB6CDC61E}" dt="2020-11-23T16:01:25.392" v="6784" actId="255"/>
        <pc:sldMkLst>
          <pc:docMk/>
          <pc:sldMk cId="721436477" sldId="298"/>
        </pc:sldMkLst>
        <pc:spChg chg="mod">
          <ac:chgData name="Srivastava, Divyansh" userId="4f46b25c-47e1-4546-aed9-f810afc2aceb" providerId="ADAL" clId="{8F0318A2-5DAC-4E37-9BA7-0D9EB6CDC61E}" dt="2020-11-23T14:14:53.746" v="6712" actId="2711"/>
          <ac:spMkLst>
            <pc:docMk/>
            <pc:sldMk cId="721436477" sldId="298"/>
            <ac:spMk id="8" creationId="{63020788-1F70-49E5-9F91-A34590D267D8}"/>
          </ac:spMkLst>
        </pc:spChg>
        <pc:spChg chg="mod">
          <ac:chgData name="Srivastava, Divyansh" userId="4f46b25c-47e1-4546-aed9-f810afc2aceb" providerId="ADAL" clId="{8F0318A2-5DAC-4E37-9BA7-0D9EB6CDC61E}" dt="2020-11-23T16:01:25.392" v="6784" actId="255"/>
          <ac:spMkLst>
            <pc:docMk/>
            <pc:sldMk cId="721436477" sldId="298"/>
            <ac:spMk id="17" creationId="{00000000-0000-0000-0000-000000000000}"/>
          </ac:spMkLst>
        </pc:spChg>
        <pc:spChg chg="add mod">
          <ac:chgData name="Srivastava, Divyansh" userId="4f46b25c-47e1-4546-aed9-f810afc2aceb" providerId="ADAL" clId="{8F0318A2-5DAC-4E37-9BA7-0D9EB6CDC61E}" dt="2020-11-23T14:16:15.758" v="6724" actId="255"/>
          <ac:spMkLst>
            <pc:docMk/>
            <pc:sldMk cId="721436477" sldId="298"/>
            <ac:spMk id="21" creationId="{803C8CAA-9666-4507-8C50-FB21A6DB007A}"/>
          </ac:spMkLst>
        </pc:spChg>
        <pc:spChg chg="add mod">
          <ac:chgData name="Srivastava, Divyansh" userId="4f46b25c-47e1-4546-aed9-f810afc2aceb" providerId="ADAL" clId="{8F0318A2-5DAC-4E37-9BA7-0D9EB6CDC61E}" dt="2020-11-23T14:16:10.537" v="6723" actId="255"/>
          <ac:spMkLst>
            <pc:docMk/>
            <pc:sldMk cId="721436477" sldId="298"/>
            <ac:spMk id="22" creationId="{02F5764B-9BED-4C29-B2FB-F1DF20621785}"/>
          </ac:spMkLst>
        </pc:spChg>
        <pc:spChg chg="add mod">
          <ac:chgData name="Srivastava, Divyansh" userId="4f46b25c-47e1-4546-aed9-f810afc2aceb" providerId="ADAL" clId="{8F0318A2-5DAC-4E37-9BA7-0D9EB6CDC61E}" dt="2020-11-23T14:16:05.306" v="6722" actId="255"/>
          <ac:spMkLst>
            <pc:docMk/>
            <pc:sldMk cId="721436477" sldId="298"/>
            <ac:spMk id="23" creationId="{0D8AE73F-D1E3-4E97-A56F-F847462256F6}"/>
          </ac:spMkLst>
        </pc:spChg>
        <pc:spChg chg="mod">
          <ac:chgData name="Srivastava, Divyansh" userId="4f46b25c-47e1-4546-aed9-f810afc2aceb" providerId="ADAL" clId="{8F0318A2-5DAC-4E37-9BA7-0D9EB6CDC61E}" dt="2020-11-23T14:16:21.756" v="6725" actId="255"/>
          <ac:spMkLst>
            <pc:docMk/>
            <pc:sldMk cId="721436477" sldId="298"/>
            <ac:spMk id="25" creationId="{E5FDBCF0-44F9-4862-8CC3-30A1D8E6D00F}"/>
          </ac:spMkLst>
        </pc:spChg>
        <pc:picChg chg="del">
          <ac:chgData name="Srivastava, Divyansh" userId="4f46b25c-47e1-4546-aed9-f810afc2aceb" providerId="ADAL" clId="{8F0318A2-5DAC-4E37-9BA7-0D9EB6CDC61E}" dt="2020-11-23T05:50:02.450" v="4023" actId="478"/>
          <ac:picMkLst>
            <pc:docMk/>
            <pc:sldMk cId="721436477" sldId="298"/>
            <ac:picMk id="5" creationId="{3D079377-A3DD-4877-B260-912EB0427330}"/>
          </ac:picMkLst>
        </pc:picChg>
        <pc:picChg chg="add mod">
          <ac:chgData name="Srivastava, Divyansh" userId="4f46b25c-47e1-4546-aed9-f810afc2aceb" providerId="ADAL" clId="{8F0318A2-5DAC-4E37-9BA7-0D9EB6CDC61E}" dt="2020-11-23T05:51:46.672" v="4043" actId="14100"/>
          <ac:picMkLst>
            <pc:docMk/>
            <pc:sldMk cId="721436477" sldId="298"/>
            <ac:picMk id="6" creationId="{B5D4C7DA-276C-44F7-A82E-27A5C43A03E7}"/>
          </ac:picMkLst>
        </pc:picChg>
        <pc:cxnChg chg="del">
          <ac:chgData name="Srivastava, Divyansh" userId="4f46b25c-47e1-4546-aed9-f810afc2aceb" providerId="ADAL" clId="{8F0318A2-5DAC-4E37-9BA7-0D9EB6CDC61E}" dt="2020-11-23T05:50:11.627" v="4036" actId="478"/>
          <ac:cxnSpMkLst>
            <pc:docMk/>
            <pc:sldMk cId="721436477" sldId="298"/>
            <ac:cxnSpMk id="7" creationId="{4F8FF0DD-1F4B-4151-93DF-94D6AC167AA1}"/>
          </ac:cxnSpMkLst>
        </pc:cxnChg>
        <pc:cxnChg chg="add del mod">
          <ac:chgData name="Srivastava, Divyansh" userId="4f46b25c-47e1-4546-aed9-f810afc2aceb" providerId="ADAL" clId="{8F0318A2-5DAC-4E37-9BA7-0D9EB6CDC61E}" dt="2020-11-23T09:32:43.313" v="5865" actId="478"/>
          <ac:cxnSpMkLst>
            <pc:docMk/>
            <pc:sldMk cId="721436477" sldId="298"/>
            <ac:cxnSpMk id="10" creationId="{BE69C376-BF12-48A7-BA18-96D7B399A594}"/>
          </ac:cxnSpMkLst>
        </pc:cxnChg>
        <pc:cxnChg chg="add del mod">
          <ac:chgData name="Srivastava, Divyansh" userId="4f46b25c-47e1-4546-aed9-f810afc2aceb" providerId="ADAL" clId="{8F0318A2-5DAC-4E37-9BA7-0D9EB6CDC61E}" dt="2020-11-23T09:33:26.896" v="5877" actId="478"/>
          <ac:cxnSpMkLst>
            <pc:docMk/>
            <pc:sldMk cId="721436477" sldId="298"/>
            <ac:cxnSpMk id="15" creationId="{3A28F295-D017-4E8B-80D6-1F5926055ABE}"/>
          </ac:cxnSpMkLst>
        </pc:cxnChg>
        <pc:cxnChg chg="add del mod">
          <ac:chgData name="Srivastava, Divyansh" userId="4f46b25c-47e1-4546-aed9-f810afc2aceb" providerId="ADAL" clId="{8F0318A2-5DAC-4E37-9BA7-0D9EB6CDC61E}" dt="2020-11-23T09:33:38.864" v="5880" actId="478"/>
          <ac:cxnSpMkLst>
            <pc:docMk/>
            <pc:sldMk cId="721436477" sldId="298"/>
            <ac:cxnSpMk id="18" creationId="{9F6AF283-CFB1-40BE-8A00-5F078F400856}"/>
          </ac:cxnSpMkLst>
        </pc:cxnChg>
        <pc:cxnChg chg="add del mod">
          <ac:chgData name="Srivastava, Divyansh" userId="4f46b25c-47e1-4546-aed9-f810afc2aceb" providerId="ADAL" clId="{8F0318A2-5DAC-4E37-9BA7-0D9EB6CDC61E}" dt="2020-11-23T09:33:48.484" v="5883" actId="478"/>
          <ac:cxnSpMkLst>
            <pc:docMk/>
            <pc:sldMk cId="721436477" sldId="298"/>
            <ac:cxnSpMk id="19" creationId="{EEEFCC0C-9029-49D6-99C7-F4050C650BBE}"/>
          </ac:cxnSpMkLst>
        </pc:cxnChg>
        <pc:cxnChg chg="add mod">
          <ac:chgData name="Srivastava, Divyansh" userId="4f46b25c-47e1-4546-aed9-f810afc2aceb" providerId="ADAL" clId="{8F0318A2-5DAC-4E37-9BA7-0D9EB6CDC61E}" dt="2020-11-23T09:34:16.198" v="5888" actId="14100"/>
          <ac:cxnSpMkLst>
            <pc:docMk/>
            <pc:sldMk cId="721436477" sldId="298"/>
            <ac:cxnSpMk id="26" creationId="{937BDAA7-6976-49EA-A495-439DE6F92FA0}"/>
          </ac:cxnSpMkLst>
        </pc:cxnChg>
        <pc:cxnChg chg="add mod">
          <ac:chgData name="Srivastava, Divyansh" userId="4f46b25c-47e1-4546-aed9-f810afc2aceb" providerId="ADAL" clId="{8F0318A2-5DAC-4E37-9BA7-0D9EB6CDC61E}" dt="2020-11-23T14:15:41.970" v="6718" actId="14100"/>
          <ac:cxnSpMkLst>
            <pc:docMk/>
            <pc:sldMk cId="721436477" sldId="298"/>
            <ac:cxnSpMk id="30" creationId="{CC365F54-ADD0-4456-A0C4-A3BC8A2D83A7}"/>
          </ac:cxnSpMkLst>
        </pc:cxnChg>
        <pc:cxnChg chg="add mod">
          <ac:chgData name="Srivastava, Divyansh" userId="4f46b25c-47e1-4546-aed9-f810afc2aceb" providerId="ADAL" clId="{8F0318A2-5DAC-4E37-9BA7-0D9EB6CDC61E}" dt="2020-11-23T14:15:52.276" v="6720" actId="14100"/>
          <ac:cxnSpMkLst>
            <pc:docMk/>
            <pc:sldMk cId="721436477" sldId="298"/>
            <ac:cxnSpMk id="31" creationId="{1C484002-C7EC-4E1C-904E-592622235621}"/>
          </ac:cxnSpMkLst>
        </pc:cxnChg>
        <pc:cxnChg chg="add mod">
          <ac:chgData name="Srivastava, Divyansh" userId="4f46b25c-47e1-4546-aed9-f810afc2aceb" providerId="ADAL" clId="{8F0318A2-5DAC-4E37-9BA7-0D9EB6CDC61E}" dt="2020-11-23T09:33:57.333" v="5886" actId="14100"/>
          <ac:cxnSpMkLst>
            <pc:docMk/>
            <pc:sldMk cId="721436477" sldId="298"/>
            <ac:cxnSpMk id="32" creationId="{7D599C01-0EAC-4CC6-9C80-07494F2E8A97}"/>
          </ac:cxnSpMkLst>
        </pc:cxnChg>
      </pc:sldChg>
      <pc:sldChg chg="addSp delSp modSp add">
        <pc:chgData name="Srivastava, Divyansh" userId="4f46b25c-47e1-4546-aed9-f810afc2aceb" providerId="ADAL" clId="{8F0318A2-5DAC-4E37-9BA7-0D9EB6CDC61E}" dt="2020-11-23T16:01:19.575" v="6783" actId="255"/>
        <pc:sldMkLst>
          <pc:docMk/>
          <pc:sldMk cId="573436503" sldId="299"/>
        </pc:sldMkLst>
        <pc:spChg chg="mod">
          <ac:chgData name="Srivastava, Divyansh" userId="4f46b25c-47e1-4546-aed9-f810afc2aceb" providerId="ADAL" clId="{8F0318A2-5DAC-4E37-9BA7-0D9EB6CDC61E}" dt="2020-11-23T14:17:07.104" v="6734" actId="20577"/>
          <ac:spMkLst>
            <pc:docMk/>
            <pc:sldMk cId="573436503" sldId="299"/>
            <ac:spMk id="8" creationId="{63020788-1F70-49E5-9F91-A34590D267D8}"/>
          </ac:spMkLst>
        </pc:spChg>
        <pc:spChg chg="mod">
          <ac:chgData name="Srivastava, Divyansh" userId="4f46b25c-47e1-4546-aed9-f810afc2aceb" providerId="ADAL" clId="{8F0318A2-5DAC-4E37-9BA7-0D9EB6CDC61E}" dt="2020-11-23T16:01:19.575" v="6783" actId="255"/>
          <ac:spMkLst>
            <pc:docMk/>
            <pc:sldMk cId="573436503" sldId="299"/>
            <ac:spMk id="17" creationId="{00000000-0000-0000-0000-000000000000}"/>
          </ac:spMkLst>
        </pc:spChg>
        <pc:spChg chg="del">
          <ac:chgData name="Srivastava, Divyansh" userId="4f46b25c-47e1-4546-aed9-f810afc2aceb" providerId="ADAL" clId="{8F0318A2-5DAC-4E37-9BA7-0D9EB6CDC61E}" dt="2020-11-23T06:05:57.705" v="4618" actId="478"/>
          <ac:spMkLst>
            <pc:docMk/>
            <pc:sldMk cId="573436503" sldId="299"/>
            <ac:spMk id="21" creationId="{803C8CAA-9666-4507-8C50-FB21A6DB007A}"/>
          </ac:spMkLst>
        </pc:spChg>
        <pc:spChg chg="del mod">
          <ac:chgData name="Srivastava, Divyansh" userId="4f46b25c-47e1-4546-aed9-f810afc2aceb" providerId="ADAL" clId="{8F0318A2-5DAC-4E37-9BA7-0D9EB6CDC61E}" dt="2020-11-23T06:05:54.153" v="4617" actId="478"/>
          <ac:spMkLst>
            <pc:docMk/>
            <pc:sldMk cId="573436503" sldId="299"/>
            <ac:spMk id="22" creationId="{02F5764B-9BED-4C29-B2FB-F1DF20621785}"/>
          </ac:spMkLst>
        </pc:spChg>
        <pc:spChg chg="mod">
          <ac:chgData name="Srivastava, Divyansh" userId="4f46b25c-47e1-4546-aed9-f810afc2aceb" providerId="ADAL" clId="{8F0318A2-5DAC-4E37-9BA7-0D9EB6CDC61E}" dt="2020-11-23T14:17:44.044" v="6743" actId="2711"/>
          <ac:spMkLst>
            <pc:docMk/>
            <pc:sldMk cId="573436503" sldId="299"/>
            <ac:spMk id="23" creationId="{0D8AE73F-D1E3-4E97-A56F-F847462256F6}"/>
          </ac:spMkLst>
        </pc:spChg>
        <pc:spChg chg="del">
          <ac:chgData name="Srivastava, Divyansh" userId="4f46b25c-47e1-4546-aed9-f810afc2aceb" providerId="ADAL" clId="{8F0318A2-5DAC-4E37-9BA7-0D9EB6CDC61E}" dt="2020-11-23T06:06:02.293" v="4619" actId="478"/>
          <ac:spMkLst>
            <pc:docMk/>
            <pc:sldMk cId="573436503" sldId="299"/>
            <ac:spMk id="25" creationId="{E5FDBCF0-44F9-4862-8CC3-30A1D8E6D00F}"/>
          </ac:spMkLst>
        </pc:spChg>
        <pc:picChg chg="add mod">
          <ac:chgData name="Srivastava, Divyansh" userId="4f46b25c-47e1-4546-aed9-f810afc2aceb" providerId="ADAL" clId="{8F0318A2-5DAC-4E37-9BA7-0D9EB6CDC61E}" dt="2020-11-23T14:17:14.730" v="6735" actId="1076"/>
          <ac:picMkLst>
            <pc:docMk/>
            <pc:sldMk cId="573436503" sldId="299"/>
            <ac:picMk id="5" creationId="{0112D489-FF2C-4E2E-B7B4-DB4565BFBBE4}"/>
          </ac:picMkLst>
        </pc:picChg>
        <pc:picChg chg="del">
          <ac:chgData name="Srivastava, Divyansh" userId="4f46b25c-47e1-4546-aed9-f810afc2aceb" providerId="ADAL" clId="{8F0318A2-5DAC-4E37-9BA7-0D9EB6CDC61E}" dt="2020-11-23T06:01:38.936" v="4331" actId="478"/>
          <ac:picMkLst>
            <pc:docMk/>
            <pc:sldMk cId="573436503" sldId="299"/>
            <ac:picMk id="6" creationId="{B5D4C7DA-276C-44F7-A82E-27A5C43A03E7}"/>
          </ac:picMkLst>
        </pc:picChg>
        <pc:cxnChg chg="add del mod">
          <ac:chgData name="Srivastava, Divyansh" userId="4f46b25c-47e1-4546-aed9-f810afc2aceb" providerId="ADAL" clId="{8F0318A2-5DAC-4E37-9BA7-0D9EB6CDC61E}" dt="2020-11-23T09:34:27.808" v="5891" actId="478"/>
          <ac:cxnSpMkLst>
            <pc:docMk/>
            <pc:sldMk cId="573436503" sldId="299"/>
            <ac:cxnSpMk id="9" creationId="{F12D1709-0E90-4425-AA49-CEF0128914A2}"/>
          </ac:cxnSpMkLst>
        </pc:cxnChg>
        <pc:cxnChg chg="del mod">
          <ac:chgData name="Srivastava, Divyansh" userId="4f46b25c-47e1-4546-aed9-f810afc2aceb" providerId="ADAL" clId="{8F0318A2-5DAC-4E37-9BA7-0D9EB6CDC61E}" dt="2020-11-23T06:03:44.064" v="4480" actId="478"/>
          <ac:cxnSpMkLst>
            <pc:docMk/>
            <pc:sldMk cId="573436503" sldId="299"/>
            <ac:cxnSpMk id="10" creationId="{BE69C376-BF12-48A7-BA18-96D7B399A594}"/>
          </ac:cxnSpMkLst>
        </pc:cxnChg>
        <pc:cxnChg chg="del">
          <ac:chgData name="Srivastava, Divyansh" userId="4f46b25c-47e1-4546-aed9-f810afc2aceb" providerId="ADAL" clId="{8F0318A2-5DAC-4E37-9BA7-0D9EB6CDC61E}" dt="2020-11-23T06:03:41.966" v="4479" actId="478"/>
          <ac:cxnSpMkLst>
            <pc:docMk/>
            <pc:sldMk cId="573436503" sldId="299"/>
            <ac:cxnSpMk id="15" creationId="{3A28F295-D017-4E8B-80D6-1F5926055ABE}"/>
          </ac:cxnSpMkLst>
        </pc:cxnChg>
        <pc:cxnChg chg="del">
          <ac:chgData name="Srivastava, Divyansh" userId="4f46b25c-47e1-4546-aed9-f810afc2aceb" providerId="ADAL" clId="{8F0318A2-5DAC-4E37-9BA7-0D9EB6CDC61E}" dt="2020-11-23T06:03:39.715" v="4478" actId="478"/>
          <ac:cxnSpMkLst>
            <pc:docMk/>
            <pc:sldMk cId="573436503" sldId="299"/>
            <ac:cxnSpMk id="18" creationId="{9F6AF283-CFB1-40BE-8A00-5F078F400856}"/>
          </ac:cxnSpMkLst>
        </pc:cxnChg>
        <pc:cxnChg chg="del">
          <ac:chgData name="Srivastava, Divyansh" userId="4f46b25c-47e1-4546-aed9-f810afc2aceb" providerId="ADAL" clId="{8F0318A2-5DAC-4E37-9BA7-0D9EB6CDC61E}" dt="2020-11-23T06:03:37.515" v="4477" actId="478"/>
          <ac:cxnSpMkLst>
            <pc:docMk/>
            <pc:sldMk cId="573436503" sldId="299"/>
            <ac:cxnSpMk id="19" creationId="{EEEFCC0C-9029-49D6-99C7-F4050C650BBE}"/>
          </ac:cxnSpMkLst>
        </pc:cxnChg>
        <pc:cxnChg chg="add mod">
          <ac:chgData name="Srivastava, Divyansh" userId="4f46b25c-47e1-4546-aed9-f810afc2aceb" providerId="ADAL" clId="{8F0318A2-5DAC-4E37-9BA7-0D9EB6CDC61E}" dt="2020-11-23T14:17:18.335" v="6736" actId="1076"/>
          <ac:cxnSpMkLst>
            <pc:docMk/>
            <pc:sldMk cId="573436503" sldId="299"/>
            <ac:cxnSpMk id="24" creationId="{AAA18ABD-1A19-44C5-A0D1-5600784BD6C4}"/>
          </ac:cxnSpMkLst>
        </pc:cxnChg>
      </pc:sldChg>
      <pc:sldChg chg="addSp delSp modSp add">
        <pc:chgData name="Srivastava, Divyansh" userId="4f46b25c-47e1-4546-aed9-f810afc2aceb" providerId="ADAL" clId="{8F0318A2-5DAC-4E37-9BA7-0D9EB6CDC61E}" dt="2020-11-23T14:18:33.517" v="6757" actId="2711"/>
        <pc:sldMkLst>
          <pc:docMk/>
          <pc:sldMk cId="501197624" sldId="300"/>
        </pc:sldMkLst>
        <pc:spChg chg="mod">
          <ac:chgData name="Srivastava, Divyansh" userId="4f46b25c-47e1-4546-aed9-f810afc2aceb" providerId="ADAL" clId="{8F0318A2-5DAC-4E37-9BA7-0D9EB6CDC61E}" dt="2020-11-23T14:18:28.923" v="6756" actId="2711"/>
          <ac:spMkLst>
            <pc:docMk/>
            <pc:sldMk cId="501197624" sldId="300"/>
            <ac:spMk id="8" creationId="{63020788-1F70-49E5-9F91-A34590D267D8}"/>
          </ac:spMkLst>
        </pc:spChg>
        <pc:spChg chg="add mod">
          <ac:chgData name="Srivastava, Divyansh" userId="4f46b25c-47e1-4546-aed9-f810afc2aceb" providerId="ADAL" clId="{8F0318A2-5DAC-4E37-9BA7-0D9EB6CDC61E}" dt="2020-11-23T14:18:23.465" v="6755" actId="14100"/>
          <ac:spMkLst>
            <pc:docMk/>
            <pc:sldMk cId="501197624" sldId="300"/>
            <ac:spMk id="14" creationId="{C048ED1E-72E8-4C73-A283-526313729959}"/>
          </ac:spMkLst>
        </pc:spChg>
        <pc:spChg chg="mod">
          <ac:chgData name="Srivastava, Divyansh" userId="4f46b25c-47e1-4546-aed9-f810afc2aceb" providerId="ADAL" clId="{8F0318A2-5DAC-4E37-9BA7-0D9EB6CDC61E}" dt="2020-11-23T14:18:33.517" v="6757" actId="2711"/>
          <ac:spMkLst>
            <pc:docMk/>
            <pc:sldMk cId="501197624" sldId="300"/>
            <ac:spMk id="17" creationId="{00000000-0000-0000-0000-000000000000}"/>
          </ac:spMkLst>
        </pc:spChg>
        <pc:spChg chg="del mod">
          <ac:chgData name="Srivastava, Divyansh" userId="4f46b25c-47e1-4546-aed9-f810afc2aceb" providerId="ADAL" clId="{8F0318A2-5DAC-4E37-9BA7-0D9EB6CDC61E}" dt="2020-11-23T06:08:58.046" v="4714" actId="478"/>
          <ac:spMkLst>
            <pc:docMk/>
            <pc:sldMk cId="501197624" sldId="300"/>
            <ac:spMk id="23" creationId="{0D8AE73F-D1E3-4E97-A56F-F847462256F6}"/>
          </ac:spMkLst>
        </pc:spChg>
        <pc:picChg chg="del">
          <ac:chgData name="Srivastava, Divyansh" userId="4f46b25c-47e1-4546-aed9-f810afc2aceb" providerId="ADAL" clId="{8F0318A2-5DAC-4E37-9BA7-0D9EB6CDC61E}" dt="2020-11-23T06:07:49.442" v="4702" actId="478"/>
          <ac:picMkLst>
            <pc:docMk/>
            <pc:sldMk cId="501197624" sldId="300"/>
            <ac:picMk id="5" creationId="{0112D489-FF2C-4E2E-B7B4-DB4565BFBBE4}"/>
          </ac:picMkLst>
        </pc:picChg>
        <pc:picChg chg="add del mod">
          <ac:chgData name="Srivastava, Divyansh" userId="4f46b25c-47e1-4546-aed9-f810afc2aceb" providerId="ADAL" clId="{8F0318A2-5DAC-4E37-9BA7-0D9EB6CDC61E}" dt="2020-11-23T06:08:05.326" v="4704" actId="478"/>
          <ac:picMkLst>
            <pc:docMk/>
            <pc:sldMk cId="501197624" sldId="300"/>
            <ac:picMk id="6" creationId="{D1FDC9CC-6A7D-4BF9-B5E9-D7BF483A49AF}"/>
          </ac:picMkLst>
        </pc:picChg>
        <pc:picChg chg="add mod">
          <ac:chgData name="Srivastava, Divyansh" userId="4f46b25c-47e1-4546-aed9-f810afc2aceb" providerId="ADAL" clId="{8F0318A2-5DAC-4E37-9BA7-0D9EB6CDC61E}" dt="2020-11-23T14:18:06.963" v="6751" actId="1076"/>
          <ac:picMkLst>
            <pc:docMk/>
            <pc:sldMk cId="501197624" sldId="300"/>
            <ac:picMk id="10" creationId="{06C4C906-9E6E-4E0F-97F0-955555C75CD4}"/>
          </ac:picMkLst>
        </pc:picChg>
        <pc:cxnChg chg="del">
          <ac:chgData name="Srivastava, Divyansh" userId="4f46b25c-47e1-4546-aed9-f810afc2aceb" providerId="ADAL" clId="{8F0318A2-5DAC-4E37-9BA7-0D9EB6CDC61E}" dt="2020-11-23T06:08:34.651" v="4710" actId="478"/>
          <ac:cxnSpMkLst>
            <pc:docMk/>
            <pc:sldMk cId="501197624" sldId="300"/>
            <ac:cxnSpMk id="9" creationId="{F12D1709-0E90-4425-AA49-CEF0128914A2}"/>
          </ac:cxnSpMkLst>
        </pc:cxnChg>
        <pc:cxnChg chg="add del mod">
          <ac:chgData name="Srivastava, Divyansh" userId="4f46b25c-47e1-4546-aed9-f810afc2aceb" providerId="ADAL" clId="{8F0318A2-5DAC-4E37-9BA7-0D9EB6CDC61E}" dt="2020-11-23T09:34:55.655" v="5897" actId="478"/>
          <ac:cxnSpMkLst>
            <pc:docMk/>
            <pc:sldMk cId="501197624" sldId="300"/>
            <ac:cxnSpMk id="13" creationId="{890EB3E2-3EA2-4718-9AF4-18CFF0C48587}"/>
          </ac:cxnSpMkLst>
        </pc:cxnChg>
        <pc:cxnChg chg="add mod">
          <ac:chgData name="Srivastava, Divyansh" userId="4f46b25c-47e1-4546-aed9-f810afc2aceb" providerId="ADAL" clId="{8F0318A2-5DAC-4E37-9BA7-0D9EB6CDC61E}" dt="2020-11-23T14:18:10.932" v="6752" actId="1076"/>
          <ac:cxnSpMkLst>
            <pc:docMk/>
            <pc:sldMk cId="501197624" sldId="300"/>
            <ac:cxnSpMk id="18" creationId="{4CED9CC0-C165-4C3A-A9EE-5B6CB69BB575}"/>
          </ac:cxnSpMkLst>
        </pc:cxnChg>
      </pc:sldChg>
      <pc:sldChg chg="addSp delSp modSp add">
        <pc:chgData name="Srivastava, Divyansh" userId="4f46b25c-47e1-4546-aed9-f810afc2aceb" providerId="ADAL" clId="{8F0318A2-5DAC-4E37-9BA7-0D9EB6CDC61E}" dt="2020-11-23T14:19:15.398" v="6770" actId="1076"/>
        <pc:sldMkLst>
          <pc:docMk/>
          <pc:sldMk cId="810020550" sldId="301"/>
        </pc:sldMkLst>
        <pc:spChg chg="mod">
          <ac:chgData name="Srivastava, Divyansh" userId="4f46b25c-47e1-4546-aed9-f810afc2aceb" providerId="ADAL" clId="{8F0318A2-5DAC-4E37-9BA7-0D9EB6CDC61E}" dt="2020-11-23T14:18:56.948" v="6766" actId="2711"/>
          <ac:spMkLst>
            <pc:docMk/>
            <pc:sldMk cId="810020550" sldId="301"/>
            <ac:spMk id="8" creationId="{63020788-1F70-49E5-9F91-A34590D267D8}"/>
          </ac:spMkLst>
        </pc:spChg>
        <pc:spChg chg="mod">
          <ac:chgData name="Srivastava, Divyansh" userId="4f46b25c-47e1-4546-aed9-f810afc2aceb" providerId="ADAL" clId="{8F0318A2-5DAC-4E37-9BA7-0D9EB6CDC61E}" dt="2020-11-23T14:19:06.544" v="6768" actId="14100"/>
          <ac:spMkLst>
            <pc:docMk/>
            <pc:sldMk cId="810020550" sldId="301"/>
            <ac:spMk id="14" creationId="{C048ED1E-72E8-4C73-A283-526313729959}"/>
          </ac:spMkLst>
        </pc:spChg>
        <pc:spChg chg="mod">
          <ac:chgData name="Srivastava, Divyansh" userId="4f46b25c-47e1-4546-aed9-f810afc2aceb" providerId="ADAL" clId="{8F0318A2-5DAC-4E37-9BA7-0D9EB6CDC61E}" dt="2020-11-23T14:18:43.914" v="6758" actId="2711"/>
          <ac:spMkLst>
            <pc:docMk/>
            <pc:sldMk cId="810020550" sldId="301"/>
            <ac:spMk id="17" creationId="{00000000-0000-0000-0000-000000000000}"/>
          </ac:spMkLst>
        </pc:spChg>
        <pc:spChg chg="add mod">
          <ac:chgData name="Srivastava, Divyansh" userId="4f46b25c-47e1-4546-aed9-f810afc2aceb" providerId="ADAL" clId="{8F0318A2-5DAC-4E37-9BA7-0D9EB6CDC61E}" dt="2020-11-23T14:19:15.398" v="6770" actId="1076"/>
          <ac:spMkLst>
            <pc:docMk/>
            <pc:sldMk cId="810020550" sldId="301"/>
            <ac:spMk id="21" creationId="{ABF25B39-9761-4935-84F0-2114CD4516BE}"/>
          </ac:spMkLst>
        </pc:spChg>
        <pc:picChg chg="add mod">
          <ac:chgData name="Srivastava, Divyansh" userId="4f46b25c-47e1-4546-aed9-f810afc2aceb" providerId="ADAL" clId="{8F0318A2-5DAC-4E37-9BA7-0D9EB6CDC61E}" dt="2020-11-23T06:14:30.454" v="5011" actId="14100"/>
          <ac:picMkLst>
            <pc:docMk/>
            <pc:sldMk cId="810020550" sldId="301"/>
            <ac:picMk id="5" creationId="{E78082F1-F4FB-4188-BCED-25DD106F35EB}"/>
          </ac:picMkLst>
        </pc:picChg>
        <pc:picChg chg="del">
          <ac:chgData name="Srivastava, Divyansh" userId="4f46b25c-47e1-4546-aed9-f810afc2aceb" providerId="ADAL" clId="{8F0318A2-5DAC-4E37-9BA7-0D9EB6CDC61E}" dt="2020-11-23T06:13:58.353" v="5006" actId="478"/>
          <ac:picMkLst>
            <pc:docMk/>
            <pc:sldMk cId="810020550" sldId="301"/>
            <ac:picMk id="10" creationId="{06C4C906-9E6E-4E0F-97F0-955555C75CD4}"/>
          </ac:picMkLst>
        </pc:picChg>
        <pc:cxnChg chg="add del mod">
          <ac:chgData name="Srivastava, Divyansh" userId="4f46b25c-47e1-4546-aed9-f810afc2aceb" providerId="ADAL" clId="{8F0318A2-5DAC-4E37-9BA7-0D9EB6CDC61E}" dt="2020-11-23T06:15:01.650" v="5043" actId="11529"/>
          <ac:cxnSpMkLst>
            <pc:docMk/>
            <pc:sldMk cId="810020550" sldId="301"/>
            <ac:cxnSpMk id="7" creationId="{326144AE-492C-4195-997C-FCAAD08BC063}"/>
          </ac:cxnSpMkLst>
        </pc:cxnChg>
        <pc:cxnChg chg="del">
          <ac:chgData name="Srivastava, Divyansh" userId="4f46b25c-47e1-4546-aed9-f810afc2aceb" providerId="ADAL" clId="{8F0318A2-5DAC-4E37-9BA7-0D9EB6CDC61E}" dt="2020-11-23T06:14:01.572" v="5007" actId="478"/>
          <ac:cxnSpMkLst>
            <pc:docMk/>
            <pc:sldMk cId="810020550" sldId="301"/>
            <ac:cxnSpMk id="13" creationId="{890EB3E2-3EA2-4718-9AF4-18CFF0C48587}"/>
          </ac:cxnSpMkLst>
        </pc:cxnChg>
        <pc:cxnChg chg="add del mod">
          <ac:chgData name="Srivastava, Divyansh" userId="4f46b25c-47e1-4546-aed9-f810afc2aceb" providerId="ADAL" clId="{8F0318A2-5DAC-4E37-9BA7-0D9EB6CDC61E}" dt="2020-11-23T09:35:12.329" v="5901" actId="478"/>
          <ac:cxnSpMkLst>
            <pc:docMk/>
            <pc:sldMk cId="810020550" sldId="301"/>
            <ac:cxnSpMk id="15" creationId="{84B5B081-54D1-4E55-90D6-32FC34ABCA36}"/>
          </ac:cxnSpMkLst>
        </pc:cxnChg>
        <pc:cxnChg chg="add del mod">
          <ac:chgData name="Srivastava, Divyansh" userId="4f46b25c-47e1-4546-aed9-f810afc2aceb" providerId="ADAL" clId="{8F0318A2-5DAC-4E37-9BA7-0D9EB6CDC61E}" dt="2020-11-23T09:35:27.152" v="5907" actId="478"/>
          <ac:cxnSpMkLst>
            <pc:docMk/>
            <pc:sldMk cId="810020550" sldId="301"/>
            <ac:cxnSpMk id="20" creationId="{E1229D65-B45D-461C-A020-F5737B461FE3}"/>
          </ac:cxnSpMkLst>
        </pc:cxnChg>
        <pc:cxnChg chg="add mod">
          <ac:chgData name="Srivastava, Divyansh" userId="4f46b25c-47e1-4546-aed9-f810afc2aceb" providerId="ADAL" clId="{8F0318A2-5DAC-4E37-9BA7-0D9EB6CDC61E}" dt="2020-11-23T09:35:20.914" v="5904" actId="14100"/>
          <ac:cxnSpMkLst>
            <pc:docMk/>
            <pc:sldMk cId="810020550" sldId="301"/>
            <ac:cxnSpMk id="22" creationId="{6358CBAE-01A8-4256-97FE-A831EBD03789}"/>
          </ac:cxnSpMkLst>
        </pc:cxnChg>
        <pc:cxnChg chg="add mod">
          <ac:chgData name="Srivastava, Divyansh" userId="4f46b25c-47e1-4546-aed9-f810afc2aceb" providerId="ADAL" clId="{8F0318A2-5DAC-4E37-9BA7-0D9EB6CDC61E}" dt="2020-11-23T09:35:36.750" v="5910" actId="14100"/>
          <ac:cxnSpMkLst>
            <pc:docMk/>
            <pc:sldMk cId="810020550" sldId="301"/>
            <ac:cxnSpMk id="24" creationId="{EF0BAAF5-5F86-48B1-BA41-71FAFDA38F7B}"/>
          </ac:cxnSpMkLst>
        </pc:cxnChg>
      </pc:sldChg>
      <pc:sldChg chg="addSp delSp modSp add ord">
        <pc:chgData name="Srivastava, Divyansh" userId="4f46b25c-47e1-4546-aed9-f810afc2aceb" providerId="ADAL" clId="{8F0318A2-5DAC-4E37-9BA7-0D9EB6CDC61E}" dt="2020-11-23T14:20:24.237" v="6780" actId="2711"/>
        <pc:sldMkLst>
          <pc:docMk/>
          <pc:sldMk cId="1157716846" sldId="302"/>
        </pc:sldMkLst>
        <pc:spChg chg="mod">
          <ac:chgData name="Srivastava, Divyansh" userId="4f46b25c-47e1-4546-aed9-f810afc2aceb" providerId="ADAL" clId="{8F0318A2-5DAC-4E37-9BA7-0D9EB6CDC61E}" dt="2020-11-23T06:19:19.857" v="5228" actId="20577"/>
          <ac:spMkLst>
            <pc:docMk/>
            <pc:sldMk cId="1157716846" sldId="302"/>
            <ac:spMk id="8" creationId="{63020788-1F70-49E5-9F91-A34590D267D8}"/>
          </ac:spMkLst>
        </pc:spChg>
        <pc:spChg chg="del mod">
          <ac:chgData name="Srivastava, Divyansh" userId="4f46b25c-47e1-4546-aed9-f810afc2aceb" providerId="ADAL" clId="{8F0318A2-5DAC-4E37-9BA7-0D9EB6CDC61E}" dt="2020-11-23T06:18:58.717" v="5221" actId="478"/>
          <ac:spMkLst>
            <pc:docMk/>
            <pc:sldMk cId="1157716846" sldId="302"/>
            <ac:spMk id="14" creationId="{C048ED1E-72E8-4C73-A283-526313729959}"/>
          </ac:spMkLst>
        </pc:spChg>
        <pc:spChg chg="mod">
          <ac:chgData name="Srivastava, Divyansh" userId="4f46b25c-47e1-4546-aed9-f810afc2aceb" providerId="ADAL" clId="{8F0318A2-5DAC-4E37-9BA7-0D9EB6CDC61E}" dt="2020-11-23T14:20:13.845" v="6778" actId="2711"/>
          <ac:spMkLst>
            <pc:docMk/>
            <pc:sldMk cId="1157716846" sldId="302"/>
            <ac:spMk id="17" creationId="{00000000-0000-0000-0000-000000000000}"/>
          </ac:spMkLst>
        </pc:spChg>
        <pc:spChg chg="del mod">
          <ac:chgData name="Srivastava, Divyansh" userId="4f46b25c-47e1-4546-aed9-f810afc2aceb" providerId="ADAL" clId="{8F0318A2-5DAC-4E37-9BA7-0D9EB6CDC61E}" dt="2020-11-23T06:19:11.055" v="5227" actId="478"/>
          <ac:spMkLst>
            <pc:docMk/>
            <pc:sldMk cId="1157716846" sldId="302"/>
            <ac:spMk id="21" creationId="{ABF25B39-9761-4935-84F0-2114CD4516BE}"/>
          </ac:spMkLst>
        </pc:spChg>
        <pc:spChg chg="add mod">
          <ac:chgData name="Srivastava, Divyansh" userId="4f46b25c-47e1-4546-aed9-f810afc2aceb" providerId="ADAL" clId="{8F0318A2-5DAC-4E37-9BA7-0D9EB6CDC61E}" dt="2020-11-23T14:20:19.060" v="6779" actId="2711"/>
          <ac:spMkLst>
            <pc:docMk/>
            <pc:sldMk cId="1157716846" sldId="302"/>
            <ac:spMk id="24" creationId="{C665CE59-1ACC-409E-BC1A-CB6D295CC506}"/>
          </ac:spMkLst>
        </pc:spChg>
        <pc:spChg chg="add mod">
          <ac:chgData name="Srivastava, Divyansh" userId="4f46b25c-47e1-4546-aed9-f810afc2aceb" providerId="ADAL" clId="{8F0318A2-5DAC-4E37-9BA7-0D9EB6CDC61E}" dt="2020-11-23T14:20:24.237" v="6780" actId="2711"/>
          <ac:spMkLst>
            <pc:docMk/>
            <pc:sldMk cId="1157716846" sldId="302"/>
            <ac:spMk id="25" creationId="{AF7527F9-8BC9-4B93-A9B4-9B7C8634278A}"/>
          </ac:spMkLst>
        </pc:spChg>
        <pc:picChg chg="del mod">
          <ac:chgData name="Srivastava, Divyansh" userId="4f46b25c-47e1-4546-aed9-f810afc2aceb" providerId="ADAL" clId="{8F0318A2-5DAC-4E37-9BA7-0D9EB6CDC61E}" dt="2020-11-23T06:18:53.739" v="5219" actId="478"/>
          <ac:picMkLst>
            <pc:docMk/>
            <pc:sldMk cId="1157716846" sldId="302"/>
            <ac:picMk id="5" creationId="{E78082F1-F4FB-4188-BCED-25DD106F35EB}"/>
          </ac:picMkLst>
        </pc:picChg>
        <pc:picChg chg="add del mod">
          <ac:chgData name="Srivastava, Divyansh" userId="4f46b25c-47e1-4546-aed9-f810afc2aceb" providerId="ADAL" clId="{8F0318A2-5DAC-4E37-9BA7-0D9EB6CDC61E}" dt="2020-11-23T06:19:28.991" v="5230" actId="478"/>
          <ac:picMkLst>
            <pc:docMk/>
            <pc:sldMk cId="1157716846" sldId="302"/>
            <ac:picMk id="6" creationId="{E2ADF8CF-8D4D-4D84-8231-D5077324BAAD}"/>
          </ac:picMkLst>
        </pc:picChg>
        <pc:picChg chg="add mod">
          <ac:chgData name="Srivastava, Divyansh" userId="4f46b25c-47e1-4546-aed9-f810afc2aceb" providerId="ADAL" clId="{8F0318A2-5DAC-4E37-9BA7-0D9EB6CDC61E}" dt="2020-11-23T06:19:53.654" v="5236" actId="14100"/>
          <ac:picMkLst>
            <pc:docMk/>
            <pc:sldMk cId="1157716846" sldId="302"/>
            <ac:picMk id="9" creationId="{7B680FAB-511D-4BF4-9C7D-E77552D5F816}"/>
          </ac:picMkLst>
        </pc:picChg>
        <pc:cxnChg chg="add del mod">
          <ac:chgData name="Srivastava, Divyansh" userId="4f46b25c-47e1-4546-aed9-f810afc2aceb" providerId="ADAL" clId="{8F0318A2-5DAC-4E37-9BA7-0D9EB6CDC61E}" dt="2020-11-23T06:20:15.715" v="5240" actId="11529"/>
          <ac:cxnSpMkLst>
            <pc:docMk/>
            <pc:sldMk cId="1157716846" sldId="302"/>
            <ac:cxnSpMk id="12" creationId="{B93A4625-363E-4FF1-9092-3BBE60756883}"/>
          </ac:cxnSpMkLst>
        </pc:cxnChg>
        <pc:cxnChg chg="del mod">
          <ac:chgData name="Srivastava, Divyansh" userId="4f46b25c-47e1-4546-aed9-f810afc2aceb" providerId="ADAL" clId="{8F0318A2-5DAC-4E37-9BA7-0D9EB6CDC61E}" dt="2020-11-23T06:19:00.647" v="5222" actId="478"/>
          <ac:cxnSpMkLst>
            <pc:docMk/>
            <pc:sldMk cId="1157716846" sldId="302"/>
            <ac:cxnSpMk id="15" creationId="{84B5B081-54D1-4E55-90D6-32FC34ABCA36}"/>
          </ac:cxnSpMkLst>
        </pc:cxnChg>
        <pc:cxnChg chg="add del mod">
          <ac:chgData name="Srivastava, Divyansh" userId="4f46b25c-47e1-4546-aed9-f810afc2aceb" providerId="ADAL" clId="{8F0318A2-5DAC-4E37-9BA7-0D9EB6CDC61E}" dt="2020-11-23T09:35:45.672" v="5911" actId="478"/>
          <ac:cxnSpMkLst>
            <pc:docMk/>
            <pc:sldMk cId="1157716846" sldId="302"/>
            <ac:cxnSpMk id="18" creationId="{ACC6E376-E6E4-45D9-BA92-A12D16E39C40}"/>
          </ac:cxnSpMkLst>
        </pc:cxnChg>
        <pc:cxnChg chg="del">
          <ac:chgData name="Srivastava, Divyansh" userId="4f46b25c-47e1-4546-aed9-f810afc2aceb" providerId="ADAL" clId="{8F0318A2-5DAC-4E37-9BA7-0D9EB6CDC61E}" dt="2020-11-23T06:19:02.530" v="5223" actId="478"/>
          <ac:cxnSpMkLst>
            <pc:docMk/>
            <pc:sldMk cId="1157716846" sldId="302"/>
            <ac:cxnSpMk id="20" creationId="{E1229D65-B45D-461C-A020-F5737B461FE3}"/>
          </ac:cxnSpMkLst>
        </pc:cxnChg>
        <pc:cxnChg chg="add del mod">
          <ac:chgData name="Srivastava, Divyansh" userId="4f46b25c-47e1-4546-aed9-f810afc2aceb" providerId="ADAL" clId="{8F0318A2-5DAC-4E37-9BA7-0D9EB6CDC61E}" dt="2020-11-23T09:36:04.198" v="5917" actId="478"/>
          <ac:cxnSpMkLst>
            <pc:docMk/>
            <pc:sldMk cId="1157716846" sldId="302"/>
            <ac:cxnSpMk id="23" creationId="{A3050833-EFC3-4F59-B158-C757346AE0F3}"/>
          </ac:cxnSpMkLst>
        </pc:cxnChg>
        <pc:cxnChg chg="add del mod">
          <ac:chgData name="Srivastava, Divyansh" userId="4f46b25c-47e1-4546-aed9-f810afc2aceb" providerId="ADAL" clId="{8F0318A2-5DAC-4E37-9BA7-0D9EB6CDC61E}" dt="2020-11-23T06:22:58.483" v="5379" actId="478"/>
          <ac:cxnSpMkLst>
            <pc:docMk/>
            <pc:sldMk cId="1157716846" sldId="302"/>
            <ac:cxnSpMk id="28" creationId="{F6155444-63B0-4D34-8BA7-4A49A8004F92}"/>
          </ac:cxnSpMkLst>
        </pc:cxnChg>
        <pc:cxnChg chg="add mod">
          <ac:chgData name="Srivastava, Divyansh" userId="4f46b25c-47e1-4546-aed9-f810afc2aceb" providerId="ADAL" clId="{8F0318A2-5DAC-4E37-9BA7-0D9EB6CDC61E}" dt="2020-11-23T09:35:58.365" v="5915" actId="14100"/>
          <ac:cxnSpMkLst>
            <pc:docMk/>
            <pc:sldMk cId="1157716846" sldId="302"/>
            <ac:cxnSpMk id="29" creationId="{8750EE87-2BEB-4A3F-AFEC-9F13B56A22CF}"/>
          </ac:cxnSpMkLst>
        </pc:cxnChg>
        <pc:cxnChg chg="add mod">
          <ac:chgData name="Srivastava, Divyansh" userId="4f46b25c-47e1-4546-aed9-f810afc2aceb" providerId="ADAL" clId="{8F0318A2-5DAC-4E37-9BA7-0D9EB6CDC61E}" dt="2020-11-23T09:36:14.494" v="5920" actId="14100"/>
          <ac:cxnSpMkLst>
            <pc:docMk/>
            <pc:sldMk cId="1157716846" sldId="302"/>
            <ac:cxnSpMk id="32" creationId="{36B94AF9-AFAC-4B5A-8CCF-7C008862BAF2}"/>
          </ac:cxnSpMkLst>
        </pc:cxnChg>
      </pc:sldChg>
      <pc:sldChg chg="addSp delSp modSp add">
        <pc:chgData name="Srivastava, Divyansh" userId="4f46b25c-47e1-4546-aed9-f810afc2aceb" providerId="ADAL" clId="{8F0318A2-5DAC-4E37-9BA7-0D9EB6CDC61E}" dt="2020-11-23T16:12:41.592" v="7014" actId="1076"/>
        <pc:sldMkLst>
          <pc:docMk/>
          <pc:sldMk cId="2532779318" sldId="303"/>
        </pc:sldMkLst>
        <pc:spChg chg="mod">
          <ac:chgData name="Srivastava, Divyansh" userId="4f46b25c-47e1-4546-aed9-f810afc2aceb" providerId="ADAL" clId="{8F0318A2-5DAC-4E37-9BA7-0D9EB6CDC61E}" dt="2020-11-23T14:20:32.885" v="6781" actId="2711"/>
          <ac:spMkLst>
            <pc:docMk/>
            <pc:sldMk cId="2532779318" sldId="303"/>
            <ac:spMk id="17" creationId="{00000000-0000-0000-0000-000000000000}"/>
          </ac:spMkLst>
        </pc:spChg>
        <pc:spChg chg="del mod">
          <ac:chgData name="Srivastava, Divyansh" userId="4f46b25c-47e1-4546-aed9-f810afc2aceb" providerId="ADAL" clId="{8F0318A2-5DAC-4E37-9BA7-0D9EB6CDC61E}" dt="2020-11-23T06:24:17.762" v="5420" actId="478"/>
          <ac:spMkLst>
            <pc:docMk/>
            <pc:sldMk cId="2532779318" sldId="303"/>
            <ac:spMk id="24" creationId="{C665CE59-1ACC-409E-BC1A-CB6D295CC506}"/>
          </ac:spMkLst>
        </pc:spChg>
        <pc:spChg chg="del">
          <ac:chgData name="Srivastava, Divyansh" userId="4f46b25c-47e1-4546-aed9-f810afc2aceb" providerId="ADAL" clId="{8F0318A2-5DAC-4E37-9BA7-0D9EB6CDC61E}" dt="2020-11-23T06:24:15.007" v="5418" actId="478"/>
          <ac:spMkLst>
            <pc:docMk/>
            <pc:sldMk cId="2532779318" sldId="303"/>
            <ac:spMk id="25" creationId="{AF7527F9-8BC9-4B93-A9B4-9B7C8634278A}"/>
          </ac:spMkLst>
        </pc:spChg>
        <pc:picChg chg="add mod">
          <ac:chgData name="Srivastava, Divyansh" userId="4f46b25c-47e1-4546-aed9-f810afc2aceb" providerId="ADAL" clId="{8F0318A2-5DAC-4E37-9BA7-0D9EB6CDC61E}" dt="2020-11-23T06:23:44.096" v="5417" actId="14100"/>
          <ac:picMkLst>
            <pc:docMk/>
            <pc:sldMk cId="2532779318" sldId="303"/>
            <ac:picMk id="5" creationId="{3B71312F-CEE4-4EB6-979E-96EABF21AF56}"/>
          </ac:picMkLst>
        </pc:picChg>
        <pc:picChg chg="del mod">
          <ac:chgData name="Srivastava, Divyansh" userId="4f46b25c-47e1-4546-aed9-f810afc2aceb" providerId="ADAL" clId="{8F0318A2-5DAC-4E37-9BA7-0D9EB6CDC61E}" dt="2020-11-23T06:23:23.350" v="5411" actId="478"/>
          <ac:picMkLst>
            <pc:docMk/>
            <pc:sldMk cId="2532779318" sldId="303"/>
            <ac:picMk id="9" creationId="{7B680FAB-511D-4BF4-9C7D-E77552D5F816}"/>
          </ac:picMkLst>
        </pc:picChg>
        <pc:cxnChg chg="mod">
          <ac:chgData name="Srivastava, Divyansh" userId="4f46b25c-47e1-4546-aed9-f810afc2aceb" providerId="ADAL" clId="{8F0318A2-5DAC-4E37-9BA7-0D9EB6CDC61E}" dt="2020-11-23T16:12:41.592" v="7014" actId="1076"/>
          <ac:cxnSpMkLst>
            <pc:docMk/>
            <pc:sldMk cId="2532779318" sldId="303"/>
            <ac:cxnSpMk id="11" creationId="{773410F3-5464-484D-81A6-CA1BC6EC9173}"/>
          </ac:cxnSpMkLst>
        </pc:cxnChg>
        <pc:cxnChg chg="del">
          <ac:chgData name="Srivastava, Divyansh" userId="4f46b25c-47e1-4546-aed9-f810afc2aceb" providerId="ADAL" clId="{8F0318A2-5DAC-4E37-9BA7-0D9EB6CDC61E}" dt="2020-11-23T06:23:25.407" v="5412" actId="478"/>
          <ac:cxnSpMkLst>
            <pc:docMk/>
            <pc:sldMk cId="2532779318" sldId="303"/>
            <ac:cxnSpMk id="18" creationId="{ACC6E376-E6E4-45D9-BA92-A12D16E39C40}"/>
          </ac:cxnSpMkLst>
        </pc:cxnChg>
        <pc:cxnChg chg="del">
          <ac:chgData name="Srivastava, Divyansh" userId="4f46b25c-47e1-4546-aed9-f810afc2aceb" providerId="ADAL" clId="{8F0318A2-5DAC-4E37-9BA7-0D9EB6CDC61E}" dt="2020-11-23T06:23:27.198" v="5413" actId="478"/>
          <ac:cxnSpMkLst>
            <pc:docMk/>
            <pc:sldMk cId="2532779318" sldId="303"/>
            <ac:cxnSpMk id="23" creationId="{A3050833-EFC3-4F59-B158-C757346AE0F3}"/>
          </ac:cxnSpMkLst>
        </pc:cxnChg>
      </pc:sldChg>
    </pc:docChg>
  </pc:docChgLst>
  <pc:docChgLst>
    <pc:chgData name="Srivastava, Divyansh" userId="S::ds185429@ncr.com::4f46b25c-47e1-4546-aed9-f810afc2aceb" providerId="AD" clId="Web-{19A8A6DB-650A-107B-A7C2-0D89BB600F84}"/>
    <pc:docChg chg="modSld">
      <pc:chgData name="Srivastava, Divyansh" userId="S::ds185429@ncr.com::4f46b25c-47e1-4546-aed9-f810afc2aceb" providerId="AD" clId="Web-{19A8A6DB-650A-107B-A7C2-0D89BB600F84}" dt="2020-11-19T11:13:20.399" v="38" actId="20577"/>
      <pc:docMkLst>
        <pc:docMk/>
      </pc:docMkLst>
      <pc:sldChg chg="modSp">
        <pc:chgData name="Srivastava, Divyansh" userId="S::ds185429@ncr.com::4f46b25c-47e1-4546-aed9-f810afc2aceb" providerId="AD" clId="Web-{19A8A6DB-650A-107B-A7C2-0D89BB600F84}" dt="2020-11-19T10:53:40.790" v="28" actId="20577"/>
        <pc:sldMkLst>
          <pc:docMk/>
          <pc:sldMk cId="339079346" sldId="260"/>
        </pc:sldMkLst>
        <pc:spChg chg="mod">
          <ac:chgData name="Srivastava, Divyansh" userId="S::ds185429@ncr.com::4f46b25c-47e1-4546-aed9-f810afc2aceb" providerId="AD" clId="Web-{19A8A6DB-650A-107B-A7C2-0D89BB600F84}" dt="2020-11-19T10:53:40.790" v="28" actId="20577"/>
          <ac:spMkLst>
            <pc:docMk/>
            <pc:sldMk cId="339079346" sldId="260"/>
            <ac:spMk id="17" creationId="{00000000-0000-0000-0000-000000000000}"/>
          </ac:spMkLst>
        </pc:spChg>
      </pc:sldChg>
      <pc:sldChg chg="modSp">
        <pc:chgData name="Srivastava, Divyansh" userId="S::ds185429@ncr.com::4f46b25c-47e1-4546-aed9-f810afc2aceb" providerId="AD" clId="Web-{19A8A6DB-650A-107B-A7C2-0D89BB600F84}" dt="2020-11-19T11:13:20.399" v="38" actId="20577"/>
        <pc:sldMkLst>
          <pc:docMk/>
          <pc:sldMk cId="1957995137" sldId="290"/>
        </pc:sldMkLst>
        <pc:spChg chg="mod">
          <ac:chgData name="Srivastava, Divyansh" userId="S::ds185429@ncr.com::4f46b25c-47e1-4546-aed9-f810afc2aceb" providerId="AD" clId="Web-{19A8A6DB-650A-107B-A7C2-0D89BB600F84}" dt="2020-11-19T11:13:20.399" v="38" actId="20577"/>
          <ac:spMkLst>
            <pc:docMk/>
            <pc:sldMk cId="1957995137" sldId="290"/>
            <ac:spMk id="10" creationId="{33AB2153-690F-48EC-952D-2063C51BB6BA}"/>
          </ac:spMkLst>
        </pc:spChg>
      </pc:sldChg>
    </pc:docChg>
  </pc:docChgLst>
  <pc:docChgLst>
    <pc:chgData name="Srivastava, Divyansh" userId="4f46b25c-47e1-4546-aed9-f810afc2aceb" providerId="ADAL" clId="{1D669301-418D-4275-8AD7-8A32F6ECE509}"/>
    <pc:docChg chg="undo custSel addSld delSld modSld">
      <pc:chgData name="Srivastava, Divyansh" userId="4f46b25c-47e1-4546-aed9-f810afc2aceb" providerId="ADAL" clId="{1D669301-418D-4275-8AD7-8A32F6ECE509}" dt="2022-07-05T07:29:59.218" v="1953" actId="2711"/>
      <pc:docMkLst>
        <pc:docMk/>
      </pc:docMkLst>
      <pc:sldChg chg="modSp mod modNotesTx">
        <pc:chgData name="Srivastava, Divyansh" userId="4f46b25c-47e1-4546-aed9-f810afc2aceb" providerId="ADAL" clId="{1D669301-418D-4275-8AD7-8A32F6ECE509}" dt="2022-07-05T07:28:01.857" v="1937" actId="2711"/>
        <pc:sldMkLst>
          <pc:docMk/>
          <pc:sldMk cId="339079346" sldId="260"/>
        </pc:sldMkLst>
        <pc:spChg chg="mod">
          <ac:chgData name="Srivastava, Divyansh" userId="4f46b25c-47e1-4546-aed9-f810afc2aceb" providerId="ADAL" clId="{1D669301-418D-4275-8AD7-8A32F6ECE509}" dt="2022-07-05T07:28:01.857" v="1937" actId="2711"/>
          <ac:spMkLst>
            <pc:docMk/>
            <pc:sldMk cId="339079346" sldId="260"/>
            <ac:spMk id="8" creationId="{63020788-1F70-49E5-9F91-A34590D267D8}"/>
          </ac:spMkLst>
        </pc:spChg>
        <pc:spChg chg="mod">
          <ac:chgData name="Srivastava, Divyansh" userId="4f46b25c-47e1-4546-aed9-f810afc2aceb" providerId="ADAL" clId="{1D669301-418D-4275-8AD7-8A32F6ECE509}" dt="2022-06-27T04:23:38.553" v="211" actId="404"/>
          <ac:spMkLst>
            <pc:docMk/>
            <pc:sldMk cId="339079346" sldId="260"/>
            <ac:spMk id="17" creationId="{00000000-0000-0000-0000-000000000000}"/>
          </ac:spMkLst>
        </pc:spChg>
      </pc:sldChg>
      <pc:sldChg chg="modSp mod">
        <pc:chgData name="Srivastava, Divyansh" userId="4f46b25c-47e1-4546-aed9-f810afc2aceb" providerId="ADAL" clId="{1D669301-418D-4275-8AD7-8A32F6ECE509}" dt="2022-06-27T04:17:40.550" v="69" actId="20577"/>
        <pc:sldMkLst>
          <pc:docMk/>
          <pc:sldMk cId="334930986" sldId="269"/>
        </pc:sldMkLst>
        <pc:spChg chg="mod">
          <ac:chgData name="Srivastava, Divyansh" userId="4f46b25c-47e1-4546-aed9-f810afc2aceb" providerId="ADAL" clId="{1D669301-418D-4275-8AD7-8A32F6ECE509}" dt="2022-06-27T04:17:40.550" v="69" actId="20577"/>
          <ac:spMkLst>
            <pc:docMk/>
            <pc:sldMk cId="334930986" sldId="269"/>
            <ac:spMk id="2" creationId="{ECB885A9-0A77-4196-9589-30504234E317}"/>
          </ac:spMkLst>
        </pc:spChg>
      </pc:sldChg>
      <pc:sldChg chg="del">
        <pc:chgData name="Srivastava, Divyansh" userId="4f46b25c-47e1-4546-aed9-f810afc2aceb" providerId="ADAL" clId="{1D669301-418D-4275-8AD7-8A32F6ECE509}" dt="2022-06-27T04:25:04.548" v="270" actId="47"/>
        <pc:sldMkLst>
          <pc:docMk/>
          <pc:sldMk cId="4138986758" sldId="279"/>
        </pc:sldMkLst>
      </pc:sldChg>
      <pc:sldChg chg="del">
        <pc:chgData name="Srivastava, Divyansh" userId="4f46b25c-47e1-4546-aed9-f810afc2aceb" providerId="ADAL" clId="{1D669301-418D-4275-8AD7-8A32F6ECE509}" dt="2022-06-27T04:25:00.630" v="265" actId="47"/>
        <pc:sldMkLst>
          <pc:docMk/>
          <pc:sldMk cId="130102553" sldId="286"/>
        </pc:sldMkLst>
      </pc:sldChg>
      <pc:sldChg chg="del">
        <pc:chgData name="Srivastava, Divyansh" userId="4f46b25c-47e1-4546-aed9-f810afc2aceb" providerId="ADAL" clId="{1D669301-418D-4275-8AD7-8A32F6ECE509}" dt="2022-06-27T04:25:03.714" v="269" actId="47"/>
        <pc:sldMkLst>
          <pc:docMk/>
          <pc:sldMk cId="501769704" sldId="287"/>
        </pc:sldMkLst>
      </pc:sldChg>
      <pc:sldChg chg="del">
        <pc:chgData name="Srivastava, Divyansh" userId="4f46b25c-47e1-4546-aed9-f810afc2aceb" providerId="ADAL" clId="{1D669301-418D-4275-8AD7-8A32F6ECE509}" dt="2022-06-27T04:25:02.878" v="268" actId="47"/>
        <pc:sldMkLst>
          <pc:docMk/>
          <pc:sldMk cId="260452182" sldId="288"/>
        </pc:sldMkLst>
      </pc:sldChg>
      <pc:sldChg chg="modSp mod">
        <pc:chgData name="Srivastava, Divyansh" userId="4f46b25c-47e1-4546-aed9-f810afc2aceb" providerId="ADAL" clId="{1D669301-418D-4275-8AD7-8A32F6ECE509}" dt="2022-06-27T04:24:17.065" v="256" actId="20577"/>
        <pc:sldMkLst>
          <pc:docMk/>
          <pc:sldMk cId="1957995137" sldId="290"/>
        </pc:sldMkLst>
        <pc:spChg chg="mod">
          <ac:chgData name="Srivastava, Divyansh" userId="4f46b25c-47e1-4546-aed9-f810afc2aceb" providerId="ADAL" clId="{1D669301-418D-4275-8AD7-8A32F6ECE509}" dt="2022-06-27T04:24:17.065" v="256" actId="20577"/>
          <ac:spMkLst>
            <pc:docMk/>
            <pc:sldMk cId="1957995137" sldId="290"/>
            <ac:spMk id="10" creationId="{33AB2153-690F-48EC-952D-2063C51BB6BA}"/>
          </ac:spMkLst>
        </pc:spChg>
        <pc:spChg chg="mod">
          <ac:chgData name="Srivastava, Divyansh" userId="4f46b25c-47e1-4546-aed9-f810afc2aceb" providerId="ADAL" clId="{1D669301-418D-4275-8AD7-8A32F6ECE509}" dt="2022-06-27T04:17:51.399" v="86" actId="20577"/>
          <ac:spMkLst>
            <pc:docMk/>
            <pc:sldMk cId="1957995137" sldId="290"/>
            <ac:spMk id="17" creationId="{00000000-0000-0000-0000-000000000000}"/>
          </ac:spMkLst>
        </pc:spChg>
      </pc:sldChg>
      <pc:sldChg chg="modSp mod modNotesTx">
        <pc:chgData name="Srivastava, Divyansh" userId="4f46b25c-47e1-4546-aed9-f810afc2aceb" providerId="ADAL" clId="{1D669301-418D-4275-8AD7-8A32F6ECE509}" dt="2022-07-05T07:27:50.698" v="1936" actId="2711"/>
        <pc:sldMkLst>
          <pc:docMk/>
          <pc:sldMk cId="3446063018" sldId="291"/>
        </pc:sldMkLst>
        <pc:spChg chg="mod">
          <ac:chgData name="Srivastava, Divyansh" userId="4f46b25c-47e1-4546-aed9-f810afc2aceb" providerId="ADAL" clId="{1D669301-418D-4275-8AD7-8A32F6ECE509}" dt="2022-07-05T07:27:29.269" v="1935" actId="120"/>
          <ac:spMkLst>
            <pc:docMk/>
            <pc:sldMk cId="3446063018" sldId="291"/>
            <ac:spMk id="9" creationId="{F409A165-1800-4A0F-950A-31B13F4A9E4D}"/>
          </ac:spMkLst>
        </pc:spChg>
        <pc:spChg chg="mod">
          <ac:chgData name="Srivastava, Divyansh" userId="4f46b25c-47e1-4546-aed9-f810afc2aceb" providerId="ADAL" clId="{1D669301-418D-4275-8AD7-8A32F6ECE509}" dt="2022-07-05T07:27:50.698" v="1936" actId="2711"/>
          <ac:spMkLst>
            <pc:docMk/>
            <pc:sldMk cId="3446063018" sldId="291"/>
            <ac:spMk id="17" creationId="{00000000-0000-0000-0000-000000000000}"/>
          </ac:spMkLst>
        </pc:spChg>
      </pc:sldChg>
      <pc:sldChg chg="addSp modSp mod modNotesTx">
        <pc:chgData name="Srivastava, Divyansh" userId="4f46b25c-47e1-4546-aed9-f810afc2aceb" providerId="ADAL" clId="{1D669301-418D-4275-8AD7-8A32F6ECE509}" dt="2022-07-05T06:35:17.013" v="1386" actId="404"/>
        <pc:sldMkLst>
          <pc:docMk/>
          <pc:sldMk cId="2975890938" sldId="292"/>
        </pc:sldMkLst>
        <pc:spChg chg="mod">
          <ac:chgData name="Srivastava, Divyansh" userId="4f46b25c-47e1-4546-aed9-f810afc2aceb" providerId="ADAL" clId="{1D669301-418D-4275-8AD7-8A32F6ECE509}" dt="2022-07-05T06:35:17.013" v="1386" actId="404"/>
          <ac:spMkLst>
            <pc:docMk/>
            <pc:sldMk cId="2975890938" sldId="292"/>
            <ac:spMk id="10" creationId="{33AB2153-690F-48EC-952D-2063C51BB6BA}"/>
          </ac:spMkLst>
        </pc:spChg>
        <pc:spChg chg="mod">
          <ac:chgData name="Srivastava, Divyansh" userId="4f46b25c-47e1-4546-aed9-f810afc2aceb" providerId="ADAL" clId="{1D669301-418D-4275-8AD7-8A32F6ECE509}" dt="2022-06-27T04:22:26.223" v="198" actId="404"/>
          <ac:spMkLst>
            <pc:docMk/>
            <pc:sldMk cId="2975890938" sldId="292"/>
            <ac:spMk id="17" creationId="{00000000-0000-0000-0000-000000000000}"/>
          </ac:spMkLst>
        </pc:spChg>
        <pc:picChg chg="add mod">
          <ac:chgData name="Srivastava, Divyansh" userId="4f46b25c-47e1-4546-aed9-f810afc2aceb" providerId="ADAL" clId="{1D669301-418D-4275-8AD7-8A32F6ECE509}" dt="2022-06-27T04:22:14.067" v="195" actId="14100"/>
          <ac:picMkLst>
            <pc:docMk/>
            <pc:sldMk cId="2975890938" sldId="292"/>
            <ac:picMk id="9" creationId="{5CA7E27B-60A8-447F-8123-32D29D097B21}"/>
          </ac:picMkLst>
        </pc:picChg>
        <pc:cxnChg chg="mod">
          <ac:chgData name="Srivastava, Divyansh" userId="4f46b25c-47e1-4546-aed9-f810afc2aceb" providerId="ADAL" clId="{1D669301-418D-4275-8AD7-8A32F6ECE509}" dt="2022-06-27T04:22:30.986" v="199" actId="1076"/>
          <ac:cxnSpMkLst>
            <pc:docMk/>
            <pc:sldMk cId="2975890938" sldId="292"/>
            <ac:cxnSpMk id="11" creationId="{773410F3-5464-484D-81A6-CA1BC6EC9173}"/>
          </ac:cxnSpMkLst>
        </pc:cxnChg>
      </pc:sldChg>
      <pc:sldChg chg="del">
        <pc:chgData name="Srivastava, Divyansh" userId="4f46b25c-47e1-4546-aed9-f810afc2aceb" providerId="ADAL" clId="{1D669301-418D-4275-8AD7-8A32F6ECE509}" dt="2022-06-27T04:25:05.733" v="271" actId="47"/>
        <pc:sldMkLst>
          <pc:docMk/>
          <pc:sldMk cId="3004681941" sldId="293"/>
        </pc:sldMkLst>
      </pc:sldChg>
      <pc:sldChg chg="del">
        <pc:chgData name="Srivastava, Divyansh" userId="4f46b25c-47e1-4546-aed9-f810afc2aceb" providerId="ADAL" clId="{1D669301-418D-4275-8AD7-8A32F6ECE509}" dt="2022-06-27T04:24:51.758" v="257" actId="47"/>
        <pc:sldMkLst>
          <pc:docMk/>
          <pc:sldMk cId="2053351144" sldId="294"/>
        </pc:sldMkLst>
      </pc:sldChg>
      <pc:sldChg chg="addSp delSp modSp mod">
        <pc:chgData name="Srivastava, Divyansh" userId="4f46b25c-47e1-4546-aed9-f810afc2aceb" providerId="ADAL" clId="{1D669301-418D-4275-8AD7-8A32F6ECE509}" dt="2022-07-03T04:37:40.004" v="286" actId="1076"/>
        <pc:sldMkLst>
          <pc:docMk/>
          <pc:sldMk cId="3010629241" sldId="295"/>
        </pc:sldMkLst>
        <pc:spChg chg="del">
          <ac:chgData name="Srivastava, Divyansh" userId="4f46b25c-47e1-4546-aed9-f810afc2aceb" providerId="ADAL" clId="{1D669301-418D-4275-8AD7-8A32F6ECE509}" dt="2022-06-27T04:20:07.767" v="176" actId="478"/>
          <ac:spMkLst>
            <pc:docMk/>
            <pc:sldMk cId="3010629241" sldId="295"/>
            <ac:spMk id="13" creationId="{3D56B723-6C86-4855-AFBF-A9620BB900E4}"/>
          </ac:spMkLst>
        </pc:spChg>
        <pc:spChg chg="add mod">
          <ac:chgData name="Srivastava, Divyansh" userId="4f46b25c-47e1-4546-aed9-f810afc2aceb" providerId="ADAL" clId="{1D669301-418D-4275-8AD7-8A32F6ECE509}" dt="2022-06-27T04:20:40.574" v="184"/>
          <ac:spMkLst>
            <pc:docMk/>
            <pc:sldMk cId="3010629241" sldId="295"/>
            <ac:spMk id="15" creationId="{C6957C5C-F02A-4B54-9B69-B0AE2C907C6E}"/>
          </ac:spMkLst>
        </pc:spChg>
        <pc:spChg chg="mod">
          <ac:chgData name="Srivastava, Divyansh" userId="4f46b25c-47e1-4546-aed9-f810afc2aceb" providerId="ADAL" clId="{1D669301-418D-4275-8AD7-8A32F6ECE509}" dt="2022-07-03T04:37:40.004" v="286" actId="1076"/>
          <ac:spMkLst>
            <pc:docMk/>
            <pc:sldMk cId="3010629241" sldId="295"/>
            <ac:spMk id="17" creationId="{00000000-0000-0000-0000-000000000000}"/>
          </ac:spMkLst>
        </pc:spChg>
        <pc:spChg chg="del">
          <ac:chgData name="Srivastava, Divyansh" userId="4f46b25c-47e1-4546-aed9-f810afc2aceb" providerId="ADAL" clId="{1D669301-418D-4275-8AD7-8A32F6ECE509}" dt="2022-06-27T04:20:10.122" v="177" actId="478"/>
          <ac:spMkLst>
            <pc:docMk/>
            <pc:sldMk cId="3010629241" sldId="295"/>
            <ac:spMk id="18" creationId="{0FE05220-C3BB-4893-88D2-C9F894714E2E}"/>
          </ac:spMkLst>
        </pc:spChg>
        <pc:spChg chg="del">
          <ac:chgData name="Srivastava, Divyansh" userId="4f46b25c-47e1-4546-aed9-f810afc2aceb" providerId="ADAL" clId="{1D669301-418D-4275-8AD7-8A32F6ECE509}" dt="2022-06-27T04:20:12.801" v="178" actId="478"/>
          <ac:spMkLst>
            <pc:docMk/>
            <pc:sldMk cId="3010629241" sldId="295"/>
            <ac:spMk id="19" creationId="{030A3F68-2A33-49D2-9699-C8BCDC42B632}"/>
          </ac:spMkLst>
        </pc:spChg>
        <pc:picChg chg="del">
          <ac:chgData name="Srivastava, Divyansh" userId="4f46b25c-47e1-4546-aed9-f810afc2aceb" providerId="ADAL" clId="{1D669301-418D-4275-8AD7-8A32F6ECE509}" dt="2022-06-27T04:19:57.986" v="172" actId="478"/>
          <ac:picMkLst>
            <pc:docMk/>
            <pc:sldMk cId="3010629241" sldId="295"/>
            <ac:picMk id="5" creationId="{7B7ADFC6-B19C-40D3-9988-B033B7685944}"/>
          </ac:picMkLst>
        </pc:picChg>
        <pc:cxnChg chg="del">
          <ac:chgData name="Srivastava, Divyansh" userId="4f46b25c-47e1-4546-aed9-f810afc2aceb" providerId="ADAL" clId="{1D669301-418D-4275-8AD7-8A32F6ECE509}" dt="2022-06-27T04:20:04.131" v="175" actId="478"/>
          <ac:cxnSpMkLst>
            <pc:docMk/>
            <pc:sldMk cId="3010629241" sldId="295"/>
            <ac:cxnSpMk id="21" creationId="{E4F9CD1C-5201-40AA-B988-158D29E5A99D}"/>
          </ac:cxnSpMkLst>
        </pc:cxnChg>
        <pc:cxnChg chg="del">
          <ac:chgData name="Srivastava, Divyansh" userId="4f46b25c-47e1-4546-aed9-f810afc2aceb" providerId="ADAL" clId="{1D669301-418D-4275-8AD7-8A32F6ECE509}" dt="2022-06-27T04:20:02.350" v="174" actId="478"/>
          <ac:cxnSpMkLst>
            <pc:docMk/>
            <pc:sldMk cId="3010629241" sldId="295"/>
            <ac:cxnSpMk id="24" creationId="{CC41CF13-DCE8-448B-A0CB-5F05FB87D6F6}"/>
          </ac:cxnSpMkLst>
        </pc:cxnChg>
        <pc:cxnChg chg="del">
          <ac:chgData name="Srivastava, Divyansh" userId="4f46b25c-47e1-4546-aed9-f810afc2aceb" providerId="ADAL" clId="{1D669301-418D-4275-8AD7-8A32F6ECE509}" dt="2022-06-27T04:20:00.340" v="173" actId="478"/>
          <ac:cxnSpMkLst>
            <pc:docMk/>
            <pc:sldMk cId="3010629241" sldId="295"/>
            <ac:cxnSpMk id="26" creationId="{B13EB267-B5C6-4EE9-82FE-C3CD0F2CF190}"/>
          </ac:cxnSpMkLst>
        </pc:cxnChg>
      </pc:sldChg>
      <pc:sldChg chg="del">
        <pc:chgData name="Srivastava, Divyansh" userId="4f46b25c-47e1-4546-aed9-f810afc2aceb" providerId="ADAL" clId="{1D669301-418D-4275-8AD7-8A32F6ECE509}" dt="2022-06-27T04:24:53.901" v="258" actId="47"/>
        <pc:sldMkLst>
          <pc:docMk/>
          <pc:sldMk cId="2468969202" sldId="296"/>
        </pc:sldMkLst>
      </pc:sldChg>
      <pc:sldChg chg="del">
        <pc:chgData name="Srivastava, Divyansh" userId="4f46b25c-47e1-4546-aed9-f810afc2aceb" providerId="ADAL" clId="{1D669301-418D-4275-8AD7-8A32F6ECE509}" dt="2022-06-27T04:24:54.349" v="259" actId="47"/>
        <pc:sldMkLst>
          <pc:docMk/>
          <pc:sldMk cId="1538556512" sldId="297"/>
        </pc:sldMkLst>
      </pc:sldChg>
      <pc:sldChg chg="del">
        <pc:chgData name="Srivastava, Divyansh" userId="4f46b25c-47e1-4546-aed9-f810afc2aceb" providerId="ADAL" clId="{1D669301-418D-4275-8AD7-8A32F6ECE509}" dt="2022-06-27T04:24:54.807" v="260" actId="47"/>
        <pc:sldMkLst>
          <pc:docMk/>
          <pc:sldMk cId="721436477" sldId="298"/>
        </pc:sldMkLst>
      </pc:sldChg>
      <pc:sldChg chg="del">
        <pc:chgData name="Srivastava, Divyansh" userId="4f46b25c-47e1-4546-aed9-f810afc2aceb" providerId="ADAL" clId="{1D669301-418D-4275-8AD7-8A32F6ECE509}" dt="2022-06-27T04:24:55.171" v="261" actId="47"/>
        <pc:sldMkLst>
          <pc:docMk/>
          <pc:sldMk cId="573436503" sldId="299"/>
        </pc:sldMkLst>
      </pc:sldChg>
      <pc:sldChg chg="del">
        <pc:chgData name="Srivastava, Divyansh" userId="4f46b25c-47e1-4546-aed9-f810afc2aceb" providerId="ADAL" clId="{1D669301-418D-4275-8AD7-8A32F6ECE509}" dt="2022-06-27T04:24:55.587" v="262" actId="47"/>
        <pc:sldMkLst>
          <pc:docMk/>
          <pc:sldMk cId="501197624" sldId="300"/>
        </pc:sldMkLst>
      </pc:sldChg>
      <pc:sldChg chg="del">
        <pc:chgData name="Srivastava, Divyansh" userId="4f46b25c-47e1-4546-aed9-f810afc2aceb" providerId="ADAL" clId="{1D669301-418D-4275-8AD7-8A32F6ECE509}" dt="2022-06-27T04:24:55.934" v="263" actId="47"/>
        <pc:sldMkLst>
          <pc:docMk/>
          <pc:sldMk cId="810020550" sldId="301"/>
        </pc:sldMkLst>
      </pc:sldChg>
      <pc:sldChg chg="del">
        <pc:chgData name="Srivastava, Divyansh" userId="4f46b25c-47e1-4546-aed9-f810afc2aceb" providerId="ADAL" clId="{1D669301-418D-4275-8AD7-8A32F6ECE509}" dt="2022-06-27T04:25:01.216" v="266" actId="47"/>
        <pc:sldMkLst>
          <pc:docMk/>
          <pc:sldMk cId="1157716846" sldId="302"/>
        </pc:sldMkLst>
      </pc:sldChg>
      <pc:sldChg chg="del">
        <pc:chgData name="Srivastava, Divyansh" userId="4f46b25c-47e1-4546-aed9-f810afc2aceb" providerId="ADAL" clId="{1D669301-418D-4275-8AD7-8A32F6ECE509}" dt="2022-06-27T04:25:01.936" v="267" actId="47"/>
        <pc:sldMkLst>
          <pc:docMk/>
          <pc:sldMk cId="2532779318" sldId="303"/>
        </pc:sldMkLst>
      </pc:sldChg>
      <pc:sldChg chg="del">
        <pc:chgData name="Srivastava, Divyansh" userId="4f46b25c-47e1-4546-aed9-f810afc2aceb" providerId="ADAL" clId="{1D669301-418D-4275-8AD7-8A32F6ECE509}" dt="2022-06-27T04:24:56.897" v="264" actId="47"/>
        <pc:sldMkLst>
          <pc:docMk/>
          <pc:sldMk cId="4047359203" sldId="304"/>
        </pc:sldMkLst>
      </pc:sldChg>
      <pc:sldChg chg="addSp modSp mod">
        <pc:chgData name="Srivastava, Divyansh" userId="4f46b25c-47e1-4546-aed9-f810afc2aceb" providerId="ADAL" clId="{1D669301-418D-4275-8AD7-8A32F6ECE509}" dt="2022-06-27T04:21:28.922" v="187" actId="1076"/>
        <pc:sldMkLst>
          <pc:docMk/>
          <pc:sldMk cId="2449743671" sldId="305"/>
        </pc:sldMkLst>
        <pc:spChg chg="mod">
          <ac:chgData name="Srivastava, Divyansh" userId="4f46b25c-47e1-4546-aed9-f810afc2aceb" providerId="ADAL" clId="{1D669301-418D-4275-8AD7-8A32F6ECE509}" dt="2022-06-27T04:18:30.186" v="122" actId="20577"/>
          <ac:spMkLst>
            <pc:docMk/>
            <pc:sldMk cId="2449743671" sldId="305"/>
            <ac:spMk id="10" creationId="{33AB2153-690F-48EC-952D-2063C51BB6BA}"/>
          </ac:spMkLst>
        </pc:spChg>
        <pc:spChg chg="mod">
          <ac:chgData name="Srivastava, Divyansh" userId="4f46b25c-47e1-4546-aed9-f810afc2aceb" providerId="ADAL" clId="{1D669301-418D-4275-8AD7-8A32F6ECE509}" dt="2022-06-27T04:18:21.681" v="121" actId="20577"/>
          <ac:spMkLst>
            <pc:docMk/>
            <pc:sldMk cId="2449743671" sldId="305"/>
            <ac:spMk id="17" creationId="{00000000-0000-0000-0000-000000000000}"/>
          </ac:spMkLst>
        </pc:spChg>
        <pc:picChg chg="add mod">
          <ac:chgData name="Srivastava, Divyansh" userId="4f46b25c-47e1-4546-aed9-f810afc2aceb" providerId="ADAL" clId="{1D669301-418D-4275-8AD7-8A32F6ECE509}" dt="2022-06-27T04:21:28.922" v="187" actId="1076"/>
          <ac:picMkLst>
            <pc:docMk/>
            <pc:sldMk cId="2449743671" sldId="305"/>
            <ac:picMk id="9" creationId="{5246197C-AC71-4FCB-B955-379FDB6C9B17}"/>
          </ac:picMkLst>
        </pc:picChg>
      </pc:sldChg>
      <pc:sldChg chg="modSp new del mod">
        <pc:chgData name="Srivastava, Divyansh" userId="4f46b25c-47e1-4546-aed9-f810afc2aceb" providerId="ADAL" clId="{1D669301-418D-4275-8AD7-8A32F6ECE509}" dt="2022-06-27T04:41:25.735" v="277" actId="47"/>
        <pc:sldMkLst>
          <pc:docMk/>
          <pc:sldMk cId="309072435" sldId="306"/>
        </pc:sldMkLst>
        <pc:spChg chg="mod">
          <ac:chgData name="Srivastava, Divyansh" userId="4f46b25c-47e1-4546-aed9-f810afc2aceb" providerId="ADAL" clId="{1D669301-418D-4275-8AD7-8A32F6ECE509}" dt="2022-06-27T04:40:54.481" v="275" actId="20577"/>
          <ac:spMkLst>
            <pc:docMk/>
            <pc:sldMk cId="309072435" sldId="306"/>
            <ac:spMk id="3" creationId="{914DECE9-CCCC-4AB9-9951-DFFAC208EA7E}"/>
          </ac:spMkLst>
        </pc:spChg>
      </pc:sldChg>
      <pc:sldChg chg="addSp modSp add mod modNotesTx">
        <pc:chgData name="Srivastava, Divyansh" userId="4f46b25c-47e1-4546-aed9-f810afc2aceb" providerId="ADAL" clId="{1D669301-418D-4275-8AD7-8A32F6ECE509}" dt="2022-07-05T07:28:19.535" v="1938" actId="2711"/>
        <pc:sldMkLst>
          <pc:docMk/>
          <pc:sldMk cId="1374000355" sldId="307"/>
        </pc:sldMkLst>
        <pc:spChg chg="mod">
          <ac:chgData name="Srivastava, Divyansh" userId="4f46b25c-47e1-4546-aed9-f810afc2aceb" providerId="ADAL" clId="{1D669301-418D-4275-8AD7-8A32F6ECE509}" dt="2022-07-05T07:27:06.303" v="1932" actId="1076"/>
          <ac:spMkLst>
            <pc:docMk/>
            <pc:sldMk cId="1374000355" sldId="307"/>
            <ac:spMk id="8" creationId="{63020788-1F70-49E5-9F91-A34590D267D8}"/>
          </ac:spMkLst>
        </pc:spChg>
        <pc:spChg chg="mod">
          <ac:chgData name="Srivastava, Divyansh" userId="4f46b25c-47e1-4546-aed9-f810afc2aceb" providerId="ADAL" clId="{1D669301-418D-4275-8AD7-8A32F6ECE509}" dt="2022-07-05T07:28:19.535" v="1938" actId="2711"/>
          <ac:spMkLst>
            <pc:docMk/>
            <pc:sldMk cId="1374000355" sldId="307"/>
            <ac:spMk id="17" creationId="{00000000-0000-0000-0000-000000000000}"/>
          </ac:spMkLst>
        </pc:spChg>
        <pc:picChg chg="add mod">
          <ac:chgData name="Srivastava, Divyansh" userId="4f46b25c-47e1-4546-aed9-f810afc2aceb" providerId="ADAL" clId="{1D669301-418D-4275-8AD7-8A32F6ECE509}" dt="2022-07-05T06:43:15.682" v="1513" actId="14100"/>
          <ac:picMkLst>
            <pc:docMk/>
            <pc:sldMk cId="1374000355" sldId="307"/>
            <ac:picMk id="5" creationId="{D58763B5-CF8B-404A-B6EC-8141B99D689E}"/>
          </ac:picMkLst>
        </pc:picChg>
        <pc:cxnChg chg="mod">
          <ac:chgData name="Srivastava, Divyansh" userId="4f46b25c-47e1-4546-aed9-f810afc2aceb" providerId="ADAL" clId="{1D669301-418D-4275-8AD7-8A32F6ECE509}" dt="2022-07-05T06:43:56.382" v="1526" actId="1076"/>
          <ac:cxnSpMkLst>
            <pc:docMk/>
            <pc:sldMk cId="1374000355" sldId="307"/>
            <ac:cxnSpMk id="11" creationId="{773410F3-5464-484D-81A6-CA1BC6EC9173}"/>
          </ac:cxnSpMkLst>
        </pc:cxnChg>
      </pc:sldChg>
      <pc:sldChg chg="addSp delSp modSp add mod modNotesTx">
        <pc:chgData name="Srivastava, Divyansh" userId="4f46b25c-47e1-4546-aed9-f810afc2aceb" providerId="ADAL" clId="{1D669301-418D-4275-8AD7-8A32F6ECE509}" dt="2022-07-05T07:29:11.582" v="1946" actId="14100"/>
        <pc:sldMkLst>
          <pc:docMk/>
          <pc:sldMk cId="2741596238" sldId="308"/>
        </pc:sldMkLst>
        <pc:spChg chg="mod">
          <ac:chgData name="Srivastava, Divyansh" userId="4f46b25c-47e1-4546-aed9-f810afc2aceb" providerId="ADAL" clId="{1D669301-418D-4275-8AD7-8A32F6ECE509}" dt="2022-07-05T07:28:55.046" v="1943" actId="14100"/>
          <ac:spMkLst>
            <pc:docMk/>
            <pc:sldMk cId="2741596238" sldId="308"/>
            <ac:spMk id="8" creationId="{63020788-1F70-49E5-9F91-A34590D267D8}"/>
          </ac:spMkLst>
        </pc:spChg>
        <pc:spChg chg="del mod">
          <ac:chgData name="Srivastava, Divyansh" userId="4f46b25c-47e1-4546-aed9-f810afc2aceb" providerId="ADAL" clId="{1D669301-418D-4275-8AD7-8A32F6ECE509}" dt="2022-07-03T04:45:31.504" v="323"/>
          <ac:spMkLst>
            <pc:docMk/>
            <pc:sldMk cId="2741596238" sldId="308"/>
            <ac:spMk id="15" creationId="{C6957C5C-F02A-4B54-9B69-B0AE2C907C6E}"/>
          </ac:spMkLst>
        </pc:spChg>
        <pc:spChg chg="mod">
          <ac:chgData name="Srivastava, Divyansh" userId="4f46b25c-47e1-4546-aed9-f810afc2aceb" providerId="ADAL" clId="{1D669301-418D-4275-8AD7-8A32F6ECE509}" dt="2022-07-05T06:52:03.438" v="1600" actId="1076"/>
          <ac:spMkLst>
            <pc:docMk/>
            <pc:sldMk cId="2741596238" sldId="308"/>
            <ac:spMk id="17" creationId="{00000000-0000-0000-0000-000000000000}"/>
          </ac:spMkLst>
        </pc:spChg>
        <pc:picChg chg="add mod">
          <ac:chgData name="Srivastava, Divyansh" userId="4f46b25c-47e1-4546-aed9-f810afc2aceb" providerId="ADAL" clId="{1D669301-418D-4275-8AD7-8A32F6ECE509}" dt="2022-07-05T07:29:11.582" v="1946" actId="14100"/>
          <ac:picMkLst>
            <pc:docMk/>
            <pc:sldMk cId="2741596238" sldId="308"/>
            <ac:picMk id="5" creationId="{13ECF8AB-9AA0-49DB-B2FD-08A20F8AC37E}"/>
          </ac:picMkLst>
        </pc:picChg>
        <pc:cxnChg chg="mod">
          <ac:chgData name="Srivastava, Divyansh" userId="4f46b25c-47e1-4546-aed9-f810afc2aceb" providerId="ADAL" clId="{1D669301-418D-4275-8AD7-8A32F6ECE509}" dt="2022-07-05T06:52:09.483" v="1602" actId="1076"/>
          <ac:cxnSpMkLst>
            <pc:docMk/>
            <pc:sldMk cId="2741596238" sldId="308"/>
            <ac:cxnSpMk id="11" creationId="{773410F3-5464-484D-81A6-CA1BC6EC9173}"/>
          </ac:cxnSpMkLst>
        </pc:cxnChg>
      </pc:sldChg>
      <pc:sldChg chg="add del">
        <pc:chgData name="Srivastava, Divyansh" userId="4f46b25c-47e1-4546-aed9-f810afc2aceb" providerId="ADAL" clId="{1D669301-418D-4275-8AD7-8A32F6ECE509}" dt="2022-06-27T04:41:39.478" v="279" actId="47"/>
        <pc:sldMkLst>
          <pc:docMk/>
          <pc:sldMk cId="2748983901" sldId="308"/>
        </pc:sldMkLst>
      </pc:sldChg>
      <pc:sldChg chg="add del">
        <pc:chgData name="Srivastava, Divyansh" userId="4f46b25c-47e1-4546-aed9-f810afc2aceb" providerId="ADAL" clId="{1D669301-418D-4275-8AD7-8A32F6ECE509}" dt="2022-06-27T04:41:52.563" v="281" actId="2696"/>
        <pc:sldMkLst>
          <pc:docMk/>
          <pc:sldMk cId="3883685380" sldId="308"/>
        </pc:sldMkLst>
      </pc:sldChg>
      <pc:sldChg chg="addSp delSp modSp add mod modNotesTx">
        <pc:chgData name="Srivastava, Divyansh" userId="4f46b25c-47e1-4546-aed9-f810afc2aceb" providerId="ADAL" clId="{1D669301-418D-4275-8AD7-8A32F6ECE509}" dt="2022-07-05T06:53:15.611" v="1608" actId="20577"/>
        <pc:sldMkLst>
          <pc:docMk/>
          <pc:sldMk cId="1748978892" sldId="309"/>
        </pc:sldMkLst>
        <pc:spChg chg="mod">
          <ac:chgData name="Srivastava, Divyansh" userId="4f46b25c-47e1-4546-aed9-f810afc2aceb" providerId="ADAL" clId="{1D669301-418D-4275-8AD7-8A32F6ECE509}" dt="2022-07-05T06:53:07.344" v="1607" actId="403"/>
          <ac:spMkLst>
            <pc:docMk/>
            <pc:sldMk cId="1748978892" sldId="309"/>
            <ac:spMk id="8" creationId="{63020788-1F70-49E5-9F91-A34590D267D8}"/>
          </ac:spMkLst>
        </pc:spChg>
        <pc:spChg chg="mod">
          <ac:chgData name="Srivastava, Divyansh" userId="4f46b25c-47e1-4546-aed9-f810afc2aceb" providerId="ADAL" clId="{1D669301-418D-4275-8AD7-8A32F6ECE509}" dt="2022-07-03T04:49:17.791" v="492" actId="20577"/>
          <ac:spMkLst>
            <pc:docMk/>
            <pc:sldMk cId="1748978892" sldId="309"/>
            <ac:spMk id="17" creationId="{00000000-0000-0000-0000-000000000000}"/>
          </ac:spMkLst>
        </pc:spChg>
        <pc:picChg chg="add del mod">
          <ac:chgData name="Srivastava, Divyansh" userId="4f46b25c-47e1-4546-aed9-f810afc2aceb" providerId="ADAL" clId="{1D669301-418D-4275-8AD7-8A32F6ECE509}" dt="2022-07-03T05:01:11.967" v="987" actId="21"/>
          <ac:picMkLst>
            <pc:docMk/>
            <pc:sldMk cId="1748978892" sldId="309"/>
            <ac:picMk id="5" creationId="{E4A31FE7-8EDA-4C97-850A-3CB0A7940B23}"/>
          </ac:picMkLst>
        </pc:picChg>
      </pc:sldChg>
      <pc:sldChg chg="addSp delSp modSp add mod modNotesTx">
        <pc:chgData name="Srivastava, Divyansh" userId="4f46b25c-47e1-4546-aed9-f810afc2aceb" providerId="ADAL" clId="{1D669301-418D-4275-8AD7-8A32F6ECE509}" dt="2022-07-05T07:29:42.462" v="1951" actId="1076"/>
        <pc:sldMkLst>
          <pc:docMk/>
          <pc:sldMk cId="3460969029" sldId="310"/>
        </pc:sldMkLst>
        <pc:spChg chg="mod">
          <ac:chgData name="Srivastava, Divyansh" userId="4f46b25c-47e1-4546-aed9-f810afc2aceb" providerId="ADAL" clId="{1D669301-418D-4275-8AD7-8A32F6ECE509}" dt="2022-07-05T07:29:42.462" v="1951" actId="1076"/>
          <ac:spMkLst>
            <pc:docMk/>
            <pc:sldMk cId="3460969029" sldId="310"/>
            <ac:spMk id="8" creationId="{63020788-1F70-49E5-9F91-A34590D267D8}"/>
          </ac:spMkLst>
        </pc:spChg>
        <pc:spChg chg="mod">
          <ac:chgData name="Srivastava, Divyansh" userId="4f46b25c-47e1-4546-aed9-f810afc2aceb" providerId="ADAL" clId="{1D669301-418D-4275-8AD7-8A32F6ECE509}" dt="2022-07-05T07:02:27.538" v="1681" actId="27636"/>
          <ac:spMkLst>
            <pc:docMk/>
            <pc:sldMk cId="3460969029" sldId="310"/>
            <ac:spMk id="17" creationId="{00000000-0000-0000-0000-000000000000}"/>
          </ac:spMkLst>
        </pc:spChg>
        <pc:picChg chg="del">
          <ac:chgData name="Srivastava, Divyansh" userId="4f46b25c-47e1-4546-aed9-f810afc2aceb" providerId="ADAL" clId="{1D669301-418D-4275-8AD7-8A32F6ECE509}" dt="2022-07-03T04:53:27.678" v="538" actId="478"/>
          <ac:picMkLst>
            <pc:docMk/>
            <pc:sldMk cId="3460969029" sldId="310"/>
            <ac:picMk id="5" creationId="{E4A31FE7-8EDA-4C97-850A-3CB0A7940B23}"/>
          </ac:picMkLst>
        </pc:picChg>
        <pc:picChg chg="add mod">
          <ac:chgData name="Srivastava, Divyansh" userId="4f46b25c-47e1-4546-aed9-f810afc2aceb" providerId="ADAL" clId="{1D669301-418D-4275-8AD7-8A32F6ECE509}" dt="2022-07-05T07:29:38.754" v="1950" actId="1076"/>
          <ac:picMkLst>
            <pc:docMk/>
            <pc:sldMk cId="3460969029" sldId="310"/>
            <ac:picMk id="9" creationId="{36DE168B-C4F8-4CCB-BC60-EEA9CE0161EA}"/>
          </ac:picMkLst>
        </pc:picChg>
        <pc:cxnChg chg="mod">
          <ac:chgData name="Srivastava, Divyansh" userId="4f46b25c-47e1-4546-aed9-f810afc2aceb" providerId="ADAL" clId="{1D669301-418D-4275-8AD7-8A32F6ECE509}" dt="2022-07-05T07:02:33.874" v="1682" actId="1076"/>
          <ac:cxnSpMkLst>
            <pc:docMk/>
            <pc:sldMk cId="3460969029" sldId="310"/>
            <ac:cxnSpMk id="11" creationId="{773410F3-5464-484D-81A6-CA1BC6EC9173}"/>
          </ac:cxnSpMkLst>
        </pc:cxnChg>
      </pc:sldChg>
      <pc:sldChg chg="modSp add mod modNotesTx">
        <pc:chgData name="Srivastava, Divyansh" userId="4f46b25c-47e1-4546-aed9-f810afc2aceb" providerId="ADAL" clId="{1D669301-418D-4275-8AD7-8A32F6ECE509}" dt="2022-07-05T07:29:51.403" v="1952" actId="2711"/>
        <pc:sldMkLst>
          <pc:docMk/>
          <pc:sldMk cId="2594755017" sldId="311"/>
        </pc:sldMkLst>
        <pc:spChg chg="mod">
          <ac:chgData name="Srivastava, Divyansh" userId="4f46b25c-47e1-4546-aed9-f810afc2aceb" providerId="ADAL" clId="{1D669301-418D-4275-8AD7-8A32F6ECE509}" dt="2022-07-05T07:29:51.403" v="1952" actId="2711"/>
          <ac:spMkLst>
            <pc:docMk/>
            <pc:sldMk cId="2594755017" sldId="311"/>
            <ac:spMk id="8" creationId="{63020788-1F70-49E5-9F91-A34590D267D8}"/>
          </ac:spMkLst>
        </pc:spChg>
        <pc:spChg chg="mod">
          <ac:chgData name="Srivastava, Divyansh" userId="4f46b25c-47e1-4546-aed9-f810afc2aceb" providerId="ADAL" clId="{1D669301-418D-4275-8AD7-8A32F6ECE509}" dt="2022-07-03T05:01:31.019" v="1021" actId="20577"/>
          <ac:spMkLst>
            <pc:docMk/>
            <pc:sldMk cId="2594755017" sldId="311"/>
            <ac:spMk id="17" creationId="{00000000-0000-0000-0000-000000000000}"/>
          </ac:spMkLst>
        </pc:spChg>
      </pc:sldChg>
      <pc:sldChg chg="modSp add mod modNotesTx">
        <pc:chgData name="Srivastava, Divyansh" userId="4f46b25c-47e1-4546-aed9-f810afc2aceb" providerId="ADAL" clId="{1D669301-418D-4275-8AD7-8A32F6ECE509}" dt="2022-07-05T07:29:59.218" v="1953" actId="2711"/>
        <pc:sldMkLst>
          <pc:docMk/>
          <pc:sldMk cId="1764025703" sldId="312"/>
        </pc:sldMkLst>
        <pc:spChg chg="mod">
          <ac:chgData name="Srivastava, Divyansh" userId="4f46b25c-47e1-4546-aed9-f810afc2aceb" providerId="ADAL" clId="{1D669301-418D-4275-8AD7-8A32F6ECE509}" dt="2022-07-05T07:29:59.218" v="1953" actId="2711"/>
          <ac:spMkLst>
            <pc:docMk/>
            <pc:sldMk cId="1764025703" sldId="312"/>
            <ac:spMk id="8" creationId="{63020788-1F70-49E5-9F91-A34590D267D8}"/>
          </ac:spMkLst>
        </pc:spChg>
        <pc:spChg chg="mod">
          <ac:chgData name="Srivastava, Divyansh" userId="4f46b25c-47e1-4546-aed9-f810afc2aceb" providerId="ADAL" clId="{1D669301-418D-4275-8AD7-8A32F6ECE509}" dt="2022-07-03T05:27:17.012" v="1169" actId="20577"/>
          <ac:spMkLst>
            <pc:docMk/>
            <pc:sldMk cId="1764025703" sldId="312"/>
            <ac:spMk id="17" creationId="{00000000-0000-0000-0000-000000000000}"/>
          </ac:spMkLst>
        </pc:spChg>
      </pc:sldChg>
      <pc:sldChg chg="modSp add mod modNotesTx">
        <pc:chgData name="Srivastava, Divyansh" userId="4f46b25c-47e1-4546-aed9-f810afc2aceb" providerId="ADAL" clId="{1D669301-418D-4275-8AD7-8A32F6ECE509}" dt="2022-07-05T07:26:09.668" v="1926" actId="33524"/>
        <pc:sldMkLst>
          <pc:docMk/>
          <pc:sldMk cId="2792377473" sldId="313"/>
        </pc:sldMkLst>
        <pc:spChg chg="mod">
          <ac:chgData name="Srivastava, Divyansh" userId="4f46b25c-47e1-4546-aed9-f810afc2aceb" providerId="ADAL" clId="{1D669301-418D-4275-8AD7-8A32F6ECE509}" dt="2022-07-05T07:25:45.610" v="1923" actId="20577"/>
          <ac:spMkLst>
            <pc:docMk/>
            <pc:sldMk cId="2792377473" sldId="313"/>
            <ac:spMk id="8" creationId="{63020788-1F70-49E5-9F91-A34590D267D8}"/>
          </ac:spMkLst>
        </pc:spChg>
        <pc:spChg chg="mod">
          <ac:chgData name="Srivastava, Divyansh" userId="4f46b25c-47e1-4546-aed9-f810afc2aceb" providerId="ADAL" clId="{1D669301-418D-4275-8AD7-8A32F6ECE509}" dt="2022-07-03T05:28:48.404" v="1314" actId="20577"/>
          <ac:spMkLst>
            <pc:docMk/>
            <pc:sldMk cId="2792377473" sldId="313"/>
            <ac:spMk id="17" creationId="{00000000-0000-0000-0000-000000000000}"/>
          </ac:spMkLst>
        </pc:spChg>
      </pc:sldChg>
    </pc:docChg>
  </pc:docChgLst>
  <pc:docChgLst>
    <pc:chgData name="Srivastava, Divyansh" userId="4f46b25c-47e1-4546-aed9-f810afc2aceb" providerId="ADAL" clId="{0AC46FCF-C035-4B17-A249-2B4BB10162BB}"/>
    <pc:docChg chg="undo custSel addSld modSld">
      <pc:chgData name="Srivastava, Divyansh" userId="4f46b25c-47e1-4546-aed9-f810afc2aceb" providerId="ADAL" clId="{0AC46FCF-C035-4B17-A249-2B4BB10162BB}" dt="2022-07-19T17:49:48.385" v="1080" actId="20577"/>
      <pc:docMkLst>
        <pc:docMk/>
      </pc:docMkLst>
      <pc:sldChg chg="modNotesTx">
        <pc:chgData name="Srivastava, Divyansh" userId="4f46b25c-47e1-4546-aed9-f810afc2aceb" providerId="ADAL" clId="{0AC46FCF-C035-4B17-A249-2B4BB10162BB}" dt="2022-07-19T17:22:38.723" v="744" actId="20577"/>
        <pc:sldMkLst>
          <pc:docMk/>
          <pc:sldMk cId="339079346" sldId="260"/>
        </pc:sldMkLst>
      </pc:sldChg>
      <pc:sldChg chg="modSp mod modAnim">
        <pc:chgData name="Srivastava, Divyansh" userId="4f46b25c-47e1-4546-aed9-f810afc2aceb" providerId="ADAL" clId="{0AC46FCF-C035-4B17-A249-2B4BB10162BB}" dt="2022-07-19T17:49:48.385" v="1080" actId="20577"/>
        <pc:sldMkLst>
          <pc:docMk/>
          <pc:sldMk cId="1957995137" sldId="290"/>
        </pc:sldMkLst>
        <pc:spChg chg="mod">
          <ac:chgData name="Srivastava, Divyansh" userId="4f46b25c-47e1-4546-aed9-f810afc2aceb" providerId="ADAL" clId="{0AC46FCF-C035-4B17-A249-2B4BB10162BB}" dt="2022-07-19T17:49:48.385" v="1080" actId="20577"/>
          <ac:spMkLst>
            <pc:docMk/>
            <pc:sldMk cId="1957995137" sldId="290"/>
            <ac:spMk id="10" creationId="{33AB2153-690F-48EC-952D-2063C51BB6BA}"/>
          </ac:spMkLst>
        </pc:spChg>
      </pc:sldChg>
      <pc:sldChg chg="modNotesTx">
        <pc:chgData name="Srivastava, Divyansh" userId="4f46b25c-47e1-4546-aed9-f810afc2aceb" providerId="ADAL" clId="{0AC46FCF-C035-4B17-A249-2B4BB10162BB}" dt="2022-07-19T17:22:34.336" v="743" actId="20577"/>
        <pc:sldMkLst>
          <pc:docMk/>
          <pc:sldMk cId="3446063018" sldId="291"/>
        </pc:sldMkLst>
      </pc:sldChg>
      <pc:sldChg chg="modNotesTx">
        <pc:chgData name="Srivastava, Divyansh" userId="4f46b25c-47e1-4546-aed9-f810afc2aceb" providerId="ADAL" clId="{0AC46FCF-C035-4B17-A249-2B4BB10162BB}" dt="2022-07-19T17:22:29.679" v="742" actId="5793"/>
        <pc:sldMkLst>
          <pc:docMk/>
          <pc:sldMk cId="2975890938" sldId="292"/>
        </pc:sldMkLst>
      </pc:sldChg>
      <pc:sldChg chg="modSp modNotesTx">
        <pc:chgData name="Srivastava, Divyansh" userId="4f46b25c-47e1-4546-aed9-f810afc2aceb" providerId="ADAL" clId="{0AC46FCF-C035-4B17-A249-2B4BB10162BB}" dt="2022-07-19T17:46:33.530" v="1075" actId="20577"/>
        <pc:sldMkLst>
          <pc:docMk/>
          <pc:sldMk cId="1374000355" sldId="307"/>
        </pc:sldMkLst>
        <pc:spChg chg="mod">
          <ac:chgData name="Srivastava, Divyansh" userId="4f46b25c-47e1-4546-aed9-f810afc2aceb" providerId="ADAL" clId="{0AC46FCF-C035-4B17-A249-2B4BB10162BB}" dt="2022-07-19T17:46:26.202" v="1054" actId="20577"/>
          <ac:spMkLst>
            <pc:docMk/>
            <pc:sldMk cId="1374000355" sldId="307"/>
            <ac:spMk id="8" creationId="{63020788-1F70-49E5-9F91-A34590D267D8}"/>
          </ac:spMkLst>
        </pc:spChg>
      </pc:sldChg>
      <pc:sldChg chg="modNotesTx">
        <pc:chgData name="Srivastava, Divyansh" userId="4f46b25c-47e1-4546-aed9-f810afc2aceb" providerId="ADAL" clId="{0AC46FCF-C035-4B17-A249-2B4BB10162BB}" dt="2022-07-19T17:23:58.431" v="745" actId="20577"/>
        <pc:sldMkLst>
          <pc:docMk/>
          <pc:sldMk cId="2741596238" sldId="308"/>
        </pc:sldMkLst>
      </pc:sldChg>
      <pc:sldChg chg="modNotesTx">
        <pc:chgData name="Srivastava, Divyansh" userId="4f46b25c-47e1-4546-aed9-f810afc2aceb" providerId="ADAL" clId="{0AC46FCF-C035-4B17-A249-2B4BB10162BB}" dt="2022-07-19T17:39:58.702" v="934" actId="20577"/>
        <pc:sldMkLst>
          <pc:docMk/>
          <pc:sldMk cId="3460969029" sldId="310"/>
        </pc:sldMkLst>
      </pc:sldChg>
      <pc:sldChg chg="modSp modAnim modNotesTx">
        <pc:chgData name="Srivastava, Divyansh" userId="4f46b25c-47e1-4546-aed9-f810afc2aceb" providerId="ADAL" clId="{0AC46FCF-C035-4B17-A249-2B4BB10162BB}" dt="2022-07-19T17:37:27.299" v="904" actId="20577"/>
        <pc:sldMkLst>
          <pc:docMk/>
          <pc:sldMk cId="2594755017" sldId="311"/>
        </pc:sldMkLst>
        <pc:spChg chg="mod">
          <ac:chgData name="Srivastava, Divyansh" userId="4f46b25c-47e1-4546-aed9-f810afc2aceb" providerId="ADAL" clId="{0AC46FCF-C035-4B17-A249-2B4BB10162BB}" dt="2022-07-19T17:36:45.762" v="879" actId="20577"/>
          <ac:spMkLst>
            <pc:docMk/>
            <pc:sldMk cId="2594755017" sldId="311"/>
            <ac:spMk id="8" creationId="{63020788-1F70-49E5-9F91-A34590D267D8}"/>
          </ac:spMkLst>
        </pc:spChg>
      </pc:sldChg>
      <pc:sldChg chg="modSp modNotesTx">
        <pc:chgData name="Srivastava, Divyansh" userId="4f46b25c-47e1-4546-aed9-f810afc2aceb" providerId="ADAL" clId="{0AC46FCF-C035-4B17-A249-2B4BB10162BB}" dt="2022-07-19T17:33:56.480" v="875" actId="20577"/>
        <pc:sldMkLst>
          <pc:docMk/>
          <pc:sldMk cId="2792377473" sldId="313"/>
        </pc:sldMkLst>
        <pc:spChg chg="mod">
          <ac:chgData name="Srivastava, Divyansh" userId="4f46b25c-47e1-4546-aed9-f810afc2aceb" providerId="ADAL" clId="{0AC46FCF-C035-4B17-A249-2B4BB10162BB}" dt="2022-07-19T17:33:52.266" v="874" actId="20577"/>
          <ac:spMkLst>
            <pc:docMk/>
            <pc:sldMk cId="2792377473" sldId="313"/>
            <ac:spMk id="8" creationId="{63020788-1F70-49E5-9F91-A34590D267D8}"/>
          </ac:spMkLst>
        </pc:spChg>
      </pc:sldChg>
      <pc:sldChg chg="addSp delSp modSp add mod delAnim modAnim modNotesTx">
        <pc:chgData name="Srivastava, Divyansh" userId="4f46b25c-47e1-4546-aed9-f810afc2aceb" providerId="ADAL" clId="{0AC46FCF-C035-4B17-A249-2B4BB10162BB}" dt="2022-07-18T05:34:09.597" v="715" actId="20577"/>
        <pc:sldMkLst>
          <pc:docMk/>
          <pc:sldMk cId="158840490" sldId="314"/>
        </pc:sldMkLst>
        <pc:spChg chg="add mod">
          <ac:chgData name="Srivastava, Divyansh" userId="4f46b25c-47e1-4546-aed9-f810afc2aceb" providerId="ADAL" clId="{0AC46FCF-C035-4B17-A249-2B4BB10162BB}" dt="2022-07-17T11:27:57.359" v="51" actId="1076"/>
          <ac:spMkLst>
            <pc:docMk/>
            <pc:sldMk cId="158840490" sldId="314"/>
            <ac:spMk id="7" creationId="{2DE3162F-69DD-4E62-97DE-BC6CFE8375A3}"/>
          </ac:spMkLst>
        </pc:spChg>
        <pc:spChg chg="mod">
          <ac:chgData name="Srivastava, Divyansh" userId="4f46b25c-47e1-4546-aed9-f810afc2aceb" providerId="ADAL" clId="{0AC46FCF-C035-4B17-A249-2B4BB10162BB}" dt="2022-07-18T05:34:09.597" v="715" actId="20577"/>
          <ac:spMkLst>
            <pc:docMk/>
            <pc:sldMk cId="158840490" sldId="314"/>
            <ac:spMk id="8" creationId="{63020788-1F70-49E5-9F91-A34590D267D8}"/>
          </ac:spMkLst>
        </pc:spChg>
        <pc:spChg chg="mod">
          <ac:chgData name="Srivastava, Divyansh" userId="4f46b25c-47e1-4546-aed9-f810afc2aceb" providerId="ADAL" clId="{0AC46FCF-C035-4B17-A249-2B4BB10162BB}" dt="2022-07-18T05:33:57.542" v="698" actId="20577"/>
          <ac:spMkLst>
            <pc:docMk/>
            <pc:sldMk cId="158840490" sldId="314"/>
            <ac:spMk id="17" creationId="{00000000-0000-0000-0000-000000000000}"/>
          </ac:spMkLst>
        </pc:spChg>
        <pc:picChg chg="del">
          <ac:chgData name="Srivastava, Divyansh" userId="4f46b25c-47e1-4546-aed9-f810afc2aceb" providerId="ADAL" clId="{0AC46FCF-C035-4B17-A249-2B4BB10162BB}" dt="2022-07-15T09:48:38.405" v="41" actId="478"/>
          <ac:picMkLst>
            <pc:docMk/>
            <pc:sldMk cId="158840490" sldId="314"/>
            <ac:picMk id="7" creationId="{1241970D-BDE4-4971-83C3-56B331ADB8F0}"/>
          </ac:picMkLst>
        </pc:picChg>
      </pc:sldChg>
      <pc:sldChg chg="modSp add mod modAnim">
        <pc:chgData name="Srivastava, Divyansh" userId="4f46b25c-47e1-4546-aed9-f810afc2aceb" providerId="ADAL" clId="{0AC46FCF-C035-4B17-A249-2B4BB10162BB}" dt="2022-07-19T17:29:58.031" v="825" actId="1076"/>
        <pc:sldMkLst>
          <pc:docMk/>
          <pc:sldMk cId="3694153392" sldId="315"/>
        </pc:sldMkLst>
        <pc:spChg chg="mod">
          <ac:chgData name="Srivastava, Divyansh" userId="4f46b25c-47e1-4546-aed9-f810afc2aceb" providerId="ADAL" clId="{0AC46FCF-C035-4B17-A249-2B4BB10162BB}" dt="2022-07-19T17:29:47.844" v="823" actId="1076"/>
          <ac:spMkLst>
            <pc:docMk/>
            <pc:sldMk cId="3694153392" sldId="315"/>
            <ac:spMk id="8" creationId="{63020788-1F70-49E5-9F91-A34590D267D8}"/>
          </ac:spMkLst>
        </pc:spChg>
        <pc:spChg chg="mod">
          <ac:chgData name="Srivastava, Divyansh" userId="4f46b25c-47e1-4546-aed9-f810afc2aceb" providerId="ADAL" clId="{0AC46FCF-C035-4B17-A249-2B4BB10162BB}" dt="2022-07-19T17:29:53.096" v="824" actId="1076"/>
          <ac:spMkLst>
            <pc:docMk/>
            <pc:sldMk cId="3694153392" sldId="315"/>
            <ac:spMk id="17" creationId="{00000000-0000-0000-0000-000000000000}"/>
          </ac:spMkLst>
        </pc:spChg>
        <pc:cxnChg chg="mod">
          <ac:chgData name="Srivastava, Divyansh" userId="4f46b25c-47e1-4546-aed9-f810afc2aceb" providerId="ADAL" clId="{0AC46FCF-C035-4B17-A249-2B4BB10162BB}" dt="2022-07-19T17:29:58.031" v="825" actId="1076"/>
          <ac:cxnSpMkLst>
            <pc:docMk/>
            <pc:sldMk cId="3694153392" sldId="315"/>
            <ac:cxnSpMk id="11" creationId="{773410F3-5464-484D-81A6-CA1BC6EC917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153B4-8838-445C-84D8-1DA901352082}" type="datetimeFigureOut">
              <a:rPr lang="en-US" smtClean="0"/>
              <a:t>7/19/2022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61961-8E07-409D-8FC5-C8F0415E0FBA}" type="slidenum">
              <a:rPr lang="en-US" smtClean="0"/>
              <a:t>‹#›</a:t>
            </a:fld>
            <a:endParaRPr lang="en-US"/>
          </a:p>
        </p:txBody>
      </p:sp>
    </p:spTree>
    <p:extLst>
      <p:ext uri="{BB962C8B-B14F-4D97-AF65-F5344CB8AC3E}">
        <p14:creationId xmlns:p14="http://schemas.microsoft.com/office/powerpoint/2010/main" val="10770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upguard.com/blog/what-is-a-ddos-attack"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scrapingbee.com/blog/web-scraping-101-with-python" TargetMode="External"/><Relationship Id="rId5" Type="http://schemas.openxmlformats.org/officeDocument/2006/relationships/hyperlink" Target="https://www.upguard.com/blog/reverse-proxy-vs-load-balancer" TargetMode="External"/><Relationship Id="rId4" Type="http://schemas.openxmlformats.org/officeDocument/2006/relationships/hyperlink" Target="https://www.upguard.com/blog/man-in-the-middle-attack"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upguard.com/blog/data-breach"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dirty="0">
              <a:latin typeface="+mn-lt"/>
            </a:endParaRPr>
          </a:p>
          <a:p>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4</a:t>
            </a:fld>
            <a:endParaRPr lang="en-US"/>
          </a:p>
        </p:txBody>
      </p:sp>
    </p:spTree>
    <p:extLst>
      <p:ext uri="{BB962C8B-B14F-4D97-AF65-F5344CB8AC3E}">
        <p14:creationId xmlns:p14="http://schemas.microsoft.com/office/powerpoint/2010/main" val="1641772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Data:</a:t>
            </a:r>
          </a:p>
          <a:p>
            <a:pPr marL="228600" indent="-228600" algn="l">
              <a:buAutoNum type="arabicPeriod"/>
            </a:pPr>
            <a:r>
              <a:rPr lang="en-US" b="0" i="0" dirty="0">
                <a:solidFill>
                  <a:srgbClr val="333333"/>
                </a:solidFill>
                <a:effectLst/>
                <a:latin typeface="Open Sans" panose="020B0606030504020204" pitchFamily="34" charset="0"/>
              </a:rPr>
              <a:t>Instead of “tunneling” your data like a VPN, Private Relay uses two different proxy servers to hide your information.</a:t>
            </a:r>
          </a:p>
          <a:p>
            <a:pPr marL="228600" indent="-228600" algn="l">
              <a:buAutoNum type="arabicPeriod"/>
            </a:pPr>
            <a:r>
              <a:rPr lang="en-US" b="0" i="0" dirty="0">
                <a:solidFill>
                  <a:srgbClr val="333333"/>
                </a:solidFill>
                <a:effectLst/>
                <a:latin typeface="Open Sans" panose="020B0606030504020204" pitchFamily="34" charset="0"/>
              </a:rPr>
              <a:t>When you access browser and go to a website, your device connects to the first server, which is run by Apple. The first proxy server does not know which website you’re visiting, and Apple cannot see what you’re doing. It also replaces your exact location with an approximate one. </a:t>
            </a:r>
          </a:p>
          <a:p>
            <a:pPr marL="228600" indent="-228600" algn="l">
              <a:buAutoNum type="arabicPeriod"/>
            </a:pPr>
            <a:r>
              <a:rPr lang="en-US" b="0" i="0" dirty="0">
                <a:solidFill>
                  <a:srgbClr val="333333"/>
                </a:solidFill>
                <a:effectLst/>
                <a:latin typeface="Open Sans" panose="020B0606030504020204" pitchFamily="34" charset="0"/>
              </a:rPr>
              <a:t>Once the first server has done its job, it sends your data to the second server, via an encrypted connection. The second server’s job is to decrypt the info so it can send you to the right website. However, the second server doesn’t know your IP address, only the information you are trying to access. So, it picks a random IP address from your approximate location, assigns it to you, and connects to the website.</a:t>
            </a:r>
          </a:p>
          <a:p>
            <a:pPr marL="228600" indent="-228600" algn="l">
              <a:buAutoNum type="arabicPeriod"/>
            </a:pPr>
            <a:r>
              <a:rPr lang="en-US" b="0" i="0" dirty="0">
                <a:solidFill>
                  <a:srgbClr val="333333"/>
                </a:solidFill>
                <a:effectLst/>
                <a:latin typeface="Open Sans" panose="020B0606030504020204" pitchFamily="34" charset="0"/>
              </a:rPr>
              <a:t>Why does Private Relay use two servers? The first server knows your IP address but doesn’t see the content you’re trying to access. The second server knows the content you want to access but doesn’t know your IP address.</a:t>
            </a:r>
          </a:p>
          <a:p>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14</a:t>
            </a:fld>
            <a:endParaRPr lang="en-US"/>
          </a:p>
        </p:txBody>
      </p:sp>
    </p:spTree>
    <p:extLst>
      <p:ext uri="{BB962C8B-B14F-4D97-AF65-F5344CB8AC3E}">
        <p14:creationId xmlns:p14="http://schemas.microsoft.com/office/powerpoint/2010/main" val="384192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15</a:t>
            </a:fld>
            <a:endParaRPr lang="en-US"/>
          </a:p>
        </p:txBody>
      </p:sp>
    </p:spTree>
    <p:extLst>
      <p:ext uri="{BB962C8B-B14F-4D97-AF65-F5344CB8AC3E}">
        <p14:creationId xmlns:p14="http://schemas.microsoft.com/office/powerpoint/2010/main" val="3362580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16</a:t>
            </a:fld>
            <a:endParaRPr lang="en-US"/>
          </a:p>
        </p:txBody>
      </p:sp>
    </p:spTree>
    <p:extLst>
      <p:ext uri="{BB962C8B-B14F-4D97-AF65-F5344CB8AC3E}">
        <p14:creationId xmlns:p14="http://schemas.microsoft.com/office/powerpoint/2010/main" val="46969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5</a:t>
            </a:fld>
            <a:endParaRPr lang="en-US"/>
          </a:p>
        </p:txBody>
      </p:sp>
    </p:spTree>
    <p:extLst>
      <p:ext uri="{BB962C8B-B14F-4D97-AF65-F5344CB8AC3E}">
        <p14:creationId xmlns:p14="http://schemas.microsoft.com/office/powerpoint/2010/main" val="230745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6</a:t>
            </a:fld>
            <a:endParaRPr lang="en-US"/>
          </a:p>
        </p:txBody>
      </p:sp>
    </p:spTree>
    <p:extLst>
      <p:ext uri="{BB962C8B-B14F-4D97-AF65-F5344CB8AC3E}">
        <p14:creationId xmlns:p14="http://schemas.microsoft.com/office/powerpoint/2010/main" val="222744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404668"/>
                </a:solidFill>
                <a:effectLst/>
                <a:latin typeface="Inter"/>
              </a:rPr>
              <a:t>It allow users to browse the web anonymously by concealing their IP addresses.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404668"/>
                </a:solidFill>
                <a:effectLst/>
                <a:latin typeface="Inter"/>
              </a:rPr>
              <a:t>Some proxy server types (e.g., HTTPS proxies) can be configured to provide secure connections through encryption. Organizations can use these proxies to block certain websites that are flagged as malware. It can also block malicious emails, such as </a:t>
            </a:r>
            <a:r>
              <a:rPr lang="en-US" b="0" i="0" dirty="0">
                <a:solidFill>
                  <a:srgbClr val="4A5078"/>
                </a:solidFill>
                <a:effectLst/>
                <a:latin typeface="Inter"/>
              </a:rPr>
              <a:t>phishing attacks</a:t>
            </a:r>
            <a:r>
              <a:rPr lang="en-US" b="0" i="0" dirty="0">
                <a:solidFill>
                  <a:srgbClr val="404668"/>
                </a:solidFill>
                <a:effectLst/>
                <a:latin typeface="Inter"/>
              </a:rPr>
              <a:t>, from reaching employee inboxes. they are also effective at helping organizations prevent </a:t>
            </a:r>
            <a:r>
              <a:rPr lang="en-US" b="0" i="0" dirty="0">
                <a:solidFill>
                  <a:srgbClr val="4A5078"/>
                </a:solidFill>
                <a:effectLst/>
                <a:latin typeface="Inter"/>
                <a:hlinkClick r:id="rId3"/>
              </a:rPr>
              <a:t>Distributed Denial of Service (DDoS) attacks </a:t>
            </a:r>
            <a:r>
              <a:rPr lang="en-US" b="0" i="0" dirty="0">
                <a:solidFill>
                  <a:srgbClr val="404668"/>
                </a:solidFill>
                <a:effectLst/>
                <a:latin typeface="Inter"/>
              </a:rPr>
              <a:t>and </a:t>
            </a:r>
            <a:r>
              <a:rPr lang="en-US" b="0" i="0" dirty="0">
                <a:solidFill>
                  <a:srgbClr val="4A5078"/>
                </a:solidFill>
                <a:effectLst/>
                <a:latin typeface="Inter"/>
                <a:hlinkClick r:id="rId4"/>
              </a:rPr>
              <a:t>man-in-the-middle (MITM) attacks </a:t>
            </a:r>
            <a:r>
              <a:rPr lang="en-US" b="0" i="0" dirty="0">
                <a:solidFill>
                  <a:srgbClr val="404668"/>
                </a:solidFill>
                <a:effectLst/>
                <a:latin typeface="Inter"/>
              </a:rPr>
              <a:t>by blocking suspicious and repeated requests.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404668"/>
                </a:solidFill>
                <a:effectLst/>
                <a:latin typeface="Inter"/>
              </a:rPr>
              <a:t>Organizations often use proxies to restrict employees from accessing certain websites. it also log user activity, allowing organizations to monitor employees' Internet use at work.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404668"/>
                </a:solidFill>
                <a:effectLst/>
                <a:latin typeface="Inter"/>
              </a:rPr>
              <a:t>Proxy servers can speed up data transfer and conserve bandwidth by caching popular websites. When a user requests data from a server via a proxy, the proxy will first check if a cached copy is available in its database. Cached data reduces the number of web requests from the proxy server, making data retrieval much faster for the user. Reverse proxy servers are often used for </a:t>
            </a:r>
            <a:r>
              <a:rPr lang="en-US" b="0" i="0" dirty="0">
                <a:solidFill>
                  <a:srgbClr val="4A5078"/>
                </a:solidFill>
                <a:effectLst/>
                <a:latin typeface="Inter"/>
                <a:hlinkClick r:id="rId5"/>
              </a:rPr>
              <a:t>load balancing</a:t>
            </a:r>
            <a:r>
              <a:rPr lang="en-US" b="0" i="0" dirty="0">
                <a:solidFill>
                  <a:srgbClr val="404668"/>
                </a:solidFill>
                <a:effectLst/>
                <a:latin typeface="Inter"/>
              </a:rPr>
              <a:t>, which spreads user requests evenly across servers to improve speeds.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404668"/>
                </a:solidFill>
                <a:effectLst/>
                <a:latin typeface="Inter"/>
              </a:rPr>
              <a:t>Organizations can use rotating proxies for Internet-based marketing activities where data is dependent on geo-location. Such activities could include price aggregation, </a:t>
            </a:r>
            <a:r>
              <a:rPr lang="en-US" b="0" i="0" dirty="0">
                <a:solidFill>
                  <a:srgbClr val="4A5078"/>
                </a:solidFill>
                <a:effectLst/>
                <a:latin typeface="Inter"/>
                <a:hlinkClick r:id="rId6"/>
              </a:rPr>
              <a:t>web scraping</a:t>
            </a:r>
            <a:r>
              <a:rPr lang="en-US" b="0" i="0" dirty="0">
                <a:solidFill>
                  <a:srgbClr val="404668"/>
                </a:solidFill>
                <a:effectLst/>
                <a:latin typeface="Inter"/>
              </a:rPr>
              <a:t>, market research, and SEO.</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04668"/>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7</a:t>
            </a:fld>
            <a:endParaRPr lang="en-US"/>
          </a:p>
        </p:txBody>
      </p:sp>
    </p:spTree>
    <p:extLst>
      <p:ext uri="{BB962C8B-B14F-4D97-AF65-F5344CB8AC3E}">
        <p14:creationId xmlns:p14="http://schemas.microsoft.com/office/powerpoint/2010/main" val="3401693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Data:</a:t>
            </a:r>
          </a:p>
          <a:p>
            <a:pPr marL="228600" indent="-228600">
              <a:buAutoNum type="arabicPeriod"/>
            </a:pPr>
            <a:r>
              <a:rPr lang="en-US" sz="1200" b="0" i="0" dirty="0">
                <a:solidFill>
                  <a:srgbClr val="404668"/>
                </a:solidFill>
                <a:effectLst/>
                <a:latin typeface="Inter"/>
              </a:rPr>
              <a:t>Unless a proxy is configured with encryption, it will operate through an unsecured connection. Attackers can easily intercept communications over unsecured proxies, meaning any sensitive data like usernames and passwords are at risk of being compromised.  Unsecured connections also put users at high risk of data breaches, such as identity theft. Users should ensure they are using encrypted proxies to maximize network security.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dirty="0">
                <a:solidFill>
                  <a:srgbClr val="404668"/>
                </a:solidFill>
                <a:effectLst/>
                <a:latin typeface="Inter"/>
              </a:rPr>
              <a:t>Proxy servers store users' IP addresses along with their web request data. Some proxies do not encrypt this information and, depending on the service, may even sell the data to other parties - once again, putting users at risk of </a:t>
            </a:r>
            <a:r>
              <a:rPr lang="en-US" sz="1200" b="0" i="0" dirty="0">
                <a:solidFill>
                  <a:srgbClr val="4A5078"/>
                </a:solidFill>
                <a:effectLst/>
                <a:latin typeface="Inter"/>
                <a:hlinkClick r:id="rId3"/>
              </a:rPr>
              <a:t>data breaches</a:t>
            </a:r>
            <a:r>
              <a:rPr lang="en-US" sz="1200" b="0" i="0" dirty="0">
                <a:solidFill>
                  <a:srgbClr val="404668"/>
                </a:solidFill>
                <a:effectLst/>
                <a:latin typeface="Inter"/>
              </a:rPr>
              <a:t>. Users should always read the terms and conditions before using a proxy.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dirty="0">
                <a:solidFill>
                  <a:srgbClr val="404668"/>
                </a:solidFill>
                <a:effectLst/>
                <a:latin typeface="Inter"/>
              </a:rPr>
              <a:t>Most proxies run on open ports, which can be </a:t>
            </a:r>
            <a:r>
              <a:rPr lang="en-US" sz="1200" dirty="0">
                <a:solidFill>
                  <a:srgbClr val="4A5078"/>
                </a:solidFill>
                <a:latin typeface="Inter"/>
              </a:rPr>
              <a:t>exploited</a:t>
            </a:r>
            <a:r>
              <a:rPr lang="en-US" sz="1200" b="0" i="0" dirty="0">
                <a:solidFill>
                  <a:srgbClr val="404668"/>
                </a:solidFill>
                <a:effectLst/>
                <a:latin typeface="Inter"/>
              </a:rPr>
              <a:t> through </a:t>
            </a:r>
            <a:r>
              <a:rPr lang="en-US" sz="1200" dirty="0">
                <a:solidFill>
                  <a:srgbClr val="4A5078"/>
                </a:solidFill>
                <a:latin typeface="Inter"/>
              </a:rPr>
              <a:t>security vulnerabilities</a:t>
            </a:r>
            <a:r>
              <a:rPr lang="en-US" sz="1200" b="0" i="0" dirty="0">
                <a:solidFill>
                  <a:srgbClr val="404668"/>
                </a:solidFill>
                <a:effectLst/>
                <a:latin typeface="Inter"/>
              </a:rPr>
              <a:t>. Open ports also increase </a:t>
            </a:r>
            <a:r>
              <a:rPr lang="en-US" sz="1200" dirty="0">
                <a:solidFill>
                  <a:srgbClr val="4A5078"/>
                </a:solidFill>
                <a:latin typeface="Inter"/>
              </a:rPr>
              <a:t>security risks</a:t>
            </a:r>
            <a:r>
              <a:rPr lang="en-US" sz="1200" b="0" i="0" dirty="0">
                <a:solidFill>
                  <a:srgbClr val="404668"/>
                </a:solidFill>
                <a:effectLst/>
                <a:latin typeface="Inter"/>
              </a:rPr>
              <a:t> as they increase an organization's total number of </a:t>
            </a:r>
            <a:r>
              <a:rPr lang="en-US" sz="1200" dirty="0">
                <a:solidFill>
                  <a:srgbClr val="4A5078"/>
                </a:solidFill>
                <a:latin typeface="Inter"/>
              </a:rPr>
              <a:t>attack vectors</a:t>
            </a:r>
            <a:r>
              <a:rPr lang="en-US" sz="1200" b="0" i="0" dirty="0">
                <a:solidFill>
                  <a:srgbClr val="404668"/>
                </a:solidFill>
                <a:effectLst/>
                <a:latin typeface="Inter"/>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dirty="0">
                <a:solidFill>
                  <a:srgbClr val="404668"/>
                </a:solidFill>
                <a:effectLst/>
                <a:latin typeface="Inter"/>
              </a:rPr>
              <a:t>While proxy servers conceal users' IP addresses, this privacy does not necessarily extend beyond web requests. Free proxies often operate over unsecured networks and ad-based revenue models. Not only does this mean that anyone can ‘listen' to user traffic, but these ads are often injected with viruses or other </a:t>
            </a:r>
            <a:r>
              <a:rPr lang="en-US" sz="1200" b="0" i="0" dirty="0">
                <a:solidFill>
                  <a:srgbClr val="4A5078"/>
                </a:solidFill>
                <a:effectLst/>
                <a:latin typeface="Inter"/>
              </a:rPr>
              <a:t>types of malware</a:t>
            </a:r>
            <a:r>
              <a:rPr lang="en-US" sz="1200" b="0" i="0" dirty="0">
                <a:solidFill>
                  <a:srgbClr val="404668"/>
                </a:solidFill>
                <a:effectLst/>
                <a:latin typeface="Inter"/>
              </a:rPr>
              <a:t>, which can easily infiltrate devices.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dirty="0">
                <a:solidFill>
                  <a:srgbClr val="404668"/>
                </a:solidFill>
                <a:effectLst/>
                <a:latin typeface="Inter"/>
              </a:rPr>
              <a:t>Free proxies are susceptible to traffic overload. Servers often do not have the necessary bandwidth to serve thousands of users at once with maintained speeds and are prone to lagging.</a:t>
            </a:r>
          </a:p>
        </p:txBody>
      </p:sp>
      <p:sp>
        <p:nvSpPr>
          <p:cNvPr id="4" name="Slide Number Placeholder 3"/>
          <p:cNvSpPr>
            <a:spLocks noGrp="1"/>
          </p:cNvSpPr>
          <p:nvPr>
            <p:ph type="sldNum" sz="quarter" idx="5"/>
          </p:nvPr>
        </p:nvSpPr>
        <p:spPr/>
        <p:txBody>
          <a:bodyPr/>
          <a:lstStyle/>
          <a:p>
            <a:fld id="{B9461961-8E07-409D-8FC5-C8F0415E0FBA}" type="slidenum">
              <a:rPr lang="en-US" smtClean="0"/>
              <a:t>9</a:t>
            </a:fld>
            <a:endParaRPr lang="en-US"/>
          </a:p>
        </p:txBody>
      </p:sp>
    </p:spTree>
    <p:extLst>
      <p:ext uri="{BB962C8B-B14F-4D97-AF65-F5344CB8AC3E}">
        <p14:creationId xmlns:p14="http://schemas.microsoft.com/office/powerpoint/2010/main" val="973524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10</a:t>
            </a:fld>
            <a:endParaRPr lang="en-US"/>
          </a:p>
        </p:txBody>
      </p:sp>
    </p:spTree>
    <p:extLst>
      <p:ext uri="{BB962C8B-B14F-4D97-AF65-F5344CB8AC3E}">
        <p14:creationId xmlns:p14="http://schemas.microsoft.com/office/powerpoint/2010/main" val="148832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668"/>
                </a:solidFill>
                <a:effectLst/>
                <a:latin typeface="Inter"/>
              </a:rPr>
              <a:t>Additional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404668"/>
                </a:solidFill>
                <a:effectLst/>
                <a:latin typeface="Inter"/>
              </a:rPr>
              <a:t>VPNs are more secure than proxy servers due to the way they operate. VPNs create an </a:t>
            </a:r>
            <a:r>
              <a:rPr lang="en-US" b="0" i="0" dirty="0">
                <a:solidFill>
                  <a:srgbClr val="4A5078"/>
                </a:solidFill>
                <a:effectLst/>
                <a:latin typeface="Inter"/>
              </a:rPr>
              <a:t>encrypted tunnel</a:t>
            </a:r>
            <a:r>
              <a:rPr lang="en-US" b="0" i="0" dirty="0">
                <a:solidFill>
                  <a:srgbClr val="404668"/>
                </a:solidFill>
                <a:effectLst/>
                <a:latin typeface="Inter"/>
              </a:rPr>
              <a:t> between a user's device and the outside network. So, basically The tunnel allows users to browse the web without sharing their IP address and other identifying connection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404668"/>
                </a:solidFill>
                <a:effectLst/>
                <a:latin typeface="Inter"/>
              </a:rPr>
              <a:t>Proxy servers are often cheaper and faster than VPNs because they usually do not offer secure connections.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404668"/>
                </a:solidFill>
                <a:effectLst/>
                <a:latin typeface="Inter"/>
              </a:rPr>
              <a:t>VPNs can be used across an entire system as most apps can't recognize when they are connected through an encrypted VPN tunnel. Proxies need to be configured individually across apps.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404668"/>
                </a:solidFill>
                <a:effectLst/>
                <a:latin typeface="Inter"/>
              </a:rPr>
              <a:t>Web-based proxies are advantageous over VPNs on devices where users can't change software settings if privacy is not a significant concern. But in this Users should be careful not to share </a:t>
            </a:r>
            <a:r>
              <a:rPr lang="en-US" dirty="0">
                <a:solidFill>
                  <a:srgbClr val="4A5078"/>
                </a:solidFill>
                <a:latin typeface="Inter"/>
              </a:rPr>
              <a:t>personally identifiable information (PII)</a:t>
            </a:r>
            <a:r>
              <a:rPr lang="en-US" b="0" i="0" dirty="0">
                <a:solidFill>
                  <a:srgbClr val="404668"/>
                </a:solidFill>
                <a:effectLst/>
                <a:latin typeface="Inter"/>
              </a:rPr>
              <a:t>, or </a:t>
            </a:r>
            <a:r>
              <a:rPr lang="en-US" dirty="0">
                <a:solidFill>
                  <a:srgbClr val="4A5078"/>
                </a:solidFill>
                <a:latin typeface="Inter"/>
              </a:rPr>
              <a:t>login credentials like usernames and passwords</a:t>
            </a:r>
            <a:r>
              <a:rPr lang="en-US" b="0" i="0" dirty="0">
                <a:solidFill>
                  <a:srgbClr val="404668"/>
                </a:solidFill>
                <a:effectLst/>
                <a:latin typeface="Inter"/>
              </a:rPr>
              <a:t>, over web-based proxies.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404668"/>
                </a:solidFill>
                <a:effectLst/>
                <a:latin typeface="Inter"/>
              </a:rPr>
              <a:t>A proxy server can't encrypt data on its own; it just changes a user's IP address. VPNs change a user's IP address and encrypt the data transfers between the device and Internet, allowing private and secure web browsing.</a:t>
            </a:r>
            <a:endParaRPr lang="en-US" b="0" i="0" dirty="0">
              <a:solidFill>
                <a:srgbClr val="202124"/>
              </a:solidFill>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solidFill>
                <a:srgbClr val="202124"/>
              </a:solidFill>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202124"/>
              </a:solidFill>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solidFill>
                <a:srgbClr val="202124"/>
              </a:solidFill>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202124"/>
              </a:solidFill>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solidFill>
                <a:srgbClr val="202124"/>
              </a:solidFill>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11</a:t>
            </a:fld>
            <a:endParaRPr lang="en-US"/>
          </a:p>
        </p:txBody>
      </p:sp>
    </p:spTree>
    <p:extLst>
      <p:ext uri="{BB962C8B-B14F-4D97-AF65-F5344CB8AC3E}">
        <p14:creationId xmlns:p14="http://schemas.microsoft.com/office/powerpoint/2010/main" val="341235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668"/>
                </a:solidFill>
                <a:effectLst/>
                <a:latin typeface="Inter"/>
              </a:rPr>
              <a:t>Additional Data:</a:t>
            </a:r>
          </a:p>
          <a:p>
            <a:pPr marL="228600" indent="-228600" algn="just">
              <a:buAutoNum type="arabicPeriod"/>
            </a:pPr>
            <a:r>
              <a:rPr lang="en-US" b="0" i="0" dirty="0">
                <a:solidFill>
                  <a:srgbClr val="1A1A1A"/>
                </a:solidFill>
                <a:effectLst/>
                <a:latin typeface="BreveText"/>
              </a:rPr>
              <a:t>iCloud Private Relay "keeps your internet activity private"—and it does that in several ways. One way is by hiding your IP address from the websites that you visit: Your IP address indicates where in the world you're connected to the web, and it's one of the key pieces of information that sites, and marketers use to work out who you are.</a:t>
            </a:r>
          </a:p>
          <a:p>
            <a:pPr marL="228600" indent="-228600" algn="just">
              <a:buAutoNum type="arabicPeriod"/>
            </a:pPr>
            <a:r>
              <a:rPr lang="en-US" b="0" i="0" dirty="0">
                <a:solidFill>
                  <a:srgbClr val="1A1A1A"/>
                </a:solidFill>
                <a:effectLst/>
                <a:latin typeface="BreveText"/>
              </a:rPr>
              <a:t>As an additional flourish, this service </a:t>
            </a:r>
            <a:r>
              <a:rPr lang="en-US" dirty="0">
                <a:solidFill>
                  <a:srgbClr val="1A1A1A"/>
                </a:solidFill>
                <a:latin typeface="BreveText"/>
              </a:rPr>
              <a:t>encrypts your data</a:t>
            </a:r>
            <a:r>
              <a:rPr lang="en-US" b="0" i="0" dirty="0">
                <a:solidFill>
                  <a:srgbClr val="1A1A1A"/>
                </a:solidFill>
                <a:effectLst/>
                <a:latin typeface="BreveText"/>
              </a:rPr>
              <a:t> as it leaves your device, which means no one can digitally eavesdrop on your communications. </a:t>
            </a:r>
          </a:p>
          <a:p>
            <a:pPr marL="228600" indent="-228600" algn="just">
              <a:buAutoNum type="arabicPeriod"/>
            </a:pPr>
            <a:r>
              <a:rPr lang="en-US" b="0" i="0" dirty="0">
                <a:solidFill>
                  <a:srgbClr val="1A1A1A"/>
                </a:solidFill>
                <a:effectLst/>
                <a:latin typeface="BreveText"/>
              </a:rPr>
              <a:t>Finally, it also keeps your DNS (Domain Name System) queries secret—essentially, the websites you're looking up on your device. As with IP addresses, this data can be used to create a profile of who you are and what you're interested in, which in turn can be sold to advertisers. </a:t>
            </a:r>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12</a:t>
            </a:fld>
            <a:endParaRPr lang="en-US"/>
          </a:p>
        </p:txBody>
      </p:sp>
    </p:spTree>
    <p:extLst>
      <p:ext uri="{BB962C8B-B14F-4D97-AF65-F5344CB8AC3E}">
        <p14:creationId xmlns:p14="http://schemas.microsoft.com/office/powerpoint/2010/main" val="86825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Data:</a:t>
            </a:r>
          </a:p>
          <a:p>
            <a:pPr marL="228600" indent="-228600" algn="just">
              <a:buAutoNum type="arabicPeriod"/>
            </a:pPr>
            <a:r>
              <a:rPr lang="en-US" b="0" i="0" dirty="0">
                <a:solidFill>
                  <a:srgbClr val="1A1A1A"/>
                </a:solidFill>
                <a:effectLst/>
                <a:latin typeface="BreveText"/>
              </a:rPr>
              <a:t>iCloud Private Relay deploys what Apple calls "dual-hop" architecture—there are two stops or relays between your device and the internet. One stop is run by Apple, where the IP address is visible but the name of the website you're visiting is encrypted; the second stop is run by Apple's "third-party partners" and knows the website you're visiting but not what your IP address is (it has the responsibility of assigning a new IP address for you).</a:t>
            </a:r>
          </a:p>
          <a:p>
            <a:pPr marL="228600" indent="-228600" algn="just">
              <a:buAutoNum type="arabicPeriod"/>
            </a:pPr>
            <a:r>
              <a:rPr lang="en-US" b="0" i="0" dirty="0">
                <a:solidFill>
                  <a:srgbClr val="1A1A1A"/>
                </a:solidFill>
                <a:effectLst/>
                <a:latin typeface="BreveText"/>
              </a:rPr>
              <a:t>No one gets to see every bit of information: Apple and your Internet Service Provider (ISP) get to see who you are but not where you're going, while the content delivery network (CDN) running the second relay can see where you're going but not who you are. Each part of the process is kept separate to protect your privacy.</a:t>
            </a:r>
          </a:p>
          <a:p>
            <a:pPr marL="228600" indent="-228600" algn="just">
              <a:buAutoNum type="arabicPeriod"/>
            </a:pPr>
            <a:r>
              <a:rPr lang="en-US" b="0" i="0" dirty="0">
                <a:solidFill>
                  <a:srgbClr val="1A1A1A"/>
                </a:solidFill>
                <a:effectLst/>
                <a:latin typeface="BreveText"/>
              </a:rPr>
              <a:t>To make the process even more effective, the IP addresses assigned to you by the second relay are rotated over time and between sessions, making it even harder for you to be tracked. The service is also designed so that new CDN partners can be brought in and plugged into the system without any disruption from the user perspective.</a:t>
            </a:r>
          </a:p>
          <a:p>
            <a:endParaRPr lang="en-US" dirty="0"/>
          </a:p>
        </p:txBody>
      </p:sp>
      <p:sp>
        <p:nvSpPr>
          <p:cNvPr id="4" name="Slide Number Placeholder 3"/>
          <p:cNvSpPr>
            <a:spLocks noGrp="1"/>
          </p:cNvSpPr>
          <p:nvPr>
            <p:ph type="sldNum" sz="quarter" idx="5"/>
          </p:nvPr>
        </p:nvSpPr>
        <p:spPr/>
        <p:txBody>
          <a:bodyPr/>
          <a:lstStyle/>
          <a:p>
            <a:fld id="{B9461961-8E07-409D-8FC5-C8F0415E0FBA}" type="slidenum">
              <a:rPr lang="en-US" smtClean="0"/>
              <a:t>13</a:t>
            </a:fld>
            <a:endParaRPr lang="en-US"/>
          </a:p>
        </p:txBody>
      </p:sp>
    </p:spTree>
    <p:extLst>
      <p:ext uri="{BB962C8B-B14F-4D97-AF65-F5344CB8AC3E}">
        <p14:creationId xmlns:p14="http://schemas.microsoft.com/office/powerpoint/2010/main" val="236537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age + txt box v1">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844546" y="1536000"/>
            <a:ext cx="5363004" cy="4498133"/>
          </a:xfrm>
          <a:prstGeom prst="rect">
            <a:avLst/>
          </a:prstGeom>
        </p:spPr>
        <p:txBody>
          <a:bodyPr/>
          <a:lstStyle>
            <a:lvl1pPr marL="0" marR="0" indent="0" algn="ctr" defTabSz="609585" rtl="0" eaLnBrk="1" fontAlgn="auto" latinLnBrk="0" hangingPunct="1">
              <a:lnSpc>
                <a:spcPts val="3307"/>
              </a:lnSpc>
              <a:spcBef>
                <a:spcPct val="20000"/>
              </a:spcBef>
              <a:spcAft>
                <a:spcPts val="0"/>
              </a:spcAft>
              <a:buClrTx/>
              <a:buSzTx/>
              <a:buFont typeface="Arial"/>
              <a:buNone/>
              <a:tabLst/>
              <a:defRPr sz="1867"/>
            </a:lvl1pPr>
          </a:lstStyle>
          <a:p>
            <a:pPr lvl="0"/>
            <a:r>
              <a:rPr lang="en-US" noProof="0"/>
              <a:t>Click icon to add picture</a:t>
            </a:r>
          </a:p>
        </p:txBody>
      </p:sp>
      <p:sp>
        <p:nvSpPr>
          <p:cNvPr id="10" name="Text Placeholder 21"/>
          <p:cNvSpPr>
            <a:spLocks noGrp="1"/>
          </p:cNvSpPr>
          <p:nvPr>
            <p:ph type="body" sz="quarter" idx="16"/>
          </p:nvPr>
        </p:nvSpPr>
        <p:spPr>
          <a:xfrm>
            <a:off x="6485295" y="1536701"/>
            <a:ext cx="5006400" cy="664633"/>
          </a:xfrm>
          <a:prstGeom prst="rect">
            <a:avLst/>
          </a:prstGeom>
          <a:noFill/>
          <a:ln>
            <a:solidFill>
              <a:srgbClr val="54B900"/>
            </a:solidFill>
          </a:ln>
        </p:spPr>
        <p:txBody>
          <a:bodyPr lIns="108000" tIns="0" anchor="ctr">
            <a:noAutofit/>
          </a:bodyPr>
          <a:lstStyle>
            <a:lvl1pPr marL="0" indent="0">
              <a:lnSpc>
                <a:spcPts val="2373"/>
              </a:lnSpc>
              <a:spcBef>
                <a:spcPts val="0"/>
              </a:spcBef>
              <a:buNone/>
              <a:defRPr sz="2133" b="1">
                <a:solidFill>
                  <a:srgbClr val="1B1E1F"/>
                </a:solidFill>
              </a:defRPr>
            </a:lvl1pPr>
            <a:lvl2pPr marL="609585" indent="0">
              <a:buNone/>
              <a:defRPr/>
            </a:lvl2pPr>
          </a:lstStyle>
          <a:p>
            <a:pPr lvl="0"/>
            <a:r>
              <a:rPr lang="en-US"/>
              <a:t>Click to edit Master text styles</a:t>
            </a:r>
          </a:p>
        </p:txBody>
      </p:sp>
      <p:sp>
        <p:nvSpPr>
          <p:cNvPr id="12" name="Text Placeholder 8"/>
          <p:cNvSpPr>
            <a:spLocks noGrp="1"/>
          </p:cNvSpPr>
          <p:nvPr>
            <p:ph type="body" sz="quarter" idx="20"/>
          </p:nvPr>
        </p:nvSpPr>
        <p:spPr>
          <a:xfrm>
            <a:off x="6485296" y="2203678"/>
            <a:ext cx="5006400" cy="3841521"/>
          </a:xfrm>
          <a:prstGeom prst="rect">
            <a:avLst/>
          </a:prstGeom>
          <a:noFill/>
          <a:ln>
            <a:solidFill>
              <a:srgbClr val="54B900"/>
            </a:solidFill>
          </a:ln>
        </p:spPr>
        <p:txBody>
          <a:bodyPr lIns="108000" tIns="108000" rIns="108000"/>
          <a:lstStyle>
            <a:lvl1pPr marL="191995" indent="-191995">
              <a:lnSpc>
                <a:spcPct val="100000"/>
              </a:lnSpc>
              <a:spcBef>
                <a:spcPts val="0"/>
              </a:spcBef>
              <a:spcAft>
                <a:spcPts val="533"/>
              </a:spcAft>
              <a:defRPr sz="2133">
                <a:solidFill>
                  <a:srgbClr val="1B1E1F"/>
                </a:solidFill>
              </a:defRPr>
            </a:lvl1pPr>
            <a:lvl2pPr marL="398390" indent="-191995">
              <a:lnSpc>
                <a:spcPct val="100000"/>
              </a:lnSpc>
              <a:spcBef>
                <a:spcPts val="0"/>
              </a:spcBef>
              <a:spcAft>
                <a:spcPts val="533"/>
              </a:spcAft>
              <a:defRPr sz="1867">
                <a:solidFill>
                  <a:srgbClr val="1B1E1F"/>
                </a:solidFill>
              </a:defRPr>
            </a:lvl2pPr>
            <a:lvl3pPr marL="599985" indent="-191995">
              <a:lnSpc>
                <a:spcPct val="100000"/>
              </a:lnSpc>
              <a:spcBef>
                <a:spcPts val="0"/>
              </a:spcBef>
              <a:spcAft>
                <a:spcPts val="533"/>
              </a:spcAft>
              <a:defRPr sz="1600">
                <a:solidFill>
                  <a:srgbClr val="1B1E1F"/>
                </a:solidFill>
              </a:defRPr>
            </a:lvl3pPr>
            <a:lvl4pPr marL="825579" indent="-191995">
              <a:lnSpc>
                <a:spcPct val="100000"/>
              </a:lnSpc>
              <a:spcBef>
                <a:spcPts val="0"/>
              </a:spcBef>
              <a:spcAft>
                <a:spcPts val="533"/>
              </a:spcAft>
              <a:defRPr sz="1600">
                <a:solidFill>
                  <a:srgbClr val="1B1E1F"/>
                </a:solidFill>
              </a:defRPr>
            </a:lvl4pPr>
            <a:lvl5pPr marL="1055974" indent="-191995">
              <a:lnSpc>
                <a:spcPct val="100000"/>
              </a:lnSpc>
              <a:spcBef>
                <a:spcPts val="0"/>
              </a:spcBef>
              <a:spcAft>
                <a:spcPts val="533"/>
              </a:spcAft>
              <a:defRPr sz="1600">
                <a:solidFill>
                  <a:srgbClr val="1B1E1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rgbClr val="1B1E1F"/>
                </a:solidFill>
              </a:defRPr>
            </a:lvl1pPr>
          </a:lstStyle>
          <a:p>
            <a:r>
              <a:rPr lang="en-US"/>
              <a:t>Click to edit Master title style</a:t>
            </a:r>
          </a:p>
        </p:txBody>
      </p:sp>
      <p:sp>
        <p:nvSpPr>
          <p:cNvPr id="8"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Tree>
    <p:extLst>
      <p:ext uri="{BB962C8B-B14F-4D97-AF65-F5344CB8AC3E}">
        <p14:creationId xmlns:p14="http://schemas.microsoft.com/office/powerpoint/2010/main" val="1332176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Title Slide">
    <p:spTree>
      <p:nvGrpSpPr>
        <p:cNvPr id="1" name=""/>
        <p:cNvGrpSpPr/>
        <p:nvPr/>
      </p:nvGrpSpPr>
      <p:grpSpPr>
        <a:xfrm>
          <a:off x="0" y="0"/>
          <a:ext cx="0" cy="0"/>
          <a:chOff x="0" y="0"/>
          <a:chExt cx="0" cy="0"/>
        </a:xfrm>
      </p:grpSpPr>
      <p:sp>
        <p:nvSpPr>
          <p:cNvPr id="4" name="Picture Placeholder 3"/>
          <p:cNvSpPr>
            <a:spLocks noGrp="1"/>
          </p:cNvSpPr>
          <p:nvPr>
            <p:ph type="pic" sz="quarter" idx="25"/>
          </p:nvPr>
        </p:nvSpPr>
        <p:spPr>
          <a:xfrm>
            <a:off x="0" y="0"/>
            <a:ext cx="12192000" cy="6858000"/>
          </a:xfrm>
        </p:spPr>
        <p:txBody>
          <a:bodyPr/>
          <a:lstStyle/>
          <a:p>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r>
              <a:rPr lang="en-US"/>
              <a:t>NCR Confidential</a:t>
            </a:r>
          </a:p>
        </p:txBody>
      </p:sp>
      <p:sp>
        <p:nvSpPr>
          <p:cNvPr id="6" name="Slide Number Placeholder 5"/>
          <p:cNvSpPr>
            <a:spLocks noGrp="1"/>
          </p:cNvSpPr>
          <p:nvPr>
            <p:ph type="sldNum" sz="quarter" idx="12"/>
          </p:nvPr>
        </p:nvSpPr>
        <p:spPr/>
        <p:txBody>
          <a:bodyPr/>
          <a:lstStyle>
            <a:lvl1pPr>
              <a:defRPr>
                <a:solidFill>
                  <a:schemeClr val="bg1">
                    <a:lumMod val="95000"/>
                  </a:schemeClr>
                </a:solidFill>
              </a:defRPr>
            </a:lvl1pPr>
          </a:lstStyle>
          <a:p>
            <a:fld id="{15E75599-F226-4498-B6FE-C5B74A81B250}" type="slidenum">
              <a:rPr lang="en-US" smtClean="0"/>
              <a:pPr/>
              <a:t>‹#›</a:t>
            </a:fld>
            <a:endParaRPr lang="en-US"/>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2"/>
          <p:cNvSpPr>
            <a:spLocks noGrp="1"/>
          </p:cNvSpPr>
          <p:nvPr>
            <p:ph type="body" sz="quarter" idx="24"/>
          </p:nvPr>
        </p:nvSpPr>
        <p:spPr>
          <a:xfrm>
            <a:off x="838199" y="1092201"/>
            <a:ext cx="11012948" cy="571500"/>
          </a:xfrm>
          <a:prstGeom prst="rect">
            <a:avLst/>
          </a:prstGeom>
        </p:spPr>
        <p:txBody>
          <a:bodyPr tIns="0">
            <a:noAutofit/>
          </a:bodyPr>
          <a:lstStyle>
            <a:lvl1pPr marL="0" indent="0">
              <a:buFontTx/>
              <a:buNone/>
              <a:defRPr lang="en-US" sz="2667" b="0" i="0" kern="1200" spc="-40" dirty="0">
                <a:solidFill>
                  <a:schemeClr val="bg1"/>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a:t>Click to edit Master text styles</a:t>
            </a:r>
          </a:p>
        </p:txBody>
      </p:sp>
    </p:spTree>
    <p:extLst>
      <p:ext uri="{BB962C8B-B14F-4D97-AF65-F5344CB8AC3E}">
        <p14:creationId xmlns:p14="http://schemas.microsoft.com/office/powerpoint/2010/main" val="2435713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 body text">
    <p:spTree>
      <p:nvGrpSpPr>
        <p:cNvPr id="1" name=""/>
        <p:cNvGrpSpPr/>
        <p:nvPr/>
      </p:nvGrpSpPr>
      <p:grpSpPr>
        <a:xfrm>
          <a:off x="0" y="0"/>
          <a:ext cx="0" cy="0"/>
          <a:chOff x="0" y="0"/>
          <a:chExt cx="0" cy="0"/>
        </a:xfrm>
      </p:grpSpPr>
      <p:sp>
        <p:nvSpPr>
          <p:cNvPr id="3" name="Title 2"/>
          <p:cNvSpPr>
            <a:spLocks noGrp="1"/>
          </p:cNvSpPr>
          <p:nvPr>
            <p:ph type="title"/>
          </p:nvPr>
        </p:nvSpPr>
        <p:spPr>
          <a:xfrm>
            <a:off x="838199" y="201085"/>
            <a:ext cx="11061700" cy="1325033"/>
          </a:xfrm>
        </p:spPr>
        <p:txBody>
          <a:bodyPr/>
          <a:lstStyle/>
          <a:p>
            <a:r>
              <a:rPr lang="en-US"/>
              <a:t>Click to edit Master title style</a:t>
            </a:r>
          </a:p>
        </p:txBody>
      </p:sp>
      <p:sp>
        <p:nvSpPr>
          <p:cNvPr id="5"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6"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
        <p:nvSpPr>
          <p:cNvPr id="4" name="Text Placeholder 3"/>
          <p:cNvSpPr>
            <a:spLocks noGrp="1"/>
          </p:cNvSpPr>
          <p:nvPr>
            <p:ph type="body" sz="quarter" idx="10"/>
          </p:nvPr>
        </p:nvSpPr>
        <p:spPr>
          <a:xfrm>
            <a:off x="838201" y="1526118"/>
            <a:ext cx="11061700" cy="48619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0396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x3 column txt box">
    <p:spTree>
      <p:nvGrpSpPr>
        <p:cNvPr id="1" name=""/>
        <p:cNvGrpSpPr/>
        <p:nvPr/>
      </p:nvGrpSpPr>
      <p:grpSpPr>
        <a:xfrm>
          <a:off x="0" y="0"/>
          <a:ext cx="0" cy="0"/>
          <a:chOff x="0" y="0"/>
          <a:chExt cx="0" cy="0"/>
        </a:xfrm>
      </p:grpSpPr>
      <p:sp>
        <p:nvSpPr>
          <p:cNvPr id="12" name="Text Placeholder 21"/>
          <p:cNvSpPr>
            <a:spLocks noGrp="1"/>
          </p:cNvSpPr>
          <p:nvPr>
            <p:ph type="body" sz="quarter" idx="18"/>
          </p:nvPr>
        </p:nvSpPr>
        <p:spPr>
          <a:xfrm>
            <a:off x="8236030" y="1536701"/>
            <a:ext cx="3455725" cy="664633"/>
          </a:xfrm>
          <a:prstGeom prst="rect">
            <a:avLst/>
          </a:prstGeom>
          <a:noFill/>
          <a:ln>
            <a:solidFill>
              <a:srgbClr val="ED9A22"/>
            </a:solidFill>
          </a:ln>
        </p:spPr>
        <p:txBody>
          <a:bodyPr lIns="108000" tIns="0" anchor="ctr">
            <a:noAutofit/>
          </a:bodyPr>
          <a:lstStyle>
            <a:lvl1pPr marL="0" indent="0">
              <a:lnSpc>
                <a:spcPct val="80000"/>
              </a:lnSpc>
              <a:spcBef>
                <a:spcPts val="0"/>
              </a:spcBef>
              <a:buNone/>
              <a:defRPr sz="1867" b="1">
                <a:solidFill>
                  <a:srgbClr val="1B1E1F"/>
                </a:solidFill>
              </a:defRPr>
            </a:lvl1pPr>
            <a:lvl2pPr marL="609585" indent="0">
              <a:buNone/>
              <a:defRPr/>
            </a:lvl2pPr>
          </a:lstStyle>
          <a:p>
            <a:pPr lvl="0"/>
            <a:r>
              <a:rPr lang="en-US"/>
              <a:t>Click to edit Master text styles</a:t>
            </a:r>
          </a:p>
        </p:txBody>
      </p:sp>
      <p:sp>
        <p:nvSpPr>
          <p:cNvPr id="13" name="Text Placeholder 21"/>
          <p:cNvSpPr>
            <a:spLocks noGrp="1"/>
          </p:cNvSpPr>
          <p:nvPr>
            <p:ph type="body" sz="quarter" idx="16"/>
          </p:nvPr>
        </p:nvSpPr>
        <p:spPr>
          <a:xfrm>
            <a:off x="4542164" y="1536701"/>
            <a:ext cx="3455725" cy="664633"/>
          </a:xfrm>
          <a:prstGeom prst="rect">
            <a:avLst/>
          </a:prstGeom>
          <a:noFill/>
          <a:ln>
            <a:solidFill>
              <a:srgbClr val="00A6B8"/>
            </a:solidFill>
          </a:ln>
        </p:spPr>
        <p:txBody>
          <a:bodyPr lIns="108000" tIns="0" anchor="ctr">
            <a:noAutofit/>
          </a:bodyPr>
          <a:lstStyle>
            <a:lvl1pPr marL="0" indent="0">
              <a:lnSpc>
                <a:spcPct val="80000"/>
              </a:lnSpc>
              <a:spcBef>
                <a:spcPts val="0"/>
              </a:spcBef>
              <a:buNone/>
              <a:defRPr sz="1867" b="1">
                <a:solidFill>
                  <a:srgbClr val="1B1E1F"/>
                </a:solidFill>
              </a:defRPr>
            </a:lvl1pPr>
            <a:lvl2pPr marL="609585" indent="0">
              <a:buNone/>
              <a:defRPr/>
            </a:lvl2pPr>
          </a:lstStyle>
          <a:p>
            <a:pPr lvl="0"/>
            <a:r>
              <a:rPr lang="en-US"/>
              <a:t>Click to edit Master text styles</a:t>
            </a:r>
          </a:p>
        </p:txBody>
      </p:sp>
      <p:sp>
        <p:nvSpPr>
          <p:cNvPr id="14" name="Text Placeholder 21"/>
          <p:cNvSpPr>
            <a:spLocks noGrp="1"/>
          </p:cNvSpPr>
          <p:nvPr>
            <p:ph type="body" sz="quarter" idx="14"/>
          </p:nvPr>
        </p:nvSpPr>
        <p:spPr>
          <a:xfrm>
            <a:off x="844608" y="1536701"/>
            <a:ext cx="3455725" cy="664633"/>
          </a:xfrm>
          <a:prstGeom prst="rect">
            <a:avLst/>
          </a:prstGeom>
          <a:noFill/>
          <a:ln>
            <a:solidFill>
              <a:srgbClr val="54B900"/>
            </a:solidFill>
          </a:ln>
        </p:spPr>
        <p:txBody>
          <a:bodyPr lIns="108000" tIns="0" anchor="ctr">
            <a:noAutofit/>
          </a:bodyPr>
          <a:lstStyle>
            <a:lvl1pPr marL="0" indent="0">
              <a:lnSpc>
                <a:spcPct val="80000"/>
              </a:lnSpc>
              <a:spcBef>
                <a:spcPts val="0"/>
              </a:spcBef>
              <a:buNone/>
              <a:defRPr sz="1867" b="1">
                <a:solidFill>
                  <a:srgbClr val="1B1E1F"/>
                </a:solidFill>
              </a:defRPr>
            </a:lvl1pPr>
            <a:lvl2pPr marL="609585" indent="0">
              <a:buNone/>
              <a:defRPr/>
            </a:lvl2pPr>
          </a:lstStyle>
          <a:p>
            <a:pPr lvl="0"/>
            <a:r>
              <a:rPr lang="en-US"/>
              <a:t>Click to edit Master text styles</a:t>
            </a:r>
          </a:p>
        </p:txBody>
      </p:sp>
      <p:sp>
        <p:nvSpPr>
          <p:cNvPr id="18" name="Text Placeholder 8"/>
          <p:cNvSpPr>
            <a:spLocks noGrp="1"/>
          </p:cNvSpPr>
          <p:nvPr>
            <p:ph type="body" sz="quarter" idx="20"/>
          </p:nvPr>
        </p:nvSpPr>
        <p:spPr>
          <a:xfrm>
            <a:off x="844549" y="2203678"/>
            <a:ext cx="3455785" cy="3841521"/>
          </a:xfrm>
          <a:prstGeom prst="rect">
            <a:avLst/>
          </a:prstGeom>
          <a:noFill/>
          <a:ln>
            <a:solidFill>
              <a:srgbClr val="54B900"/>
            </a:solidFill>
          </a:ln>
        </p:spPr>
        <p:txBody>
          <a:bodyPr lIns="108000" tIns="108000" rIns="108000"/>
          <a:lstStyle>
            <a:lvl1pPr marL="191995" indent="-191995">
              <a:lnSpc>
                <a:spcPct val="100000"/>
              </a:lnSpc>
              <a:spcBef>
                <a:spcPts val="0"/>
              </a:spcBef>
              <a:spcAft>
                <a:spcPts val="533"/>
              </a:spcAft>
              <a:defRPr sz="2133">
                <a:solidFill>
                  <a:srgbClr val="1B1E1F"/>
                </a:solidFill>
              </a:defRPr>
            </a:lvl1pPr>
            <a:lvl2pPr marL="398390" indent="-191995">
              <a:lnSpc>
                <a:spcPct val="100000"/>
              </a:lnSpc>
              <a:spcBef>
                <a:spcPts val="0"/>
              </a:spcBef>
              <a:spcAft>
                <a:spcPts val="533"/>
              </a:spcAft>
              <a:defRPr sz="1867">
                <a:solidFill>
                  <a:srgbClr val="1B1E1F"/>
                </a:solidFill>
              </a:defRPr>
            </a:lvl2pPr>
            <a:lvl3pPr marL="599985" indent="-191995">
              <a:lnSpc>
                <a:spcPct val="100000"/>
              </a:lnSpc>
              <a:spcBef>
                <a:spcPts val="0"/>
              </a:spcBef>
              <a:spcAft>
                <a:spcPts val="533"/>
              </a:spcAft>
              <a:defRPr sz="1600">
                <a:solidFill>
                  <a:srgbClr val="1B1E1F"/>
                </a:solidFill>
              </a:defRPr>
            </a:lvl3pPr>
            <a:lvl4pPr marL="825579" indent="-191995">
              <a:lnSpc>
                <a:spcPct val="100000"/>
              </a:lnSpc>
              <a:spcBef>
                <a:spcPts val="0"/>
              </a:spcBef>
              <a:spcAft>
                <a:spcPts val="533"/>
              </a:spcAft>
              <a:defRPr sz="1600">
                <a:solidFill>
                  <a:srgbClr val="1B1E1F"/>
                </a:solidFill>
              </a:defRPr>
            </a:lvl4pPr>
            <a:lvl5pPr marL="1055974" indent="-191995">
              <a:lnSpc>
                <a:spcPct val="100000"/>
              </a:lnSpc>
              <a:spcBef>
                <a:spcPts val="0"/>
              </a:spcBef>
              <a:spcAft>
                <a:spcPts val="533"/>
              </a:spcAft>
              <a:defRPr sz="1600">
                <a:solidFill>
                  <a:srgbClr val="1B1E1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8"/>
          <p:cNvSpPr>
            <a:spLocks noGrp="1"/>
          </p:cNvSpPr>
          <p:nvPr>
            <p:ph type="body" sz="quarter" idx="21"/>
          </p:nvPr>
        </p:nvSpPr>
        <p:spPr>
          <a:xfrm>
            <a:off x="4542166" y="2203678"/>
            <a:ext cx="3455725" cy="3841521"/>
          </a:xfrm>
          <a:prstGeom prst="rect">
            <a:avLst/>
          </a:prstGeom>
          <a:noFill/>
          <a:ln>
            <a:solidFill>
              <a:srgbClr val="00A6B8"/>
            </a:solidFill>
          </a:ln>
        </p:spPr>
        <p:txBody>
          <a:bodyPr lIns="108000" tIns="108000" rIns="108000"/>
          <a:lstStyle>
            <a:lvl1pPr marL="191995" indent="-191995">
              <a:lnSpc>
                <a:spcPct val="100000"/>
              </a:lnSpc>
              <a:spcBef>
                <a:spcPts val="0"/>
              </a:spcBef>
              <a:spcAft>
                <a:spcPts val="533"/>
              </a:spcAft>
              <a:buClr>
                <a:schemeClr val="accent3"/>
              </a:buClr>
              <a:defRPr sz="2133">
                <a:solidFill>
                  <a:srgbClr val="1B1E1F"/>
                </a:solidFill>
              </a:defRPr>
            </a:lvl1pPr>
            <a:lvl2pPr marL="398390" indent="-191995">
              <a:lnSpc>
                <a:spcPct val="100000"/>
              </a:lnSpc>
              <a:spcBef>
                <a:spcPts val="0"/>
              </a:spcBef>
              <a:spcAft>
                <a:spcPts val="533"/>
              </a:spcAft>
              <a:buClr>
                <a:schemeClr val="accent3"/>
              </a:buClr>
              <a:defRPr sz="1867">
                <a:solidFill>
                  <a:srgbClr val="1B1E1F"/>
                </a:solidFill>
              </a:defRPr>
            </a:lvl2pPr>
            <a:lvl3pPr marL="599985" indent="-191995">
              <a:lnSpc>
                <a:spcPct val="100000"/>
              </a:lnSpc>
              <a:spcBef>
                <a:spcPts val="0"/>
              </a:spcBef>
              <a:spcAft>
                <a:spcPts val="533"/>
              </a:spcAft>
              <a:buClr>
                <a:schemeClr val="accent3"/>
              </a:buClr>
              <a:defRPr sz="1600">
                <a:solidFill>
                  <a:srgbClr val="1B1E1F"/>
                </a:solidFill>
              </a:defRPr>
            </a:lvl3pPr>
            <a:lvl4pPr marL="825579" indent="-191995">
              <a:lnSpc>
                <a:spcPct val="100000"/>
              </a:lnSpc>
              <a:spcBef>
                <a:spcPts val="0"/>
              </a:spcBef>
              <a:spcAft>
                <a:spcPts val="533"/>
              </a:spcAft>
              <a:buClr>
                <a:schemeClr val="accent3"/>
              </a:buClr>
              <a:defRPr sz="1600">
                <a:solidFill>
                  <a:srgbClr val="1B1E1F"/>
                </a:solidFill>
              </a:defRPr>
            </a:lvl4pPr>
            <a:lvl5pPr marL="1055974" indent="-191995">
              <a:lnSpc>
                <a:spcPct val="100000"/>
              </a:lnSpc>
              <a:spcBef>
                <a:spcPts val="0"/>
              </a:spcBef>
              <a:spcAft>
                <a:spcPts val="533"/>
              </a:spcAft>
              <a:buClr>
                <a:schemeClr val="accent3"/>
              </a:buClr>
              <a:defRPr sz="1600">
                <a:solidFill>
                  <a:srgbClr val="1B1E1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8"/>
          <p:cNvSpPr>
            <a:spLocks noGrp="1"/>
          </p:cNvSpPr>
          <p:nvPr>
            <p:ph type="body" sz="quarter" idx="22"/>
          </p:nvPr>
        </p:nvSpPr>
        <p:spPr>
          <a:xfrm>
            <a:off x="8236029" y="2203678"/>
            <a:ext cx="3448889" cy="3841521"/>
          </a:xfrm>
          <a:prstGeom prst="rect">
            <a:avLst/>
          </a:prstGeom>
          <a:noFill/>
          <a:ln>
            <a:solidFill>
              <a:srgbClr val="ED9A22"/>
            </a:solidFill>
          </a:ln>
        </p:spPr>
        <p:txBody>
          <a:bodyPr lIns="108000" tIns="108000" rIns="108000"/>
          <a:lstStyle>
            <a:lvl1pPr marL="191995" indent="-191995">
              <a:lnSpc>
                <a:spcPct val="100000"/>
              </a:lnSpc>
              <a:spcBef>
                <a:spcPts val="0"/>
              </a:spcBef>
              <a:spcAft>
                <a:spcPts val="533"/>
              </a:spcAft>
              <a:buClr>
                <a:srgbClr val="ED9A22"/>
              </a:buClr>
              <a:defRPr sz="2133">
                <a:solidFill>
                  <a:srgbClr val="1B1E1F"/>
                </a:solidFill>
              </a:defRPr>
            </a:lvl1pPr>
            <a:lvl2pPr marL="398390" indent="-191995">
              <a:lnSpc>
                <a:spcPct val="100000"/>
              </a:lnSpc>
              <a:spcBef>
                <a:spcPts val="0"/>
              </a:spcBef>
              <a:spcAft>
                <a:spcPts val="533"/>
              </a:spcAft>
              <a:buClr>
                <a:schemeClr val="accent4"/>
              </a:buClr>
              <a:defRPr sz="1867">
                <a:solidFill>
                  <a:srgbClr val="1B1E1F"/>
                </a:solidFill>
              </a:defRPr>
            </a:lvl2pPr>
            <a:lvl3pPr marL="599985" indent="-191995">
              <a:lnSpc>
                <a:spcPct val="100000"/>
              </a:lnSpc>
              <a:spcBef>
                <a:spcPts val="0"/>
              </a:spcBef>
              <a:spcAft>
                <a:spcPts val="533"/>
              </a:spcAft>
              <a:buClr>
                <a:schemeClr val="accent4"/>
              </a:buClr>
              <a:defRPr sz="1600">
                <a:solidFill>
                  <a:srgbClr val="1B1E1F"/>
                </a:solidFill>
              </a:defRPr>
            </a:lvl3pPr>
            <a:lvl4pPr marL="825579" indent="-191995">
              <a:lnSpc>
                <a:spcPct val="100000"/>
              </a:lnSpc>
              <a:spcBef>
                <a:spcPts val="0"/>
              </a:spcBef>
              <a:spcAft>
                <a:spcPts val="533"/>
              </a:spcAft>
              <a:buClr>
                <a:schemeClr val="accent4"/>
              </a:buClr>
              <a:defRPr sz="1600">
                <a:solidFill>
                  <a:srgbClr val="1B1E1F"/>
                </a:solidFill>
              </a:defRPr>
            </a:lvl4pPr>
            <a:lvl5pPr marL="1055974" indent="-191995">
              <a:lnSpc>
                <a:spcPct val="100000"/>
              </a:lnSpc>
              <a:spcBef>
                <a:spcPts val="0"/>
              </a:spcBef>
              <a:spcAft>
                <a:spcPts val="533"/>
              </a:spcAft>
              <a:buClr>
                <a:schemeClr val="accent4"/>
              </a:buClr>
              <a:defRPr sz="1600">
                <a:solidFill>
                  <a:srgbClr val="1B1E1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p>
            <a:r>
              <a:rPr lang="en-US"/>
              <a:t>Click to edit Master title style</a:t>
            </a:r>
          </a:p>
        </p:txBody>
      </p:sp>
      <p:sp>
        <p:nvSpPr>
          <p:cNvPr id="11"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15"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Tree>
    <p:extLst>
      <p:ext uri="{BB962C8B-B14F-4D97-AF65-F5344CB8AC3E}">
        <p14:creationId xmlns:p14="http://schemas.microsoft.com/office/powerpoint/2010/main" val="928015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x4 editable txt box +pic box">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a:xfrm>
            <a:off x="844545" y="1536000"/>
            <a:ext cx="2274907" cy="2267032"/>
          </a:xfrm>
          <a:prstGeom prst="rect">
            <a:avLst/>
          </a:prstGeom>
          <a:noFill/>
          <a:ln>
            <a:solidFill>
              <a:srgbClr val="54B900"/>
            </a:solidFill>
          </a:ln>
        </p:spPr>
        <p:txBody>
          <a:bodyPr lIns="91440" tIns="91440" rIns="91440"/>
          <a:lstStyle>
            <a:lvl1pPr marL="143996" indent="-143996">
              <a:lnSpc>
                <a:spcPts val="1733"/>
              </a:lnSpc>
              <a:spcBef>
                <a:spcPts val="0"/>
              </a:spcBef>
              <a:buClr>
                <a:schemeClr val="bg1"/>
              </a:buClr>
              <a:defRPr sz="1333">
                <a:solidFill>
                  <a:schemeClr val="tx1">
                    <a:lumMod val="75000"/>
                    <a:lumOff val="25000"/>
                  </a:schemeClr>
                </a:solidFill>
              </a:defRPr>
            </a:lvl1pPr>
            <a:lvl2pPr marL="376757" indent="-226478">
              <a:lnSpc>
                <a:spcPts val="1733"/>
              </a:lnSpc>
              <a:spcBef>
                <a:spcPts val="0"/>
              </a:spcBef>
              <a:buClr>
                <a:schemeClr val="bg1"/>
              </a:buClr>
              <a:defRPr sz="1067">
                <a:solidFill>
                  <a:schemeClr val="tx1">
                    <a:lumMod val="75000"/>
                    <a:lumOff val="25000"/>
                  </a:schemeClr>
                </a:solidFill>
              </a:defRPr>
            </a:lvl2pPr>
          </a:lstStyle>
          <a:p>
            <a:pPr lvl="0"/>
            <a:r>
              <a:rPr lang="en-US"/>
              <a:t>Click to edit Master text styles</a:t>
            </a:r>
          </a:p>
          <a:p>
            <a:pPr lvl="1"/>
            <a:r>
              <a:rPr lang="en-US"/>
              <a:t>Second level</a:t>
            </a:r>
          </a:p>
        </p:txBody>
      </p:sp>
      <p:sp>
        <p:nvSpPr>
          <p:cNvPr id="30" name="Picture Placeholder 19"/>
          <p:cNvSpPr>
            <a:spLocks noGrp="1"/>
          </p:cNvSpPr>
          <p:nvPr>
            <p:ph type="pic" sz="quarter" idx="17"/>
          </p:nvPr>
        </p:nvSpPr>
        <p:spPr>
          <a:xfrm>
            <a:off x="3339945" y="1536000"/>
            <a:ext cx="2256000" cy="2267032"/>
          </a:xfrm>
          <a:prstGeom prst="rect">
            <a:avLst/>
          </a:prstGeom>
        </p:spPr>
        <p:txBody>
          <a:bodyPr tIns="46800" bIns="46800" anchor="t"/>
          <a:lstStyle>
            <a:lvl1pPr marL="0" indent="0" algn="ctr">
              <a:lnSpc>
                <a:spcPts val="1840"/>
              </a:lnSpc>
              <a:buNone/>
              <a:defRPr sz="1467"/>
            </a:lvl1pPr>
          </a:lstStyle>
          <a:p>
            <a:pPr lvl="0"/>
            <a:r>
              <a:rPr lang="en-US" noProof="0"/>
              <a:t>Click icon to add picture</a:t>
            </a:r>
          </a:p>
        </p:txBody>
      </p:sp>
      <p:sp>
        <p:nvSpPr>
          <p:cNvPr id="34" name="Picture Placeholder 19"/>
          <p:cNvSpPr>
            <a:spLocks noGrp="1"/>
          </p:cNvSpPr>
          <p:nvPr>
            <p:ph type="pic" sz="quarter" idx="21"/>
          </p:nvPr>
        </p:nvSpPr>
        <p:spPr>
          <a:xfrm>
            <a:off x="8305732" y="1536000"/>
            <a:ext cx="2256000" cy="2267032"/>
          </a:xfrm>
          <a:prstGeom prst="rect">
            <a:avLst/>
          </a:prstGeom>
        </p:spPr>
        <p:txBody>
          <a:bodyPr tIns="46800" bIns="46800" anchor="t"/>
          <a:lstStyle>
            <a:lvl1pPr marL="0" indent="0" algn="ctr">
              <a:lnSpc>
                <a:spcPts val="1840"/>
              </a:lnSpc>
              <a:buNone/>
              <a:defRPr sz="1467"/>
            </a:lvl1pPr>
          </a:lstStyle>
          <a:p>
            <a:pPr lvl="0"/>
            <a:r>
              <a:rPr lang="en-US" noProof="0"/>
              <a:t>Click icon to add picture</a:t>
            </a:r>
          </a:p>
        </p:txBody>
      </p:sp>
      <p:sp>
        <p:nvSpPr>
          <p:cNvPr id="32" name="Picture Placeholder 19"/>
          <p:cNvSpPr>
            <a:spLocks noGrp="1"/>
          </p:cNvSpPr>
          <p:nvPr>
            <p:ph type="pic" sz="quarter" idx="19"/>
          </p:nvPr>
        </p:nvSpPr>
        <p:spPr>
          <a:xfrm>
            <a:off x="5810332" y="3803032"/>
            <a:ext cx="2256000" cy="2224683"/>
          </a:xfrm>
          <a:prstGeom prst="rect">
            <a:avLst/>
          </a:prstGeom>
        </p:spPr>
        <p:txBody>
          <a:bodyPr tIns="46800" bIns="46800" anchor="t"/>
          <a:lstStyle>
            <a:lvl1pPr marL="0" indent="0" algn="ctr">
              <a:lnSpc>
                <a:spcPts val="1840"/>
              </a:lnSpc>
              <a:buNone/>
              <a:defRPr sz="1467"/>
            </a:lvl1pPr>
          </a:lstStyle>
          <a:p>
            <a:pPr lvl="0"/>
            <a:r>
              <a:rPr lang="en-US" noProof="0"/>
              <a:t>Click icon to add picture</a:t>
            </a:r>
          </a:p>
        </p:txBody>
      </p:sp>
      <p:sp>
        <p:nvSpPr>
          <p:cNvPr id="20" name="Picture Placeholder 19"/>
          <p:cNvSpPr>
            <a:spLocks noGrp="1"/>
          </p:cNvSpPr>
          <p:nvPr>
            <p:ph type="pic" sz="quarter" idx="15"/>
          </p:nvPr>
        </p:nvSpPr>
        <p:spPr>
          <a:xfrm>
            <a:off x="844545" y="3792000"/>
            <a:ext cx="2274907" cy="2235715"/>
          </a:xfrm>
          <a:prstGeom prst="rect">
            <a:avLst/>
          </a:prstGeom>
        </p:spPr>
        <p:txBody>
          <a:bodyPr tIns="46800" bIns="46800" anchor="t"/>
          <a:lstStyle>
            <a:lvl1pPr marL="0" indent="0" algn="ctr">
              <a:lnSpc>
                <a:spcPts val="1840"/>
              </a:lnSpc>
              <a:buNone/>
              <a:defRPr sz="1467"/>
            </a:lvl1pPr>
          </a:lstStyle>
          <a:p>
            <a:pPr lvl="0"/>
            <a:r>
              <a:rPr lang="en-US" noProof="0"/>
              <a:t>Click icon to add picture</a:t>
            </a:r>
          </a:p>
        </p:txBody>
      </p:sp>
      <p:sp>
        <p:nvSpPr>
          <p:cNvPr id="14" name="Text Placeholder 14"/>
          <p:cNvSpPr>
            <a:spLocks noGrp="1"/>
          </p:cNvSpPr>
          <p:nvPr>
            <p:ph type="body" sz="quarter" idx="25"/>
          </p:nvPr>
        </p:nvSpPr>
        <p:spPr>
          <a:xfrm>
            <a:off x="5807844" y="1536000"/>
            <a:ext cx="2258488" cy="2267032"/>
          </a:xfrm>
          <a:prstGeom prst="rect">
            <a:avLst/>
          </a:prstGeom>
          <a:noFill/>
          <a:ln>
            <a:solidFill>
              <a:srgbClr val="0083A2"/>
            </a:solidFill>
          </a:ln>
        </p:spPr>
        <p:txBody>
          <a:bodyPr lIns="91440" tIns="91440" rIns="91440"/>
          <a:lstStyle>
            <a:lvl1pPr marL="143996" indent="-143996">
              <a:lnSpc>
                <a:spcPts val="1733"/>
              </a:lnSpc>
              <a:spcBef>
                <a:spcPts val="0"/>
              </a:spcBef>
              <a:buClr>
                <a:schemeClr val="tx1">
                  <a:lumMod val="75000"/>
                  <a:lumOff val="25000"/>
                </a:schemeClr>
              </a:buClr>
              <a:defRPr sz="1333">
                <a:solidFill>
                  <a:schemeClr val="tx1">
                    <a:lumMod val="75000"/>
                    <a:lumOff val="25000"/>
                  </a:schemeClr>
                </a:solidFill>
              </a:defRPr>
            </a:lvl1pPr>
            <a:lvl2pPr marL="376757" indent="-226478">
              <a:lnSpc>
                <a:spcPts val="1733"/>
              </a:lnSpc>
              <a:spcBef>
                <a:spcPts val="0"/>
              </a:spcBef>
              <a:buClr>
                <a:schemeClr val="tx1">
                  <a:lumMod val="75000"/>
                  <a:lumOff val="25000"/>
                </a:schemeClr>
              </a:buClr>
              <a:defRPr sz="1067">
                <a:solidFill>
                  <a:schemeClr val="tx1">
                    <a:lumMod val="75000"/>
                    <a:lumOff val="25000"/>
                  </a:schemeClr>
                </a:solidFill>
              </a:defRPr>
            </a:lvl2pPr>
          </a:lstStyle>
          <a:p>
            <a:pPr lvl="0"/>
            <a:r>
              <a:rPr lang="en-US"/>
              <a:t>Click to edit Master text styles</a:t>
            </a:r>
          </a:p>
          <a:p>
            <a:pPr lvl="1"/>
            <a:r>
              <a:rPr lang="en-US"/>
              <a:t>Second level</a:t>
            </a:r>
          </a:p>
        </p:txBody>
      </p:sp>
      <p:sp>
        <p:nvSpPr>
          <p:cNvPr id="16" name="Text Placeholder 14"/>
          <p:cNvSpPr>
            <a:spLocks noGrp="1"/>
          </p:cNvSpPr>
          <p:nvPr>
            <p:ph type="body" sz="quarter" idx="26"/>
          </p:nvPr>
        </p:nvSpPr>
        <p:spPr>
          <a:xfrm>
            <a:off x="3336892" y="3803032"/>
            <a:ext cx="2256000" cy="2256000"/>
          </a:xfrm>
          <a:prstGeom prst="rect">
            <a:avLst/>
          </a:prstGeom>
          <a:noFill/>
          <a:ln>
            <a:solidFill>
              <a:srgbClr val="009A75"/>
            </a:solidFill>
          </a:ln>
        </p:spPr>
        <p:txBody>
          <a:bodyPr lIns="91440" tIns="91440" rIns="91440"/>
          <a:lstStyle>
            <a:lvl1pPr marL="143996" indent="-143996">
              <a:lnSpc>
                <a:spcPts val="1733"/>
              </a:lnSpc>
              <a:spcBef>
                <a:spcPts val="0"/>
              </a:spcBef>
              <a:buClr>
                <a:schemeClr val="bg1"/>
              </a:buClr>
              <a:defRPr sz="1333">
                <a:solidFill>
                  <a:schemeClr val="tx1">
                    <a:lumMod val="75000"/>
                    <a:lumOff val="25000"/>
                  </a:schemeClr>
                </a:solidFill>
              </a:defRPr>
            </a:lvl1pPr>
            <a:lvl2pPr marL="376757" indent="-226478">
              <a:lnSpc>
                <a:spcPts val="1733"/>
              </a:lnSpc>
              <a:spcBef>
                <a:spcPts val="0"/>
              </a:spcBef>
              <a:buClr>
                <a:schemeClr val="bg1"/>
              </a:buClr>
              <a:defRPr sz="1067">
                <a:solidFill>
                  <a:schemeClr val="tx1">
                    <a:lumMod val="75000"/>
                    <a:lumOff val="25000"/>
                  </a:schemeClr>
                </a:solidFill>
              </a:defRPr>
            </a:lvl2pPr>
          </a:lstStyle>
          <a:p>
            <a:pPr lvl="0"/>
            <a:r>
              <a:rPr lang="en-US"/>
              <a:t>Click to edit Master text styles</a:t>
            </a:r>
          </a:p>
          <a:p>
            <a:pPr lvl="1"/>
            <a:r>
              <a:rPr lang="en-US"/>
              <a:t>Second level</a:t>
            </a:r>
          </a:p>
        </p:txBody>
      </p:sp>
      <p:sp>
        <p:nvSpPr>
          <p:cNvPr id="17" name="Text Placeholder 14"/>
          <p:cNvSpPr>
            <a:spLocks noGrp="1"/>
          </p:cNvSpPr>
          <p:nvPr>
            <p:ph type="body" sz="quarter" idx="27"/>
          </p:nvPr>
        </p:nvSpPr>
        <p:spPr>
          <a:xfrm>
            <a:off x="8300191" y="3803032"/>
            <a:ext cx="2261541" cy="2256000"/>
          </a:xfrm>
          <a:prstGeom prst="rect">
            <a:avLst/>
          </a:prstGeom>
          <a:noFill/>
          <a:ln>
            <a:solidFill>
              <a:srgbClr val="009ABF"/>
            </a:solidFill>
          </a:ln>
        </p:spPr>
        <p:txBody>
          <a:bodyPr lIns="91440" tIns="91440" rIns="91440"/>
          <a:lstStyle>
            <a:lvl1pPr marL="143996" indent="-143996">
              <a:lnSpc>
                <a:spcPts val="1733"/>
              </a:lnSpc>
              <a:spcBef>
                <a:spcPts val="0"/>
              </a:spcBef>
              <a:buClr>
                <a:schemeClr val="tx1">
                  <a:lumMod val="75000"/>
                  <a:lumOff val="25000"/>
                </a:schemeClr>
              </a:buClr>
              <a:defRPr sz="1333">
                <a:solidFill>
                  <a:schemeClr val="tx1">
                    <a:lumMod val="75000"/>
                    <a:lumOff val="25000"/>
                  </a:schemeClr>
                </a:solidFill>
              </a:defRPr>
            </a:lvl1pPr>
            <a:lvl2pPr marL="376757" indent="-226478">
              <a:lnSpc>
                <a:spcPts val="1733"/>
              </a:lnSpc>
              <a:spcBef>
                <a:spcPts val="0"/>
              </a:spcBef>
              <a:buClr>
                <a:schemeClr val="tx1">
                  <a:lumMod val="75000"/>
                  <a:lumOff val="25000"/>
                </a:schemeClr>
              </a:buClr>
              <a:defRPr sz="1067">
                <a:solidFill>
                  <a:schemeClr val="tx1">
                    <a:lumMod val="75000"/>
                    <a:lumOff val="25000"/>
                  </a:schemeClr>
                </a:solidFill>
              </a:defRPr>
            </a:lvl2pPr>
          </a:lstStyle>
          <a:p>
            <a:pPr lvl="0"/>
            <a:r>
              <a:rPr lang="en-US"/>
              <a:t>Click to edit Master text styles</a:t>
            </a:r>
          </a:p>
          <a:p>
            <a:pPr lvl="1"/>
            <a:r>
              <a:rPr lang="en-US"/>
              <a:t>Second level</a:t>
            </a:r>
          </a:p>
        </p:txBody>
      </p:sp>
      <p:sp>
        <p:nvSpPr>
          <p:cNvPr id="3" name="Title 2"/>
          <p:cNvSpPr>
            <a:spLocks noGrp="1"/>
          </p:cNvSpPr>
          <p:nvPr>
            <p:ph type="title"/>
          </p:nvPr>
        </p:nvSpPr>
        <p:spPr/>
        <p:txBody>
          <a:bodyPr/>
          <a:lstStyle>
            <a:lvl1pPr>
              <a:defRPr>
                <a:solidFill>
                  <a:srgbClr val="1B1E1F"/>
                </a:solidFill>
              </a:defRPr>
            </a:lvl1pPr>
          </a:lstStyle>
          <a:p>
            <a:r>
              <a:rPr lang="en-US"/>
              <a:t>Click to edit Master title style</a:t>
            </a:r>
          </a:p>
        </p:txBody>
      </p:sp>
      <p:sp>
        <p:nvSpPr>
          <p:cNvPr id="13"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18"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Tree>
    <p:extLst>
      <p:ext uri="{BB962C8B-B14F-4D97-AF65-F5344CB8AC3E}">
        <p14:creationId xmlns:p14="http://schemas.microsoft.com/office/powerpoint/2010/main" val="2095243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image + box">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Picture Placeholder 9"/>
          <p:cNvSpPr>
            <a:spLocks noGrp="1"/>
          </p:cNvSpPr>
          <p:nvPr>
            <p:ph type="pic" sz="quarter" idx="16"/>
          </p:nvPr>
        </p:nvSpPr>
        <p:spPr>
          <a:xfrm>
            <a:off x="632884" y="506402"/>
            <a:ext cx="11053233" cy="5553589"/>
          </a:xfrm>
          <a:prstGeom prst="rect">
            <a:avLst/>
          </a:prstGeom>
        </p:spPr>
        <p:txBody>
          <a:bodyPr rIns="1836000" anchor="ctr"/>
          <a:lstStyle>
            <a:lvl1pPr marL="0" indent="0" algn="r">
              <a:buNone/>
              <a:defRPr sz="1600">
                <a:solidFill>
                  <a:schemeClr val="tx1">
                    <a:lumMod val="75000"/>
                    <a:lumOff val="25000"/>
                  </a:schemeClr>
                </a:solidFill>
              </a:defRPr>
            </a:lvl1pPr>
          </a:lstStyle>
          <a:p>
            <a:pPr lvl="0"/>
            <a:r>
              <a:rPr lang="en-US" noProof="0"/>
              <a:t>Click icon to add picture</a:t>
            </a:r>
          </a:p>
        </p:txBody>
      </p:sp>
      <p:sp>
        <p:nvSpPr>
          <p:cNvPr id="9" name="Text Placeholder 2"/>
          <p:cNvSpPr>
            <a:spLocks noGrp="1"/>
          </p:cNvSpPr>
          <p:nvPr>
            <p:ph type="body" sz="quarter" idx="12"/>
          </p:nvPr>
        </p:nvSpPr>
        <p:spPr>
          <a:xfrm>
            <a:off x="844552" y="1597433"/>
            <a:ext cx="3552545" cy="3520000"/>
          </a:xfrm>
          <a:prstGeom prst="rect">
            <a:avLst/>
          </a:prstGeom>
          <a:noFill/>
          <a:ln>
            <a:solidFill>
              <a:srgbClr val="54B900"/>
            </a:solidFill>
          </a:ln>
        </p:spPr>
        <p:txBody>
          <a:bodyPr lIns="108000" tIns="108000" rIns="108000"/>
          <a:lstStyle>
            <a:lvl1pPr marL="0" indent="0">
              <a:lnSpc>
                <a:spcPct val="100000"/>
              </a:lnSpc>
              <a:buFontTx/>
              <a:buNone/>
              <a:defRPr sz="2133" spc="-67" baseline="0">
                <a:solidFill>
                  <a:srgbClr val="1B1E1F"/>
                </a:solidFill>
              </a:defRPr>
            </a:lvl1pPr>
            <a:lvl2pPr marL="226478" indent="-226478">
              <a:lnSpc>
                <a:spcPct val="100000"/>
              </a:lnSpc>
              <a:buClr>
                <a:schemeClr val="tx1">
                  <a:lumMod val="75000"/>
                  <a:lumOff val="25000"/>
                </a:schemeClr>
              </a:buClr>
              <a:buFont typeface="Wingdings" pitchFamily="2" charset="2"/>
              <a:buChar char="§"/>
              <a:defRPr sz="1867">
                <a:solidFill>
                  <a:srgbClr val="1B1E1F"/>
                </a:solidFill>
              </a:defRPr>
            </a:lvl2pPr>
            <a:lvl3pPr marL="452955" indent="-226478">
              <a:lnSpc>
                <a:spcPct val="100000"/>
              </a:lnSpc>
              <a:buClr>
                <a:schemeClr val="tx1">
                  <a:lumMod val="75000"/>
                  <a:lumOff val="25000"/>
                </a:schemeClr>
              </a:buClr>
              <a:buFont typeface="Wingdings" pitchFamily="2" charset="2"/>
              <a:buChar char="§"/>
              <a:defRPr sz="1600">
                <a:solidFill>
                  <a:srgbClr val="1B1E1F"/>
                </a:solidFill>
              </a:defRPr>
            </a:lvl3pPr>
            <a:lvl4pPr marL="690016" indent="-237061">
              <a:lnSpc>
                <a:spcPct val="100000"/>
              </a:lnSpc>
              <a:buClr>
                <a:schemeClr val="tx1">
                  <a:lumMod val="75000"/>
                  <a:lumOff val="25000"/>
                </a:schemeClr>
              </a:buClr>
              <a:buFont typeface="Wingdings" pitchFamily="2" charset="2"/>
              <a:buChar char="§"/>
              <a:defRPr sz="1333">
                <a:solidFill>
                  <a:srgbClr val="1B1E1F"/>
                </a:solidFill>
              </a:defRPr>
            </a:lvl4pPr>
            <a:lvl5pPr marL="916494" indent="-226478">
              <a:lnSpc>
                <a:spcPct val="100000"/>
              </a:lnSpc>
              <a:buClr>
                <a:schemeClr val="tx1">
                  <a:lumMod val="75000"/>
                  <a:lumOff val="25000"/>
                </a:schemeClr>
              </a:buClr>
              <a:buFont typeface="Wingdings" pitchFamily="2" charset="2"/>
              <a:buChar char="§"/>
              <a:defRPr sz="1067">
                <a:solidFill>
                  <a:srgbClr val="1B1E1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10"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pic>
        <p:nvPicPr>
          <p:cNvPr id="13" name="Picture 12"/>
          <p:cNvPicPr>
            <a:picLocks noChangeAspect="1"/>
          </p:cNvPicPr>
          <p:nvPr userDrawn="1"/>
        </p:nvPicPr>
        <p:blipFill rotWithShape="1">
          <a:blip r:embed="rId3" cstate="screen">
            <a:extLst>
              <a:ext uri="{28A0092B-C50C-407E-A947-70E740481C1C}">
                <a14:useLocalDpi xmlns:a14="http://schemas.microsoft.com/office/drawing/2010/main"/>
              </a:ext>
            </a:extLst>
          </a:blip>
          <a:srcRect l="33112" t="12609" r="47617" b="10081"/>
          <a:stretch/>
        </p:blipFill>
        <p:spPr>
          <a:xfrm>
            <a:off x="0" y="1"/>
            <a:ext cx="362373" cy="6857999"/>
          </a:xfrm>
          <a:prstGeom prst="rect">
            <a:avLst/>
          </a:prstGeom>
        </p:spPr>
      </p:pic>
    </p:spTree>
    <p:extLst>
      <p:ext uri="{BB962C8B-B14F-4D97-AF65-F5344CB8AC3E}">
        <p14:creationId xmlns:p14="http://schemas.microsoft.com/office/powerpoint/2010/main" val="1207166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large image + box">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D6EB36F-6C50-4A64-B1BA-3FA95F12D05E}"/>
              </a:ext>
            </a:extLst>
          </p:cNvPr>
          <p:cNvGrpSpPr/>
          <p:nvPr userDrawn="1"/>
        </p:nvGrpSpPr>
        <p:grpSpPr>
          <a:xfrm>
            <a:off x="592" y="60672"/>
            <a:ext cx="12191409" cy="6857896"/>
            <a:chOff x="321" y="0"/>
            <a:chExt cx="9143557" cy="5143422"/>
          </a:xfrm>
        </p:grpSpPr>
        <p:sp>
          <p:nvSpPr>
            <p:cNvPr id="16" name="object 2">
              <a:extLst>
                <a:ext uri="{FF2B5EF4-FFF2-40B4-BE49-F238E27FC236}">
                  <a16:creationId xmlns:a16="http://schemas.microsoft.com/office/drawing/2014/main" id="{AA41F078-B915-4513-8A8A-8B62ADFBF4E0}"/>
                </a:ext>
              </a:extLst>
            </p:cNvPr>
            <p:cNvSpPr/>
            <p:nvPr/>
          </p:nvSpPr>
          <p:spPr>
            <a:xfrm>
              <a:off x="7297102" y="0"/>
              <a:ext cx="1846577" cy="1281762"/>
            </a:xfrm>
            <a:prstGeom prst="rect">
              <a:avLst/>
            </a:prstGeom>
            <a:blipFill>
              <a:blip r:embed="rId2"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17" name="object 3">
              <a:extLst>
                <a:ext uri="{FF2B5EF4-FFF2-40B4-BE49-F238E27FC236}">
                  <a16:creationId xmlns:a16="http://schemas.microsoft.com/office/drawing/2014/main" id="{AF00D031-CAC6-45EB-BBDF-F466089D8D02}"/>
                </a:ext>
              </a:extLst>
            </p:cNvPr>
            <p:cNvSpPr/>
            <p:nvPr/>
          </p:nvSpPr>
          <p:spPr>
            <a:xfrm>
              <a:off x="1448476" y="0"/>
              <a:ext cx="7695203" cy="5143140"/>
            </a:xfrm>
            <a:prstGeom prst="rect">
              <a:avLst/>
            </a:prstGeom>
            <a:blipFill>
              <a:blip r:embed="rId3"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18" name="object 4">
              <a:extLst>
                <a:ext uri="{FF2B5EF4-FFF2-40B4-BE49-F238E27FC236}">
                  <a16:creationId xmlns:a16="http://schemas.microsoft.com/office/drawing/2014/main" id="{8CA6AAD3-1A4B-44A4-8185-7855D2075BF2}"/>
                </a:ext>
              </a:extLst>
            </p:cNvPr>
            <p:cNvSpPr/>
            <p:nvPr/>
          </p:nvSpPr>
          <p:spPr>
            <a:xfrm>
              <a:off x="1750689" y="457406"/>
              <a:ext cx="995497" cy="1148901"/>
            </a:xfrm>
            <a:prstGeom prst="rect">
              <a:avLst/>
            </a:prstGeom>
            <a:blipFill>
              <a:blip r:embed="rId4"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19" name="object 5">
              <a:extLst>
                <a:ext uri="{FF2B5EF4-FFF2-40B4-BE49-F238E27FC236}">
                  <a16:creationId xmlns:a16="http://schemas.microsoft.com/office/drawing/2014/main" id="{C513361B-FB12-4B7D-A7E5-25F5919703A9}"/>
                </a:ext>
              </a:extLst>
            </p:cNvPr>
            <p:cNvSpPr/>
            <p:nvPr/>
          </p:nvSpPr>
          <p:spPr>
            <a:xfrm>
              <a:off x="321" y="0"/>
              <a:ext cx="2354777" cy="1606307"/>
            </a:xfrm>
            <a:prstGeom prst="rect">
              <a:avLst/>
            </a:prstGeom>
            <a:blipFill>
              <a:blip r:embed="rId5"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20" name="object 6">
              <a:extLst>
                <a:ext uri="{FF2B5EF4-FFF2-40B4-BE49-F238E27FC236}">
                  <a16:creationId xmlns:a16="http://schemas.microsoft.com/office/drawing/2014/main" id="{C3692918-12B8-4778-B48D-51409A20C894}"/>
                </a:ext>
              </a:extLst>
            </p:cNvPr>
            <p:cNvSpPr/>
            <p:nvPr/>
          </p:nvSpPr>
          <p:spPr>
            <a:xfrm>
              <a:off x="1537582" y="0"/>
              <a:ext cx="3359579" cy="1175470"/>
            </a:xfrm>
            <a:prstGeom prst="rect">
              <a:avLst/>
            </a:prstGeom>
            <a:blipFill>
              <a:blip r:embed="rId6"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21" name="object 7">
              <a:extLst>
                <a:ext uri="{FF2B5EF4-FFF2-40B4-BE49-F238E27FC236}">
                  <a16:creationId xmlns:a16="http://schemas.microsoft.com/office/drawing/2014/main" id="{64CD7829-78E2-4D9B-8FF2-E61A0DFA76C1}"/>
                </a:ext>
              </a:extLst>
            </p:cNvPr>
            <p:cNvSpPr/>
            <p:nvPr/>
          </p:nvSpPr>
          <p:spPr>
            <a:xfrm>
              <a:off x="321" y="1021987"/>
              <a:ext cx="4576879" cy="4121152"/>
            </a:xfrm>
            <a:prstGeom prst="rect">
              <a:avLst/>
            </a:prstGeom>
            <a:blipFill>
              <a:blip r:embed="rId7"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22" name="object 8">
              <a:extLst>
                <a:ext uri="{FF2B5EF4-FFF2-40B4-BE49-F238E27FC236}">
                  <a16:creationId xmlns:a16="http://schemas.microsoft.com/office/drawing/2014/main" id="{B90CE8C6-3220-4F4E-A0E2-DFCB82BB49EF}"/>
                </a:ext>
              </a:extLst>
            </p:cNvPr>
            <p:cNvSpPr/>
            <p:nvPr/>
          </p:nvSpPr>
          <p:spPr>
            <a:xfrm>
              <a:off x="321" y="0"/>
              <a:ext cx="142955" cy="5143211"/>
            </a:xfrm>
            <a:custGeom>
              <a:avLst/>
              <a:gdLst/>
              <a:ahLst/>
              <a:cxnLst/>
              <a:rect l="l" t="t" r="r" b="b"/>
              <a:pathLst>
                <a:path w="314325" h="11308715">
                  <a:moveTo>
                    <a:pt x="0" y="11308556"/>
                  </a:moveTo>
                  <a:lnTo>
                    <a:pt x="314126" y="11308556"/>
                  </a:lnTo>
                  <a:lnTo>
                    <a:pt x="314126" y="0"/>
                  </a:lnTo>
                  <a:lnTo>
                    <a:pt x="0" y="0"/>
                  </a:lnTo>
                  <a:lnTo>
                    <a:pt x="0" y="11308556"/>
                  </a:lnTo>
                  <a:close/>
                </a:path>
              </a:pathLst>
            </a:custGeom>
            <a:solidFill>
              <a:srgbClr val="FFFFFF"/>
            </a:solidFill>
          </p:spPr>
          <p:txBody>
            <a:bodyPr wrap="square" lIns="0" tIns="0" rIns="0" bIns="0" rtlCol="0"/>
            <a:lstStyle/>
            <a:p>
              <a:endParaRPr/>
            </a:p>
          </p:txBody>
        </p:sp>
        <p:sp>
          <p:nvSpPr>
            <p:cNvPr id="23" name="object 9">
              <a:extLst>
                <a:ext uri="{FF2B5EF4-FFF2-40B4-BE49-F238E27FC236}">
                  <a16:creationId xmlns:a16="http://schemas.microsoft.com/office/drawing/2014/main" id="{39E5101D-68E5-4614-BBDD-707528E17AEB}"/>
                </a:ext>
              </a:extLst>
            </p:cNvPr>
            <p:cNvSpPr/>
            <p:nvPr/>
          </p:nvSpPr>
          <p:spPr>
            <a:xfrm>
              <a:off x="143186" y="0"/>
              <a:ext cx="9000692" cy="5143211"/>
            </a:xfrm>
            <a:custGeom>
              <a:avLst/>
              <a:gdLst/>
              <a:ahLst/>
              <a:cxnLst/>
              <a:rect l="l" t="t" r="r" b="b"/>
              <a:pathLst>
                <a:path w="19790410" h="11308715">
                  <a:moveTo>
                    <a:pt x="0" y="11308556"/>
                  </a:moveTo>
                  <a:lnTo>
                    <a:pt x="19789973" y="11308556"/>
                  </a:lnTo>
                  <a:lnTo>
                    <a:pt x="19789973" y="0"/>
                  </a:lnTo>
                  <a:lnTo>
                    <a:pt x="0" y="0"/>
                  </a:lnTo>
                  <a:lnTo>
                    <a:pt x="0" y="11308556"/>
                  </a:lnTo>
                  <a:close/>
                </a:path>
              </a:pathLst>
            </a:custGeom>
            <a:solidFill>
              <a:srgbClr val="FFFFFF"/>
            </a:solidFill>
          </p:spPr>
          <p:txBody>
            <a:bodyPr wrap="square" lIns="0" tIns="0" rIns="0" bIns="0" rtlCol="0"/>
            <a:lstStyle/>
            <a:p>
              <a:endParaRPr/>
            </a:p>
          </p:txBody>
        </p:sp>
        <p:sp>
          <p:nvSpPr>
            <p:cNvPr id="24" name="object 10">
              <a:extLst>
                <a:ext uri="{FF2B5EF4-FFF2-40B4-BE49-F238E27FC236}">
                  <a16:creationId xmlns:a16="http://schemas.microsoft.com/office/drawing/2014/main" id="{AB6361AA-F297-4AE1-99C6-C74360B9C0D3}"/>
                </a:ext>
              </a:extLst>
            </p:cNvPr>
            <p:cNvSpPr/>
            <p:nvPr/>
          </p:nvSpPr>
          <p:spPr>
            <a:xfrm>
              <a:off x="8958116" y="1"/>
              <a:ext cx="142955" cy="142955"/>
            </a:xfrm>
            <a:custGeom>
              <a:avLst/>
              <a:gdLst/>
              <a:ahLst/>
              <a:cxnLst/>
              <a:rect l="l" t="t" r="r" b="b"/>
              <a:pathLst>
                <a:path w="314325" h="314325">
                  <a:moveTo>
                    <a:pt x="0" y="0"/>
                  </a:moveTo>
                  <a:lnTo>
                    <a:pt x="313771" y="314026"/>
                  </a:lnTo>
                </a:path>
              </a:pathLst>
            </a:custGeom>
            <a:ln w="16365">
              <a:solidFill>
                <a:srgbClr val="73B562"/>
              </a:solidFill>
            </a:ln>
          </p:spPr>
          <p:txBody>
            <a:bodyPr wrap="square" lIns="0" tIns="0" rIns="0" bIns="0" rtlCol="0"/>
            <a:lstStyle/>
            <a:p>
              <a:endParaRPr/>
            </a:p>
          </p:txBody>
        </p:sp>
        <p:sp>
          <p:nvSpPr>
            <p:cNvPr id="25" name="object 11">
              <a:extLst>
                <a:ext uri="{FF2B5EF4-FFF2-40B4-BE49-F238E27FC236}">
                  <a16:creationId xmlns:a16="http://schemas.microsoft.com/office/drawing/2014/main" id="{156CBF48-0DF7-4689-912B-ED6859A30007}"/>
                </a:ext>
              </a:extLst>
            </p:cNvPr>
            <p:cNvSpPr/>
            <p:nvPr/>
          </p:nvSpPr>
          <p:spPr>
            <a:xfrm>
              <a:off x="8808612" y="0"/>
              <a:ext cx="292264" cy="292553"/>
            </a:xfrm>
            <a:custGeom>
              <a:avLst/>
              <a:gdLst/>
              <a:ahLst/>
              <a:cxnLst/>
              <a:rect l="l" t="t" r="r" b="b"/>
              <a:pathLst>
                <a:path w="642619" h="643255">
                  <a:moveTo>
                    <a:pt x="0" y="0"/>
                  </a:moveTo>
                  <a:lnTo>
                    <a:pt x="642497" y="643019"/>
                  </a:lnTo>
                </a:path>
              </a:pathLst>
            </a:custGeom>
            <a:ln w="16365">
              <a:solidFill>
                <a:srgbClr val="73B562"/>
              </a:solidFill>
            </a:ln>
          </p:spPr>
          <p:txBody>
            <a:bodyPr wrap="square" lIns="0" tIns="0" rIns="0" bIns="0" rtlCol="0"/>
            <a:lstStyle/>
            <a:p>
              <a:endParaRPr/>
            </a:p>
          </p:txBody>
        </p:sp>
        <p:sp>
          <p:nvSpPr>
            <p:cNvPr id="26" name="object 12">
              <a:extLst>
                <a:ext uri="{FF2B5EF4-FFF2-40B4-BE49-F238E27FC236}">
                  <a16:creationId xmlns:a16="http://schemas.microsoft.com/office/drawing/2014/main" id="{CE0EC99F-783F-43E0-82D5-BF5984934E00}"/>
                </a:ext>
              </a:extLst>
            </p:cNvPr>
            <p:cNvSpPr/>
            <p:nvPr/>
          </p:nvSpPr>
          <p:spPr>
            <a:xfrm>
              <a:off x="8659109" y="0"/>
              <a:ext cx="441862" cy="442150"/>
            </a:xfrm>
            <a:custGeom>
              <a:avLst/>
              <a:gdLst/>
              <a:ahLst/>
              <a:cxnLst/>
              <a:rect l="l" t="t" r="r" b="b"/>
              <a:pathLst>
                <a:path w="971550" h="972185">
                  <a:moveTo>
                    <a:pt x="0" y="0"/>
                  </a:moveTo>
                  <a:lnTo>
                    <a:pt x="971217" y="972006"/>
                  </a:lnTo>
                </a:path>
              </a:pathLst>
            </a:custGeom>
            <a:ln w="16365">
              <a:solidFill>
                <a:srgbClr val="73B562"/>
              </a:solidFill>
            </a:ln>
          </p:spPr>
          <p:txBody>
            <a:bodyPr wrap="square" lIns="0" tIns="0" rIns="0" bIns="0" rtlCol="0"/>
            <a:lstStyle/>
            <a:p>
              <a:endParaRPr/>
            </a:p>
          </p:txBody>
        </p:sp>
        <p:sp>
          <p:nvSpPr>
            <p:cNvPr id="27" name="object 13">
              <a:extLst>
                <a:ext uri="{FF2B5EF4-FFF2-40B4-BE49-F238E27FC236}">
                  <a16:creationId xmlns:a16="http://schemas.microsoft.com/office/drawing/2014/main" id="{74476D84-3EA7-46E1-B47F-8CF76DFA3036}"/>
                </a:ext>
              </a:extLst>
            </p:cNvPr>
            <p:cNvSpPr/>
            <p:nvPr/>
          </p:nvSpPr>
          <p:spPr>
            <a:xfrm>
              <a:off x="8509617" y="1"/>
              <a:ext cx="591459" cy="591748"/>
            </a:xfrm>
            <a:custGeom>
              <a:avLst/>
              <a:gdLst/>
              <a:ahLst/>
              <a:cxnLst/>
              <a:rect l="l" t="t" r="r" b="b"/>
              <a:pathLst>
                <a:path w="1300480" h="1301115">
                  <a:moveTo>
                    <a:pt x="0" y="0"/>
                  </a:moveTo>
                  <a:lnTo>
                    <a:pt x="1299915" y="1300969"/>
                  </a:lnTo>
                </a:path>
              </a:pathLst>
            </a:custGeom>
            <a:ln w="16365">
              <a:solidFill>
                <a:srgbClr val="73B562"/>
              </a:solidFill>
            </a:ln>
          </p:spPr>
          <p:txBody>
            <a:bodyPr wrap="square" lIns="0" tIns="0" rIns="0" bIns="0" rtlCol="0"/>
            <a:lstStyle/>
            <a:p>
              <a:endParaRPr/>
            </a:p>
          </p:txBody>
        </p:sp>
        <p:sp>
          <p:nvSpPr>
            <p:cNvPr id="28" name="object 14">
              <a:extLst>
                <a:ext uri="{FF2B5EF4-FFF2-40B4-BE49-F238E27FC236}">
                  <a16:creationId xmlns:a16="http://schemas.microsoft.com/office/drawing/2014/main" id="{8294AF40-A9DA-4B5F-97EC-20664DA0B99A}"/>
                </a:ext>
              </a:extLst>
            </p:cNvPr>
            <p:cNvSpPr/>
            <p:nvPr/>
          </p:nvSpPr>
          <p:spPr>
            <a:xfrm>
              <a:off x="8360113" y="1"/>
              <a:ext cx="740768" cy="741346"/>
            </a:xfrm>
            <a:custGeom>
              <a:avLst/>
              <a:gdLst/>
              <a:ahLst/>
              <a:cxnLst/>
              <a:rect l="l" t="t" r="r" b="b"/>
              <a:pathLst>
                <a:path w="1628775" h="1630045">
                  <a:moveTo>
                    <a:pt x="0" y="0"/>
                  </a:moveTo>
                  <a:lnTo>
                    <a:pt x="1628639" y="1629960"/>
                  </a:lnTo>
                </a:path>
              </a:pathLst>
            </a:custGeom>
            <a:ln w="16365">
              <a:solidFill>
                <a:srgbClr val="73B562"/>
              </a:solidFill>
            </a:ln>
          </p:spPr>
          <p:txBody>
            <a:bodyPr wrap="square" lIns="0" tIns="0" rIns="0" bIns="0" rtlCol="0"/>
            <a:lstStyle/>
            <a:p>
              <a:endParaRPr/>
            </a:p>
          </p:txBody>
        </p:sp>
        <p:sp>
          <p:nvSpPr>
            <p:cNvPr id="29" name="object 15">
              <a:extLst>
                <a:ext uri="{FF2B5EF4-FFF2-40B4-BE49-F238E27FC236}">
                  <a16:creationId xmlns:a16="http://schemas.microsoft.com/office/drawing/2014/main" id="{B9309502-EA9A-4F54-A73C-16D0334EB59B}"/>
                </a:ext>
              </a:extLst>
            </p:cNvPr>
            <p:cNvSpPr/>
            <p:nvPr/>
          </p:nvSpPr>
          <p:spPr>
            <a:xfrm>
              <a:off x="8210603" y="0"/>
              <a:ext cx="890366" cy="890943"/>
            </a:xfrm>
            <a:custGeom>
              <a:avLst/>
              <a:gdLst/>
              <a:ahLst/>
              <a:cxnLst/>
              <a:rect l="l" t="t" r="r" b="b"/>
              <a:pathLst>
                <a:path w="1957705" h="1958975">
                  <a:moveTo>
                    <a:pt x="0" y="0"/>
                  </a:moveTo>
                  <a:lnTo>
                    <a:pt x="1957376" y="1958966"/>
                  </a:lnTo>
                </a:path>
              </a:pathLst>
            </a:custGeom>
            <a:ln w="16365">
              <a:solidFill>
                <a:srgbClr val="73B562"/>
              </a:solidFill>
            </a:ln>
          </p:spPr>
          <p:txBody>
            <a:bodyPr wrap="square" lIns="0" tIns="0" rIns="0" bIns="0" rtlCol="0"/>
            <a:lstStyle/>
            <a:p>
              <a:endParaRPr/>
            </a:p>
          </p:txBody>
        </p:sp>
        <p:sp>
          <p:nvSpPr>
            <p:cNvPr id="30" name="object 16">
              <a:extLst>
                <a:ext uri="{FF2B5EF4-FFF2-40B4-BE49-F238E27FC236}">
                  <a16:creationId xmlns:a16="http://schemas.microsoft.com/office/drawing/2014/main" id="{B71FC9F9-CB86-44CD-B5C7-DC11B4B876C4}"/>
                </a:ext>
              </a:extLst>
            </p:cNvPr>
            <p:cNvSpPr/>
            <p:nvPr/>
          </p:nvSpPr>
          <p:spPr>
            <a:xfrm>
              <a:off x="8061097" y="0"/>
              <a:ext cx="1039963" cy="1040830"/>
            </a:xfrm>
            <a:custGeom>
              <a:avLst/>
              <a:gdLst/>
              <a:ahLst/>
              <a:cxnLst/>
              <a:rect l="l" t="t" r="r" b="b"/>
              <a:pathLst>
                <a:path w="2286634" h="2288540">
                  <a:moveTo>
                    <a:pt x="0" y="0"/>
                  </a:moveTo>
                  <a:lnTo>
                    <a:pt x="2286103" y="2287960"/>
                  </a:lnTo>
                </a:path>
              </a:pathLst>
            </a:custGeom>
            <a:ln w="16365">
              <a:solidFill>
                <a:srgbClr val="73B562"/>
              </a:solidFill>
            </a:ln>
          </p:spPr>
          <p:txBody>
            <a:bodyPr wrap="square" lIns="0" tIns="0" rIns="0" bIns="0" rtlCol="0"/>
            <a:lstStyle/>
            <a:p>
              <a:endParaRPr/>
            </a:p>
          </p:txBody>
        </p:sp>
        <p:sp>
          <p:nvSpPr>
            <p:cNvPr id="31" name="object 17">
              <a:extLst>
                <a:ext uri="{FF2B5EF4-FFF2-40B4-BE49-F238E27FC236}">
                  <a16:creationId xmlns:a16="http://schemas.microsoft.com/office/drawing/2014/main" id="{E724C3A1-D707-4098-8312-3E22CB3FD0BC}"/>
                </a:ext>
              </a:extLst>
            </p:cNvPr>
            <p:cNvSpPr/>
            <p:nvPr/>
          </p:nvSpPr>
          <p:spPr>
            <a:xfrm>
              <a:off x="7911616" y="0"/>
              <a:ext cx="1189272" cy="1190427"/>
            </a:xfrm>
            <a:custGeom>
              <a:avLst/>
              <a:gdLst/>
              <a:ahLst/>
              <a:cxnLst/>
              <a:rect l="l" t="t" r="r" b="b"/>
              <a:pathLst>
                <a:path w="2614930" h="2617470">
                  <a:moveTo>
                    <a:pt x="0" y="0"/>
                  </a:moveTo>
                  <a:lnTo>
                    <a:pt x="2614778" y="2616899"/>
                  </a:lnTo>
                </a:path>
              </a:pathLst>
            </a:custGeom>
            <a:ln w="16365">
              <a:solidFill>
                <a:srgbClr val="73B562"/>
              </a:solidFill>
            </a:ln>
          </p:spPr>
          <p:txBody>
            <a:bodyPr wrap="square" lIns="0" tIns="0" rIns="0" bIns="0" rtlCol="0"/>
            <a:lstStyle/>
            <a:p>
              <a:endParaRPr/>
            </a:p>
          </p:txBody>
        </p:sp>
        <p:sp>
          <p:nvSpPr>
            <p:cNvPr id="32" name="object 18">
              <a:extLst>
                <a:ext uri="{FF2B5EF4-FFF2-40B4-BE49-F238E27FC236}">
                  <a16:creationId xmlns:a16="http://schemas.microsoft.com/office/drawing/2014/main" id="{E0D850A0-D644-40A2-B07E-B3738D2FFAFD}"/>
                </a:ext>
              </a:extLst>
            </p:cNvPr>
            <p:cNvSpPr/>
            <p:nvPr/>
          </p:nvSpPr>
          <p:spPr>
            <a:xfrm>
              <a:off x="7762109" y="0"/>
              <a:ext cx="1338870" cy="1340025"/>
            </a:xfrm>
            <a:custGeom>
              <a:avLst/>
              <a:gdLst/>
              <a:ahLst/>
              <a:cxnLst/>
              <a:rect l="l" t="t" r="r" b="b"/>
              <a:pathLst>
                <a:path w="2943859" h="2946400">
                  <a:moveTo>
                    <a:pt x="0" y="0"/>
                  </a:moveTo>
                  <a:lnTo>
                    <a:pt x="2943507" y="2945896"/>
                  </a:lnTo>
                </a:path>
              </a:pathLst>
            </a:custGeom>
            <a:ln w="16365">
              <a:solidFill>
                <a:srgbClr val="73B562"/>
              </a:solidFill>
            </a:ln>
          </p:spPr>
          <p:txBody>
            <a:bodyPr wrap="square" lIns="0" tIns="0" rIns="0" bIns="0" rtlCol="0"/>
            <a:lstStyle/>
            <a:p>
              <a:endParaRPr/>
            </a:p>
          </p:txBody>
        </p:sp>
        <p:sp>
          <p:nvSpPr>
            <p:cNvPr id="33" name="object 19">
              <a:extLst>
                <a:ext uri="{FF2B5EF4-FFF2-40B4-BE49-F238E27FC236}">
                  <a16:creationId xmlns:a16="http://schemas.microsoft.com/office/drawing/2014/main" id="{5DFC30E7-33A7-4EC1-8ED3-C0E606CA0200}"/>
                </a:ext>
              </a:extLst>
            </p:cNvPr>
            <p:cNvSpPr/>
            <p:nvPr/>
          </p:nvSpPr>
          <p:spPr>
            <a:xfrm>
              <a:off x="7612608" y="0"/>
              <a:ext cx="1488467" cy="1489622"/>
            </a:xfrm>
            <a:custGeom>
              <a:avLst/>
              <a:gdLst/>
              <a:ahLst/>
              <a:cxnLst/>
              <a:rect l="l" t="t" r="r" b="b"/>
              <a:pathLst>
                <a:path w="3272790" h="3275329">
                  <a:moveTo>
                    <a:pt x="0" y="0"/>
                  </a:moveTo>
                  <a:lnTo>
                    <a:pt x="3272227" y="3274884"/>
                  </a:lnTo>
                </a:path>
              </a:pathLst>
            </a:custGeom>
            <a:ln w="16365">
              <a:solidFill>
                <a:srgbClr val="73B562"/>
              </a:solidFill>
            </a:ln>
          </p:spPr>
          <p:txBody>
            <a:bodyPr wrap="square" lIns="0" tIns="0" rIns="0" bIns="0" rtlCol="0"/>
            <a:lstStyle/>
            <a:p>
              <a:endParaRPr/>
            </a:p>
          </p:txBody>
        </p:sp>
        <p:sp>
          <p:nvSpPr>
            <p:cNvPr id="34" name="object 20">
              <a:extLst>
                <a:ext uri="{FF2B5EF4-FFF2-40B4-BE49-F238E27FC236}">
                  <a16:creationId xmlns:a16="http://schemas.microsoft.com/office/drawing/2014/main" id="{2F71B1E1-DBC9-4A5A-9A24-79ADA3BE4B1E}"/>
                </a:ext>
              </a:extLst>
            </p:cNvPr>
            <p:cNvSpPr/>
            <p:nvPr/>
          </p:nvSpPr>
          <p:spPr>
            <a:xfrm>
              <a:off x="7463103" y="1"/>
              <a:ext cx="1637776" cy="1639220"/>
            </a:xfrm>
            <a:custGeom>
              <a:avLst/>
              <a:gdLst/>
              <a:ahLst/>
              <a:cxnLst/>
              <a:rect l="l" t="t" r="r" b="b"/>
              <a:pathLst>
                <a:path w="3601084" h="3604260">
                  <a:moveTo>
                    <a:pt x="0" y="0"/>
                  </a:moveTo>
                  <a:lnTo>
                    <a:pt x="3600952" y="3603876"/>
                  </a:lnTo>
                </a:path>
              </a:pathLst>
            </a:custGeom>
            <a:ln w="16365">
              <a:solidFill>
                <a:srgbClr val="73B562"/>
              </a:solidFill>
            </a:ln>
          </p:spPr>
          <p:txBody>
            <a:bodyPr wrap="square" lIns="0" tIns="0" rIns="0" bIns="0" rtlCol="0"/>
            <a:lstStyle/>
            <a:p>
              <a:endParaRPr/>
            </a:p>
          </p:txBody>
        </p:sp>
        <p:sp>
          <p:nvSpPr>
            <p:cNvPr id="35" name="object 21">
              <a:extLst>
                <a:ext uri="{FF2B5EF4-FFF2-40B4-BE49-F238E27FC236}">
                  <a16:creationId xmlns:a16="http://schemas.microsoft.com/office/drawing/2014/main" id="{0FBAC9B6-87BA-4CB2-A300-1F8D6B7E4CB3}"/>
                </a:ext>
              </a:extLst>
            </p:cNvPr>
            <p:cNvSpPr/>
            <p:nvPr/>
          </p:nvSpPr>
          <p:spPr>
            <a:xfrm>
              <a:off x="7313613" y="0"/>
              <a:ext cx="1787373" cy="1788817"/>
            </a:xfrm>
            <a:custGeom>
              <a:avLst/>
              <a:gdLst/>
              <a:ahLst/>
              <a:cxnLst/>
              <a:rect l="l" t="t" r="r" b="b"/>
              <a:pathLst>
                <a:path w="3930015" h="3933190">
                  <a:moveTo>
                    <a:pt x="0" y="0"/>
                  </a:moveTo>
                  <a:lnTo>
                    <a:pt x="3929649" y="3932837"/>
                  </a:lnTo>
                </a:path>
              </a:pathLst>
            </a:custGeom>
            <a:ln w="16365">
              <a:solidFill>
                <a:srgbClr val="73B562"/>
              </a:solidFill>
            </a:ln>
          </p:spPr>
          <p:txBody>
            <a:bodyPr wrap="square" lIns="0" tIns="0" rIns="0" bIns="0" rtlCol="0"/>
            <a:lstStyle/>
            <a:p>
              <a:endParaRPr/>
            </a:p>
          </p:txBody>
        </p:sp>
        <p:sp>
          <p:nvSpPr>
            <p:cNvPr id="36" name="object 22">
              <a:extLst>
                <a:ext uri="{FF2B5EF4-FFF2-40B4-BE49-F238E27FC236}">
                  <a16:creationId xmlns:a16="http://schemas.microsoft.com/office/drawing/2014/main" id="{9165E580-DC5F-4013-962D-EFF0D281E1C1}"/>
                </a:ext>
              </a:extLst>
            </p:cNvPr>
            <p:cNvSpPr/>
            <p:nvPr/>
          </p:nvSpPr>
          <p:spPr>
            <a:xfrm>
              <a:off x="7164108" y="0"/>
              <a:ext cx="1936971" cy="1938415"/>
            </a:xfrm>
            <a:custGeom>
              <a:avLst/>
              <a:gdLst/>
              <a:ahLst/>
              <a:cxnLst/>
              <a:rect l="l" t="t" r="r" b="b"/>
              <a:pathLst>
                <a:path w="4258944" h="4262120">
                  <a:moveTo>
                    <a:pt x="0" y="0"/>
                  </a:moveTo>
                  <a:lnTo>
                    <a:pt x="4258374" y="4261829"/>
                  </a:lnTo>
                </a:path>
              </a:pathLst>
            </a:custGeom>
            <a:ln w="16365">
              <a:solidFill>
                <a:srgbClr val="73B562"/>
              </a:solidFill>
            </a:ln>
          </p:spPr>
          <p:txBody>
            <a:bodyPr wrap="square" lIns="0" tIns="0" rIns="0" bIns="0" rtlCol="0"/>
            <a:lstStyle/>
            <a:p>
              <a:endParaRPr/>
            </a:p>
          </p:txBody>
        </p:sp>
        <p:sp>
          <p:nvSpPr>
            <p:cNvPr id="37" name="object 23">
              <a:extLst>
                <a:ext uri="{FF2B5EF4-FFF2-40B4-BE49-F238E27FC236}">
                  <a16:creationId xmlns:a16="http://schemas.microsoft.com/office/drawing/2014/main" id="{E96CBFE5-BF46-4D6F-90E7-44060E8B06FF}"/>
                </a:ext>
              </a:extLst>
            </p:cNvPr>
            <p:cNvSpPr/>
            <p:nvPr/>
          </p:nvSpPr>
          <p:spPr>
            <a:xfrm>
              <a:off x="7014601" y="0"/>
              <a:ext cx="2086280" cy="2088013"/>
            </a:xfrm>
            <a:custGeom>
              <a:avLst/>
              <a:gdLst/>
              <a:ahLst/>
              <a:cxnLst/>
              <a:rect l="l" t="t" r="r" b="b"/>
              <a:pathLst>
                <a:path w="4587240" h="4591050">
                  <a:moveTo>
                    <a:pt x="0" y="0"/>
                  </a:moveTo>
                  <a:lnTo>
                    <a:pt x="4587104" y="4590828"/>
                  </a:lnTo>
                </a:path>
              </a:pathLst>
            </a:custGeom>
            <a:ln w="16365">
              <a:solidFill>
                <a:srgbClr val="73B562"/>
              </a:solidFill>
            </a:ln>
          </p:spPr>
          <p:txBody>
            <a:bodyPr wrap="square" lIns="0" tIns="0" rIns="0" bIns="0" rtlCol="0"/>
            <a:lstStyle/>
            <a:p>
              <a:endParaRPr/>
            </a:p>
          </p:txBody>
        </p:sp>
        <p:sp>
          <p:nvSpPr>
            <p:cNvPr id="38" name="object 24">
              <a:extLst>
                <a:ext uri="{FF2B5EF4-FFF2-40B4-BE49-F238E27FC236}">
                  <a16:creationId xmlns:a16="http://schemas.microsoft.com/office/drawing/2014/main" id="{8924D6B0-F481-469E-9017-7F4E867E6B0F}"/>
                </a:ext>
              </a:extLst>
            </p:cNvPr>
            <p:cNvSpPr/>
            <p:nvPr/>
          </p:nvSpPr>
          <p:spPr>
            <a:xfrm>
              <a:off x="6865095" y="0"/>
              <a:ext cx="2235877" cy="2237610"/>
            </a:xfrm>
            <a:custGeom>
              <a:avLst/>
              <a:gdLst/>
              <a:ahLst/>
              <a:cxnLst/>
              <a:rect l="l" t="t" r="r" b="b"/>
              <a:pathLst>
                <a:path w="4916169" h="4919980">
                  <a:moveTo>
                    <a:pt x="0" y="0"/>
                  </a:moveTo>
                  <a:lnTo>
                    <a:pt x="4915834" y="4919827"/>
                  </a:lnTo>
                </a:path>
              </a:pathLst>
            </a:custGeom>
            <a:ln w="16365">
              <a:solidFill>
                <a:srgbClr val="73B562"/>
              </a:solidFill>
            </a:ln>
          </p:spPr>
          <p:txBody>
            <a:bodyPr wrap="square" lIns="0" tIns="0" rIns="0" bIns="0" rtlCol="0"/>
            <a:lstStyle/>
            <a:p>
              <a:endParaRPr/>
            </a:p>
          </p:txBody>
        </p:sp>
        <p:sp>
          <p:nvSpPr>
            <p:cNvPr id="39" name="object 25">
              <a:extLst>
                <a:ext uri="{FF2B5EF4-FFF2-40B4-BE49-F238E27FC236}">
                  <a16:creationId xmlns:a16="http://schemas.microsoft.com/office/drawing/2014/main" id="{3D742561-6CB7-4886-898C-E662E2489D29}"/>
                </a:ext>
              </a:extLst>
            </p:cNvPr>
            <p:cNvSpPr/>
            <p:nvPr/>
          </p:nvSpPr>
          <p:spPr>
            <a:xfrm>
              <a:off x="6715593" y="1"/>
              <a:ext cx="2385475" cy="2387208"/>
            </a:xfrm>
            <a:custGeom>
              <a:avLst/>
              <a:gdLst/>
              <a:ahLst/>
              <a:cxnLst/>
              <a:rect l="l" t="t" r="r" b="b"/>
              <a:pathLst>
                <a:path w="5245100" h="5248910">
                  <a:moveTo>
                    <a:pt x="0" y="0"/>
                  </a:moveTo>
                  <a:lnTo>
                    <a:pt x="5244552" y="5248810"/>
                  </a:lnTo>
                </a:path>
              </a:pathLst>
            </a:custGeom>
            <a:ln w="16365">
              <a:solidFill>
                <a:srgbClr val="73B562"/>
              </a:solidFill>
            </a:ln>
          </p:spPr>
          <p:txBody>
            <a:bodyPr wrap="square" lIns="0" tIns="0" rIns="0" bIns="0" rtlCol="0"/>
            <a:lstStyle/>
            <a:p>
              <a:endParaRPr/>
            </a:p>
          </p:txBody>
        </p:sp>
        <p:sp>
          <p:nvSpPr>
            <p:cNvPr id="40" name="object 26">
              <a:extLst>
                <a:ext uri="{FF2B5EF4-FFF2-40B4-BE49-F238E27FC236}">
                  <a16:creationId xmlns:a16="http://schemas.microsoft.com/office/drawing/2014/main" id="{B0208C65-223A-4D53-8A52-43426578F4AF}"/>
                </a:ext>
              </a:extLst>
            </p:cNvPr>
            <p:cNvSpPr/>
            <p:nvPr/>
          </p:nvSpPr>
          <p:spPr>
            <a:xfrm>
              <a:off x="6566098" y="1"/>
              <a:ext cx="2534784" cy="2536805"/>
            </a:xfrm>
            <a:custGeom>
              <a:avLst/>
              <a:gdLst/>
              <a:ahLst/>
              <a:cxnLst/>
              <a:rect l="l" t="t" r="r" b="b"/>
              <a:pathLst>
                <a:path w="5573394" h="5577840">
                  <a:moveTo>
                    <a:pt x="0" y="0"/>
                  </a:moveTo>
                  <a:lnTo>
                    <a:pt x="5573257" y="5577780"/>
                  </a:lnTo>
                </a:path>
              </a:pathLst>
            </a:custGeom>
            <a:ln w="16365">
              <a:solidFill>
                <a:srgbClr val="73B562"/>
              </a:solidFill>
            </a:ln>
          </p:spPr>
          <p:txBody>
            <a:bodyPr wrap="square" lIns="0" tIns="0" rIns="0" bIns="0" rtlCol="0"/>
            <a:lstStyle/>
            <a:p>
              <a:endParaRPr/>
            </a:p>
          </p:txBody>
        </p:sp>
        <p:sp>
          <p:nvSpPr>
            <p:cNvPr id="41" name="object 27">
              <a:extLst>
                <a:ext uri="{FF2B5EF4-FFF2-40B4-BE49-F238E27FC236}">
                  <a16:creationId xmlns:a16="http://schemas.microsoft.com/office/drawing/2014/main" id="{B6188099-A932-40C8-AB55-EE1E840A8716}"/>
                </a:ext>
              </a:extLst>
            </p:cNvPr>
            <p:cNvSpPr/>
            <p:nvPr/>
          </p:nvSpPr>
          <p:spPr>
            <a:xfrm>
              <a:off x="6416597" y="0"/>
              <a:ext cx="2684381" cy="2686403"/>
            </a:xfrm>
            <a:custGeom>
              <a:avLst/>
              <a:gdLst/>
              <a:ahLst/>
              <a:cxnLst/>
              <a:rect l="l" t="t" r="r" b="b"/>
              <a:pathLst>
                <a:path w="5902325" h="5906770">
                  <a:moveTo>
                    <a:pt x="0" y="0"/>
                  </a:moveTo>
                  <a:lnTo>
                    <a:pt x="5901975" y="5906763"/>
                  </a:lnTo>
                </a:path>
              </a:pathLst>
            </a:custGeom>
            <a:ln w="16365">
              <a:solidFill>
                <a:srgbClr val="73B562"/>
              </a:solidFill>
            </a:ln>
          </p:spPr>
          <p:txBody>
            <a:bodyPr wrap="square" lIns="0" tIns="0" rIns="0" bIns="0" rtlCol="0"/>
            <a:lstStyle/>
            <a:p>
              <a:endParaRPr/>
            </a:p>
          </p:txBody>
        </p:sp>
        <p:sp>
          <p:nvSpPr>
            <p:cNvPr id="42" name="object 28">
              <a:extLst>
                <a:ext uri="{FF2B5EF4-FFF2-40B4-BE49-F238E27FC236}">
                  <a16:creationId xmlns:a16="http://schemas.microsoft.com/office/drawing/2014/main" id="{4B5A9428-E31A-4E9B-87E8-4D14E063DC79}"/>
                </a:ext>
              </a:extLst>
            </p:cNvPr>
            <p:cNvSpPr/>
            <p:nvPr/>
          </p:nvSpPr>
          <p:spPr>
            <a:xfrm>
              <a:off x="6267091" y="1"/>
              <a:ext cx="2833979" cy="2836289"/>
            </a:xfrm>
            <a:custGeom>
              <a:avLst/>
              <a:gdLst/>
              <a:ahLst/>
              <a:cxnLst/>
              <a:rect l="l" t="t" r="r" b="b"/>
              <a:pathLst>
                <a:path w="6231255" h="6236335">
                  <a:moveTo>
                    <a:pt x="0" y="0"/>
                  </a:moveTo>
                  <a:lnTo>
                    <a:pt x="6230705" y="6235763"/>
                  </a:lnTo>
                </a:path>
              </a:pathLst>
            </a:custGeom>
            <a:ln w="16365">
              <a:solidFill>
                <a:srgbClr val="73B562"/>
              </a:solidFill>
            </a:ln>
          </p:spPr>
          <p:txBody>
            <a:bodyPr wrap="square" lIns="0" tIns="0" rIns="0" bIns="0" rtlCol="0"/>
            <a:lstStyle/>
            <a:p>
              <a:endParaRPr/>
            </a:p>
          </p:txBody>
        </p:sp>
        <p:sp>
          <p:nvSpPr>
            <p:cNvPr id="43" name="object 29">
              <a:extLst>
                <a:ext uri="{FF2B5EF4-FFF2-40B4-BE49-F238E27FC236}">
                  <a16:creationId xmlns:a16="http://schemas.microsoft.com/office/drawing/2014/main" id="{68203035-A20C-4EDC-91A6-5A2D7CA4F72B}"/>
                </a:ext>
              </a:extLst>
            </p:cNvPr>
            <p:cNvSpPr/>
            <p:nvPr/>
          </p:nvSpPr>
          <p:spPr>
            <a:xfrm>
              <a:off x="6117584" y="0"/>
              <a:ext cx="2983288" cy="2985887"/>
            </a:xfrm>
            <a:custGeom>
              <a:avLst/>
              <a:gdLst/>
              <a:ahLst/>
              <a:cxnLst/>
              <a:rect l="l" t="t" r="r" b="b"/>
              <a:pathLst>
                <a:path w="6559550" h="6565265">
                  <a:moveTo>
                    <a:pt x="0" y="0"/>
                  </a:moveTo>
                  <a:lnTo>
                    <a:pt x="6559435" y="6564761"/>
                  </a:lnTo>
                </a:path>
              </a:pathLst>
            </a:custGeom>
            <a:ln w="16365">
              <a:solidFill>
                <a:srgbClr val="73B562"/>
              </a:solidFill>
            </a:ln>
          </p:spPr>
          <p:txBody>
            <a:bodyPr wrap="square" lIns="0" tIns="0" rIns="0" bIns="0" rtlCol="0"/>
            <a:lstStyle/>
            <a:p>
              <a:endParaRPr/>
            </a:p>
          </p:txBody>
        </p:sp>
        <p:sp>
          <p:nvSpPr>
            <p:cNvPr id="44" name="object 30">
              <a:extLst>
                <a:ext uri="{FF2B5EF4-FFF2-40B4-BE49-F238E27FC236}">
                  <a16:creationId xmlns:a16="http://schemas.microsoft.com/office/drawing/2014/main" id="{0E83D790-231C-40A9-86C4-ED6AC16F8196}"/>
                </a:ext>
              </a:extLst>
            </p:cNvPr>
            <p:cNvSpPr/>
            <p:nvPr/>
          </p:nvSpPr>
          <p:spPr>
            <a:xfrm>
              <a:off x="5968100" y="0"/>
              <a:ext cx="3132885" cy="3135485"/>
            </a:xfrm>
            <a:custGeom>
              <a:avLst/>
              <a:gdLst/>
              <a:ahLst/>
              <a:cxnLst/>
              <a:rect l="l" t="t" r="r" b="b"/>
              <a:pathLst>
                <a:path w="6888480" h="6894195">
                  <a:moveTo>
                    <a:pt x="0" y="0"/>
                  </a:moveTo>
                  <a:lnTo>
                    <a:pt x="6888116" y="6893705"/>
                  </a:lnTo>
                </a:path>
              </a:pathLst>
            </a:custGeom>
            <a:ln w="16365">
              <a:solidFill>
                <a:srgbClr val="73B562"/>
              </a:solidFill>
            </a:ln>
          </p:spPr>
          <p:txBody>
            <a:bodyPr wrap="square" lIns="0" tIns="0" rIns="0" bIns="0" rtlCol="0"/>
            <a:lstStyle/>
            <a:p>
              <a:endParaRPr/>
            </a:p>
          </p:txBody>
        </p:sp>
        <p:sp>
          <p:nvSpPr>
            <p:cNvPr id="45" name="object 31">
              <a:extLst>
                <a:ext uri="{FF2B5EF4-FFF2-40B4-BE49-F238E27FC236}">
                  <a16:creationId xmlns:a16="http://schemas.microsoft.com/office/drawing/2014/main" id="{01A25899-F1EA-44B2-8FBC-F69B22FD647B}"/>
                </a:ext>
              </a:extLst>
            </p:cNvPr>
            <p:cNvSpPr/>
            <p:nvPr/>
          </p:nvSpPr>
          <p:spPr>
            <a:xfrm>
              <a:off x="5818598" y="0"/>
              <a:ext cx="3282482" cy="3285082"/>
            </a:xfrm>
            <a:custGeom>
              <a:avLst/>
              <a:gdLst/>
              <a:ahLst/>
              <a:cxnLst/>
              <a:rect l="l" t="t" r="r" b="b"/>
              <a:pathLst>
                <a:path w="7217409" h="7223125">
                  <a:moveTo>
                    <a:pt x="0" y="0"/>
                  </a:moveTo>
                  <a:lnTo>
                    <a:pt x="7216834" y="7222689"/>
                  </a:lnTo>
                </a:path>
              </a:pathLst>
            </a:custGeom>
            <a:ln w="16365">
              <a:solidFill>
                <a:srgbClr val="73B562"/>
              </a:solidFill>
            </a:ln>
          </p:spPr>
          <p:txBody>
            <a:bodyPr wrap="square" lIns="0" tIns="0" rIns="0" bIns="0" rtlCol="0"/>
            <a:lstStyle/>
            <a:p>
              <a:endParaRPr/>
            </a:p>
          </p:txBody>
        </p:sp>
        <p:sp>
          <p:nvSpPr>
            <p:cNvPr id="46" name="object 32">
              <a:extLst>
                <a:ext uri="{FF2B5EF4-FFF2-40B4-BE49-F238E27FC236}">
                  <a16:creationId xmlns:a16="http://schemas.microsoft.com/office/drawing/2014/main" id="{34152E87-156B-414E-AD3A-15B5FDDD12DE}"/>
                </a:ext>
              </a:extLst>
            </p:cNvPr>
            <p:cNvSpPr/>
            <p:nvPr/>
          </p:nvSpPr>
          <p:spPr>
            <a:xfrm>
              <a:off x="5669091" y="1"/>
              <a:ext cx="3431792" cy="3434680"/>
            </a:xfrm>
            <a:custGeom>
              <a:avLst/>
              <a:gdLst/>
              <a:ahLst/>
              <a:cxnLst/>
              <a:rect l="l" t="t" r="r" b="b"/>
              <a:pathLst>
                <a:path w="7545705" h="7552055">
                  <a:moveTo>
                    <a:pt x="0" y="0"/>
                  </a:moveTo>
                  <a:lnTo>
                    <a:pt x="7545565" y="7551692"/>
                  </a:lnTo>
                </a:path>
              </a:pathLst>
            </a:custGeom>
            <a:ln w="16365">
              <a:solidFill>
                <a:srgbClr val="73B562"/>
              </a:solidFill>
            </a:ln>
          </p:spPr>
          <p:txBody>
            <a:bodyPr wrap="square" lIns="0" tIns="0" rIns="0" bIns="0" rtlCol="0"/>
            <a:lstStyle/>
            <a:p>
              <a:endParaRPr/>
            </a:p>
          </p:txBody>
        </p:sp>
        <p:sp>
          <p:nvSpPr>
            <p:cNvPr id="47" name="object 33">
              <a:extLst>
                <a:ext uri="{FF2B5EF4-FFF2-40B4-BE49-F238E27FC236}">
                  <a16:creationId xmlns:a16="http://schemas.microsoft.com/office/drawing/2014/main" id="{801BAF3C-A230-4E13-9363-877D067C2C4A}"/>
                </a:ext>
              </a:extLst>
            </p:cNvPr>
            <p:cNvSpPr/>
            <p:nvPr/>
          </p:nvSpPr>
          <p:spPr>
            <a:xfrm>
              <a:off x="5519585" y="0"/>
              <a:ext cx="3581389" cy="3584277"/>
            </a:xfrm>
            <a:custGeom>
              <a:avLst/>
              <a:gdLst/>
              <a:ahLst/>
              <a:cxnLst/>
              <a:rect l="l" t="t" r="r" b="b"/>
              <a:pathLst>
                <a:path w="7874634" h="7880984">
                  <a:moveTo>
                    <a:pt x="0" y="0"/>
                  </a:moveTo>
                  <a:lnTo>
                    <a:pt x="7874294" y="7880687"/>
                  </a:lnTo>
                </a:path>
              </a:pathLst>
            </a:custGeom>
            <a:ln w="16365">
              <a:solidFill>
                <a:srgbClr val="73B562"/>
              </a:solidFill>
            </a:ln>
          </p:spPr>
          <p:txBody>
            <a:bodyPr wrap="square" lIns="0" tIns="0" rIns="0" bIns="0" rtlCol="0"/>
            <a:lstStyle/>
            <a:p>
              <a:endParaRPr/>
            </a:p>
          </p:txBody>
        </p:sp>
        <p:sp>
          <p:nvSpPr>
            <p:cNvPr id="48" name="object 34">
              <a:extLst>
                <a:ext uri="{FF2B5EF4-FFF2-40B4-BE49-F238E27FC236}">
                  <a16:creationId xmlns:a16="http://schemas.microsoft.com/office/drawing/2014/main" id="{D3834426-4397-4248-A40C-B8D9F07E5E6C}"/>
                </a:ext>
              </a:extLst>
            </p:cNvPr>
            <p:cNvSpPr/>
            <p:nvPr/>
          </p:nvSpPr>
          <p:spPr>
            <a:xfrm>
              <a:off x="5370095" y="0"/>
              <a:ext cx="3730987" cy="3733875"/>
            </a:xfrm>
            <a:custGeom>
              <a:avLst/>
              <a:gdLst/>
              <a:ahLst/>
              <a:cxnLst/>
              <a:rect l="l" t="t" r="r" b="b"/>
              <a:pathLst>
                <a:path w="8203565" h="8209915">
                  <a:moveTo>
                    <a:pt x="0" y="0"/>
                  </a:moveTo>
                  <a:lnTo>
                    <a:pt x="8202988" y="8209644"/>
                  </a:lnTo>
                </a:path>
              </a:pathLst>
            </a:custGeom>
            <a:ln w="16365">
              <a:solidFill>
                <a:srgbClr val="73B562"/>
              </a:solidFill>
            </a:ln>
          </p:spPr>
          <p:txBody>
            <a:bodyPr wrap="square" lIns="0" tIns="0" rIns="0" bIns="0" rtlCol="0"/>
            <a:lstStyle/>
            <a:p>
              <a:endParaRPr/>
            </a:p>
          </p:txBody>
        </p:sp>
        <p:sp>
          <p:nvSpPr>
            <p:cNvPr id="49" name="object 35">
              <a:extLst>
                <a:ext uri="{FF2B5EF4-FFF2-40B4-BE49-F238E27FC236}">
                  <a16:creationId xmlns:a16="http://schemas.microsoft.com/office/drawing/2014/main" id="{FD012870-BF3B-4E63-AE7D-787B20DC73D7}"/>
                </a:ext>
              </a:extLst>
            </p:cNvPr>
            <p:cNvSpPr/>
            <p:nvPr/>
          </p:nvSpPr>
          <p:spPr>
            <a:xfrm>
              <a:off x="5220589" y="0"/>
              <a:ext cx="3880296" cy="3883472"/>
            </a:xfrm>
            <a:custGeom>
              <a:avLst/>
              <a:gdLst/>
              <a:ahLst/>
              <a:cxnLst/>
              <a:rect l="l" t="t" r="r" b="b"/>
              <a:pathLst>
                <a:path w="8531860" h="8538845">
                  <a:moveTo>
                    <a:pt x="0" y="0"/>
                  </a:moveTo>
                  <a:lnTo>
                    <a:pt x="8531715" y="8538638"/>
                  </a:lnTo>
                </a:path>
              </a:pathLst>
            </a:custGeom>
            <a:ln w="16365">
              <a:solidFill>
                <a:srgbClr val="73B562"/>
              </a:solidFill>
            </a:ln>
          </p:spPr>
          <p:txBody>
            <a:bodyPr wrap="square" lIns="0" tIns="0" rIns="0" bIns="0" rtlCol="0"/>
            <a:lstStyle/>
            <a:p>
              <a:endParaRPr/>
            </a:p>
          </p:txBody>
        </p:sp>
        <p:sp>
          <p:nvSpPr>
            <p:cNvPr id="50" name="object 36">
              <a:extLst>
                <a:ext uri="{FF2B5EF4-FFF2-40B4-BE49-F238E27FC236}">
                  <a16:creationId xmlns:a16="http://schemas.microsoft.com/office/drawing/2014/main" id="{9F2E0A68-C629-4C07-B13D-F1601CA75F99}"/>
                </a:ext>
              </a:extLst>
            </p:cNvPr>
            <p:cNvSpPr/>
            <p:nvPr/>
          </p:nvSpPr>
          <p:spPr>
            <a:xfrm>
              <a:off x="5071087" y="1"/>
              <a:ext cx="4029893" cy="4033070"/>
            </a:xfrm>
            <a:custGeom>
              <a:avLst/>
              <a:gdLst/>
              <a:ahLst/>
              <a:cxnLst/>
              <a:rect l="l" t="t" r="r" b="b"/>
              <a:pathLst>
                <a:path w="8860790" h="8867775">
                  <a:moveTo>
                    <a:pt x="0" y="0"/>
                  </a:moveTo>
                  <a:lnTo>
                    <a:pt x="8860437" y="8867631"/>
                  </a:lnTo>
                </a:path>
              </a:pathLst>
            </a:custGeom>
            <a:ln w="16365">
              <a:solidFill>
                <a:srgbClr val="73B562"/>
              </a:solidFill>
            </a:ln>
          </p:spPr>
          <p:txBody>
            <a:bodyPr wrap="square" lIns="0" tIns="0" rIns="0" bIns="0" rtlCol="0"/>
            <a:lstStyle/>
            <a:p>
              <a:endParaRPr/>
            </a:p>
          </p:txBody>
        </p:sp>
        <p:sp>
          <p:nvSpPr>
            <p:cNvPr id="51" name="object 37">
              <a:extLst>
                <a:ext uri="{FF2B5EF4-FFF2-40B4-BE49-F238E27FC236}">
                  <a16:creationId xmlns:a16="http://schemas.microsoft.com/office/drawing/2014/main" id="{BE66DADC-F9D2-4FCD-B3B3-6C8591452F2D}"/>
                </a:ext>
              </a:extLst>
            </p:cNvPr>
            <p:cNvSpPr/>
            <p:nvPr/>
          </p:nvSpPr>
          <p:spPr>
            <a:xfrm>
              <a:off x="4921580" y="0"/>
              <a:ext cx="4179491" cy="4182668"/>
            </a:xfrm>
            <a:custGeom>
              <a:avLst/>
              <a:gdLst/>
              <a:ahLst/>
              <a:cxnLst/>
              <a:rect l="l" t="t" r="r" b="b"/>
              <a:pathLst>
                <a:path w="9189719" h="9196705">
                  <a:moveTo>
                    <a:pt x="0" y="0"/>
                  </a:moveTo>
                  <a:lnTo>
                    <a:pt x="9189168" y="9196628"/>
                  </a:lnTo>
                </a:path>
              </a:pathLst>
            </a:custGeom>
            <a:ln w="16365">
              <a:solidFill>
                <a:srgbClr val="73B562"/>
              </a:solidFill>
            </a:ln>
          </p:spPr>
          <p:txBody>
            <a:bodyPr wrap="square" lIns="0" tIns="0" rIns="0" bIns="0" rtlCol="0"/>
            <a:lstStyle/>
            <a:p>
              <a:endParaRPr/>
            </a:p>
          </p:txBody>
        </p:sp>
        <p:sp>
          <p:nvSpPr>
            <p:cNvPr id="52" name="object 38">
              <a:extLst>
                <a:ext uri="{FF2B5EF4-FFF2-40B4-BE49-F238E27FC236}">
                  <a16:creationId xmlns:a16="http://schemas.microsoft.com/office/drawing/2014/main" id="{EF39A936-0271-44CC-B4E8-B1E183021835}"/>
                </a:ext>
              </a:extLst>
            </p:cNvPr>
            <p:cNvSpPr/>
            <p:nvPr/>
          </p:nvSpPr>
          <p:spPr>
            <a:xfrm>
              <a:off x="4772088" y="1"/>
              <a:ext cx="4328800" cy="4332265"/>
            </a:xfrm>
            <a:custGeom>
              <a:avLst/>
              <a:gdLst/>
              <a:ahLst/>
              <a:cxnLst/>
              <a:rect l="l" t="t" r="r" b="b"/>
              <a:pathLst>
                <a:path w="9518015" h="9525635">
                  <a:moveTo>
                    <a:pt x="0" y="0"/>
                  </a:moveTo>
                  <a:lnTo>
                    <a:pt x="9517864" y="9525587"/>
                  </a:lnTo>
                </a:path>
              </a:pathLst>
            </a:custGeom>
            <a:ln w="16365">
              <a:solidFill>
                <a:srgbClr val="73B562"/>
              </a:solidFill>
            </a:ln>
          </p:spPr>
          <p:txBody>
            <a:bodyPr wrap="square" lIns="0" tIns="0" rIns="0" bIns="0" rtlCol="0"/>
            <a:lstStyle/>
            <a:p>
              <a:endParaRPr/>
            </a:p>
          </p:txBody>
        </p:sp>
        <p:sp>
          <p:nvSpPr>
            <p:cNvPr id="53" name="object 39">
              <a:extLst>
                <a:ext uri="{FF2B5EF4-FFF2-40B4-BE49-F238E27FC236}">
                  <a16:creationId xmlns:a16="http://schemas.microsoft.com/office/drawing/2014/main" id="{764A5E2B-53B2-4593-8C43-6C795AD7E0A4}"/>
                </a:ext>
              </a:extLst>
            </p:cNvPr>
            <p:cNvSpPr/>
            <p:nvPr/>
          </p:nvSpPr>
          <p:spPr>
            <a:xfrm>
              <a:off x="4622585" y="0"/>
              <a:ext cx="4478397" cy="4482152"/>
            </a:xfrm>
            <a:custGeom>
              <a:avLst/>
              <a:gdLst/>
              <a:ahLst/>
              <a:cxnLst/>
              <a:rect l="l" t="t" r="r" b="b"/>
              <a:pathLst>
                <a:path w="9846944" h="9855200">
                  <a:moveTo>
                    <a:pt x="0" y="0"/>
                  </a:moveTo>
                  <a:lnTo>
                    <a:pt x="9846589" y="9854579"/>
                  </a:lnTo>
                </a:path>
              </a:pathLst>
            </a:custGeom>
            <a:ln w="16365">
              <a:solidFill>
                <a:srgbClr val="73B562"/>
              </a:solidFill>
            </a:ln>
          </p:spPr>
          <p:txBody>
            <a:bodyPr wrap="square" lIns="0" tIns="0" rIns="0" bIns="0" rtlCol="0"/>
            <a:lstStyle/>
            <a:p>
              <a:endParaRPr/>
            </a:p>
          </p:txBody>
        </p:sp>
        <p:sp>
          <p:nvSpPr>
            <p:cNvPr id="54" name="object 40">
              <a:extLst>
                <a:ext uri="{FF2B5EF4-FFF2-40B4-BE49-F238E27FC236}">
                  <a16:creationId xmlns:a16="http://schemas.microsoft.com/office/drawing/2014/main" id="{F82F92DA-B5C8-4830-94AD-9708F40563FF}"/>
                </a:ext>
              </a:extLst>
            </p:cNvPr>
            <p:cNvSpPr/>
            <p:nvPr/>
          </p:nvSpPr>
          <p:spPr>
            <a:xfrm>
              <a:off x="4473084" y="0"/>
              <a:ext cx="4627995" cy="4631749"/>
            </a:xfrm>
            <a:custGeom>
              <a:avLst/>
              <a:gdLst/>
              <a:ahLst/>
              <a:cxnLst/>
              <a:rect l="l" t="t" r="r" b="b"/>
              <a:pathLst>
                <a:path w="10175875" h="10184130">
                  <a:moveTo>
                    <a:pt x="0" y="0"/>
                  </a:moveTo>
                  <a:lnTo>
                    <a:pt x="10175304" y="10183557"/>
                  </a:lnTo>
                </a:path>
              </a:pathLst>
            </a:custGeom>
            <a:ln w="16365">
              <a:solidFill>
                <a:srgbClr val="73B562"/>
              </a:solidFill>
            </a:ln>
          </p:spPr>
          <p:txBody>
            <a:bodyPr wrap="square" lIns="0" tIns="0" rIns="0" bIns="0" rtlCol="0"/>
            <a:lstStyle/>
            <a:p>
              <a:endParaRPr/>
            </a:p>
          </p:txBody>
        </p:sp>
        <p:sp>
          <p:nvSpPr>
            <p:cNvPr id="55" name="object 41">
              <a:extLst>
                <a:ext uri="{FF2B5EF4-FFF2-40B4-BE49-F238E27FC236}">
                  <a16:creationId xmlns:a16="http://schemas.microsoft.com/office/drawing/2014/main" id="{DCDD311A-B72B-46FD-BBD0-147D4C9CDCE0}"/>
                </a:ext>
              </a:extLst>
            </p:cNvPr>
            <p:cNvSpPr/>
            <p:nvPr/>
          </p:nvSpPr>
          <p:spPr>
            <a:xfrm>
              <a:off x="4323578" y="0"/>
              <a:ext cx="4777304" cy="4781347"/>
            </a:xfrm>
            <a:custGeom>
              <a:avLst/>
              <a:gdLst/>
              <a:ahLst/>
              <a:cxnLst/>
              <a:rect l="l" t="t" r="r" b="b"/>
              <a:pathLst>
                <a:path w="10504169" h="10513060">
                  <a:moveTo>
                    <a:pt x="0" y="0"/>
                  </a:moveTo>
                  <a:lnTo>
                    <a:pt x="10504032" y="10512560"/>
                  </a:lnTo>
                </a:path>
              </a:pathLst>
            </a:custGeom>
            <a:ln w="16365">
              <a:solidFill>
                <a:srgbClr val="73B562"/>
              </a:solidFill>
            </a:ln>
          </p:spPr>
          <p:txBody>
            <a:bodyPr wrap="square" lIns="0" tIns="0" rIns="0" bIns="0" rtlCol="0"/>
            <a:lstStyle/>
            <a:p>
              <a:endParaRPr/>
            </a:p>
          </p:txBody>
        </p:sp>
        <p:sp>
          <p:nvSpPr>
            <p:cNvPr id="56" name="object 42">
              <a:extLst>
                <a:ext uri="{FF2B5EF4-FFF2-40B4-BE49-F238E27FC236}">
                  <a16:creationId xmlns:a16="http://schemas.microsoft.com/office/drawing/2014/main" id="{6B518C8D-8C0D-4B41-A458-06F6405D1FD0}"/>
                </a:ext>
              </a:extLst>
            </p:cNvPr>
            <p:cNvSpPr/>
            <p:nvPr/>
          </p:nvSpPr>
          <p:spPr>
            <a:xfrm>
              <a:off x="4174073" y="0"/>
              <a:ext cx="4926901" cy="4930944"/>
            </a:xfrm>
            <a:custGeom>
              <a:avLst/>
              <a:gdLst/>
              <a:ahLst/>
              <a:cxnLst/>
              <a:rect l="l" t="t" r="r" b="b"/>
              <a:pathLst>
                <a:path w="10833100" h="10841990">
                  <a:moveTo>
                    <a:pt x="0" y="0"/>
                  </a:moveTo>
                  <a:lnTo>
                    <a:pt x="10832760" y="10841557"/>
                  </a:lnTo>
                </a:path>
              </a:pathLst>
            </a:custGeom>
            <a:ln w="16365">
              <a:solidFill>
                <a:srgbClr val="73B562"/>
              </a:solidFill>
            </a:ln>
          </p:spPr>
          <p:txBody>
            <a:bodyPr wrap="square" lIns="0" tIns="0" rIns="0" bIns="0" rtlCol="0"/>
            <a:lstStyle/>
            <a:p>
              <a:endParaRPr/>
            </a:p>
          </p:txBody>
        </p:sp>
        <p:sp>
          <p:nvSpPr>
            <p:cNvPr id="57" name="object 43">
              <a:extLst>
                <a:ext uri="{FF2B5EF4-FFF2-40B4-BE49-F238E27FC236}">
                  <a16:creationId xmlns:a16="http://schemas.microsoft.com/office/drawing/2014/main" id="{BEB981D6-DBF1-4E71-A385-AD83D038537B}"/>
                </a:ext>
              </a:extLst>
            </p:cNvPr>
            <p:cNvSpPr/>
            <p:nvPr/>
          </p:nvSpPr>
          <p:spPr>
            <a:xfrm>
              <a:off x="4024584" y="0"/>
              <a:ext cx="5076499" cy="5080542"/>
            </a:xfrm>
            <a:custGeom>
              <a:avLst/>
              <a:gdLst/>
              <a:ahLst/>
              <a:cxnLst/>
              <a:rect l="l" t="t" r="r" b="b"/>
              <a:pathLst>
                <a:path w="11162030" h="11170920">
                  <a:moveTo>
                    <a:pt x="0" y="0"/>
                  </a:moveTo>
                  <a:lnTo>
                    <a:pt x="11161450" y="11170506"/>
                  </a:lnTo>
                </a:path>
              </a:pathLst>
            </a:custGeom>
            <a:ln w="16365">
              <a:solidFill>
                <a:srgbClr val="73B562"/>
              </a:solidFill>
            </a:ln>
          </p:spPr>
          <p:txBody>
            <a:bodyPr wrap="square" lIns="0" tIns="0" rIns="0" bIns="0" rtlCol="0"/>
            <a:lstStyle/>
            <a:p>
              <a:endParaRPr/>
            </a:p>
          </p:txBody>
        </p:sp>
        <p:sp>
          <p:nvSpPr>
            <p:cNvPr id="58" name="object 44">
              <a:extLst>
                <a:ext uri="{FF2B5EF4-FFF2-40B4-BE49-F238E27FC236}">
                  <a16:creationId xmlns:a16="http://schemas.microsoft.com/office/drawing/2014/main" id="{E91DFDBC-2FA8-4C68-9AEB-2EADBCA911D4}"/>
                </a:ext>
              </a:extLst>
            </p:cNvPr>
            <p:cNvSpPr/>
            <p:nvPr/>
          </p:nvSpPr>
          <p:spPr>
            <a:xfrm>
              <a:off x="3875080" y="1"/>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59" name="object 45">
              <a:extLst>
                <a:ext uri="{FF2B5EF4-FFF2-40B4-BE49-F238E27FC236}">
                  <a16:creationId xmlns:a16="http://schemas.microsoft.com/office/drawing/2014/main" id="{D9BEEA03-1638-4555-8819-6D624EEA2B14}"/>
                </a:ext>
              </a:extLst>
            </p:cNvPr>
            <p:cNvSpPr/>
            <p:nvPr/>
          </p:nvSpPr>
          <p:spPr>
            <a:xfrm>
              <a:off x="3725573"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60" name="object 46">
              <a:extLst>
                <a:ext uri="{FF2B5EF4-FFF2-40B4-BE49-F238E27FC236}">
                  <a16:creationId xmlns:a16="http://schemas.microsoft.com/office/drawing/2014/main" id="{A8EE177B-1D03-4551-BD15-7C9149168C83}"/>
                </a:ext>
              </a:extLst>
            </p:cNvPr>
            <p:cNvSpPr/>
            <p:nvPr/>
          </p:nvSpPr>
          <p:spPr>
            <a:xfrm>
              <a:off x="3576068" y="0"/>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61" name="object 47">
              <a:extLst>
                <a:ext uri="{FF2B5EF4-FFF2-40B4-BE49-F238E27FC236}">
                  <a16:creationId xmlns:a16="http://schemas.microsoft.com/office/drawing/2014/main" id="{37587591-4FB8-4892-8FF1-DCAC9E0CC85D}"/>
                </a:ext>
              </a:extLst>
            </p:cNvPr>
            <p:cNvSpPr/>
            <p:nvPr/>
          </p:nvSpPr>
          <p:spPr>
            <a:xfrm>
              <a:off x="3426578" y="1"/>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62" name="object 48">
              <a:extLst>
                <a:ext uri="{FF2B5EF4-FFF2-40B4-BE49-F238E27FC236}">
                  <a16:creationId xmlns:a16="http://schemas.microsoft.com/office/drawing/2014/main" id="{578336BD-F524-462B-B26E-5E8D8FBED1F2}"/>
                </a:ext>
              </a:extLst>
            </p:cNvPr>
            <p:cNvSpPr/>
            <p:nvPr/>
          </p:nvSpPr>
          <p:spPr>
            <a:xfrm>
              <a:off x="3277074" y="2"/>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63" name="object 49">
              <a:extLst>
                <a:ext uri="{FF2B5EF4-FFF2-40B4-BE49-F238E27FC236}">
                  <a16:creationId xmlns:a16="http://schemas.microsoft.com/office/drawing/2014/main" id="{ECE19992-CCC8-4814-9F31-431DA03478CA}"/>
                </a:ext>
              </a:extLst>
            </p:cNvPr>
            <p:cNvSpPr/>
            <p:nvPr/>
          </p:nvSpPr>
          <p:spPr>
            <a:xfrm>
              <a:off x="3127568"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64" name="object 50">
              <a:extLst>
                <a:ext uri="{FF2B5EF4-FFF2-40B4-BE49-F238E27FC236}">
                  <a16:creationId xmlns:a16="http://schemas.microsoft.com/office/drawing/2014/main" id="{4A051F09-61BF-4807-83A8-F2B80AFD3A4E}"/>
                </a:ext>
              </a:extLst>
            </p:cNvPr>
            <p:cNvSpPr/>
            <p:nvPr/>
          </p:nvSpPr>
          <p:spPr>
            <a:xfrm>
              <a:off x="2978062" y="1"/>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65" name="object 51">
              <a:extLst>
                <a:ext uri="{FF2B5EF4-FFF2-40B4-BE49-F238E27FC236}">
                  <a16:creationId xmlns:a16="http://schemas.microsoft.com/office/drawing/2014/main" id="{C9162A1F-7350-4969-83B1-132B19D217EE}"/>
                </a:ext>
              </a:extLst>
            </p:cNvPr>
            <p:cNvSpPr/>
            <p:nvPr/>
          </p:nvSpPr>
          <p:spPr>
            <a:xfrm>
              <a:off x="2828571"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66" name="object 52">
              <a:extLst>
                <a:ext uri="{FF2B5EF4-FFF2-40B4-BE49-F238E27FC236}">
                  <a16:creationId xmlns:a16="http://schemas.microsoft.com/office/drawing/2014/main" id="{CC23F6CF-DED2-462C-86F3-C2089BBA61EE}"/>
                </a:ext>
              </a:extLst>
            </p:cNvPr>
            <p:cNvSpPr/>
            <p:nvPr/>
          </p:nvSpPr>
          <p:spPr>
            <a:xfrm>
              <a:off x="2679067"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67" name="object 53">
              <a:extLst>
                <a:ext uri="{FF2B5EF4-FFF2-40B4-BE49-F238E27FC236}">
                  <a16:creationId xmlns:a16="http://schemas.microsoft.com/office/drawing/2014/main" id="{BA866519-4AC1-4758-961D-FED11828347E}"/>
                </a:ext>
              </a:extLst>
            </p:cNvPr>
            <p:cNvSpPr/>
            <p:nvPr/>
          </p:nvSpPr>
          <p:spPr>
            <a:xfrm>
              <a:off x="2529570"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68" name="object 54">
              <a:extLst>
                <a:ext uri="{FF2B5EF4-FFF2-40B4-BE49-F238E27FC236}">
                  <a16:creationId xmlns:a16="http://schemas.microsoft.com/office/drawing/2014/main" id="{4E918242-6EC1-43A3-BEF4-5E87F8A45108}"/>
                </a:ext>
              </a:extLst>
            </p:cNvPr>
            <p:cNvSpPr/>
            <p:nvPr/>
          </p:nvSpPr>
          <p:spPr>
            <a:xfrm>
              <a:off x="2380063" y="1"/>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69" name="object 55">
              <a:extLst>
                <a:ext uri="{FF2B5EF4-FFF2-40B4-BE49-F238E27FC236}">
                  <a16:creationId xmlns:a16="http://schemas.microsoft.com/office/drawing/2014/main" id="{7A0681A3-49D6-484F-97BC-5DEEC2794038}"/>
                </a:ext>
              </a:extLst>
            </p:cNvPr>
            <p:cNvSpPr/>
            <p:nvPr/>
          </p:nvSpPr>
          <p:spPr>
            <a:xfrm>
              <a:off x="2230566"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70" name="object 56">
              <a:extLst>
                <a:ext uri="{FF2B5EF4-FFF2-40B4-BE49-F238E27FC236}">
                  <a16:creationId xmlns:a16="http://schemas.microsoft.com/office/drawing/2014/main" id="{0DF8E605-90AC-4BBD-B6D3-F50E90964D9E}"/>
                </a:ext>
              </a:extLst>
            </p:cNvPr>
            <p:cNvSpPr/>
            <p:nvPr/>
          </p:nvSpPr>
          <p:spPr>
            <a:xfrm>
              <a:off x="2081069"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71" name="object 57">
              <a:extLst>
                <a:ext uri="{FF2B5EF4-FFF2-40B4-BE49-F238E27FC236}">
                  <a16:creationId xmlns:a16="http://schemas.microsoft.com/office/drawing/2014/main" id="{431D6363-97D9-435D-9817-3C4217CE7D6C}"/>
                </a:ext>
              </a:extLst>
            </p:cNvPr>
            <p:cNvSpPr/>
            <p:nvPr/>
          </p:nvSpPr>
          <p:spPr>
            <a:xfrm>
              <a:off x="1931560"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72" name="object 58">
              <a:extLst>
                <a:ext uri="{FF2B5EF4-FFF2-40B4-BE49-F238E27FC236}">
                  <a16:creationId xmlns:a16="http://schemas.microsoft.com/office/drawing/2014/main" id="{A9841787-B315-49FA-AB39-E52066E1DD1D}"/>
                </a:ext>
              </a:extLst>
            </p:cNvPr>
            <p:cNvSpPr/>
            <p:nvPr/>
          </p:nvSpPr>
          <p:spPr>
            <a:xfrm>
              <a:off x="1782057" y="0"/>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73" name="object 59">
              <a:extLst>
                <a:ext uri="{FF2B5EF4-FFF2-40B4-BE49-F238E27FC236}">
                  <a16:creationId xmlns:a16="http://schemas.microsoft.com/office/drawing/2014/main" id="{41275ACD-D93D-484F-83D7-C3D1DA4089F6}"/>
                </a:ext>
              </a:extLst>
            </p:cNvPr>
            <p:cNvSpPr/>
            <p:nvPr/>
          </p:nvSpPr>
          <p:spPr>
            <a:xfrm>
              <a:off x="1632553"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74" name="object 60">
              <a:extLst>
                <a:ext uri="{FF2B5EF4-FFF2-40B4-BE49-F238E27FC236}">
                  <a16:creationId xmlns:a16="http://schemas.microsoft.com/office/drawing/2014/main" id="{16F1F092-EC58-45C6-8190-DDAC7F624939}"/>
                </a:ext>
              </a:extLst>
            </p:cNvPr>
            <p:cNvSpPr/>
            <p:nvPr/>
          </p:nvSpPr>
          <p:spPr>
            <a:xfrm>
              <a:off x="1483062" y="2"/>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75" name="object 61">
              <a:extLst>
                <a:ext uri="{FF2B5EF4-FFF2-40B4-BE49-F238E27FC236}">
                  <a16:creationId xmlns:a16="http://schemas.microsoft.com/office/drawing/2014/main" id="{406ACE73-64AA-4101-9103-177B38195634}"/>
                </a:ext>
              </a:extLst>
            </p:cNvPr>
            <p:cNvSpPr/>
            <p:nvPr/>
          </p:nvSpPr>
          <p:spPr>
            <a:xfrm>
              <a:off x="1333554"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76" name="object 62">
              <a:extLst>
                <a:ext uri="{FF2B5EF4-FFF2-40B4-BE49-F238E27FC236}">
                  <a16:creationId xmlns:a16="http://schemas.microsoft.com/office/drawing/2014/main" id="{6FAF18D4-67AA-4864-9E5D-0E179AF8081E}"/>
                </a:ext>
              </a:extLst>
            </p:cNvPr>
            <p:cNvSpPr/>
            <p:nvPr/>
          </p:nvSpPr>
          <p:spPr>
            <a:xfrm>
              <a:off x="1184052" y="0"/>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77" name="object 63">
              <a:extLst>
                <a:ext uri="{FF2B5EF4-FFF2-40B4-BE49-F238E27FC236}">
                  <a16:creationId xmlns:a16="http://schemas.microsoft.com/office/drawing/2014/main" id="{573C438B-A098-40FD-A64F-1E9C8ECE6569}"/>
                </a:ext>
              </a:extLst>
            </p:cNvPr>
            <p:cNvSpPr/>
            <p:nvPr/>
          </p:nvSpPr>
          <p:spPr>
            <a:xfrm>
              <a:off x="1034551"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78" name="object 64">
              <a:extLst>
                <a:ext uri="{FF2B5EF4-FFF2-40B4-BE49-F238E27FC236}">
                  <a16:creationId xmlns:a16="http://schemas.microsoft.com/office/drawing/2014/main" id="{564EB637-4616-4E50-81A6-8E38BFDCD945}"/>
                </a:ext>
              </a:extLst>
            </p:cNvPr>
            <p:cNvSpPr/>
            <p:nvPr/>
          </p:nvSpPr>
          <p:spPr>
            <a:xfrm>
              <a:off x="885059" y="0"/>
              <a:ext cx="5139168" cy="5143211"/>
            </a:xfrm>
            <a:custGeom>
              <a:avLst/>
              <a:gdLst/>
              <a:ahLst/>
              <a:cxnLst/>
              <a:rect l="l" t="t" r="r" b="b"/>
              <a:pathLst>
                <a:path w="11299825" h="11308715">
                  <a:moveTo>
                    <a:pt x="0" y="0"/>
                  </a:moveTo>
                  <a:lnTo>
                    <a:pt x="11299391" y="11308556"/>
                  </a:lnTo>
                </a:path>
              </a:pathLst>
            </a:custGeom>
            <a:ln w="16365">
              <a:solidFill>
                <a:srgbClr val="73B562"/>
              </a:solidFill>
            </a:ln>
          </p:spPr>
          <p:txBody>
            <a:bodyPr wrap="square" lIns="0" tIns="0" rIns="0" bIns="0" rtlCol="0"/>
            <a:lstStyle/>
            <a:p>
              <a:endParaRPr/>
            </a:p>
          </p:txBody>
        </p:sp>
        <p:sp>
          <p:nvSpPr>
            <p:cNvPr id="79" name="object 65">
              <a:extLst>
                <a:ext uri="{FF2B5EF4-FFF2-40B4-BE49-F238E27FC236}">
                  <a16:creationId xmlns:a16="http://schemas.microsoft.com/office/drawing/2014/main" id="{7ACA63D5-8BA8-4370-AFAF-7EDB08CE402D}"/>
                </a:ext>
              </a:extLst>
            </p:cNvPr>
            <p:cNvSpPr/>
            <p:nvPr/>
          </p:nvSpPr>
          <p:spPr>
            <a:xfrm>
              <a:off x="735556"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80" name="object 66">
              <a:extLst>
                <a:ext uri="{FF2B5EF4-FFF2-40B4-BE49-F238E27FC236}">
                  <a16:creationId xmlns:a16="http://schemas.microsoft.com/office/drawing/2014/main" id="{E3CF0DC7-6B23-4642-9C93-B7DC7C2C8C93}"/>
                </a:ext>
              </a:extLst>
            </p:cNvPr>
            <p:cNvSpPr/>
            <p:nvPr/>
          </p:nvSpPr>
          <p:spPr>
            <a:xfrm>
              <a:off x="586052" y="1"/>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81" name="object 67">
              <a:extLst>
                <a:ext uri="{FF2B5EF4-FFF2-40B4-BE49-F238E27FC236}">
                  <a16:creationId xmlns:a16="http://schemas.microsoft.com/office/drawing/2014/main" id="{AEF9C155-99B9-4A16-B6DA-F22E128D592A}"/>
                </a:ext>
              </a:extLst>
            </p:cNvPr>
            <p:cNvSpPr/>
            <p:nvPr/>
          </p:nvSpPr>
          <p:spPr>
            <a:xfrm>
              <a:off x="436547"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82" name="object 68">
              <a:extLst>
                <a:ext uri="{FF2B5EF4-FFF2-40B4-BE49-F238E27FC236}">
                  <a16:creationId xmlns:a16="http://schemas.microsoft.com/office/drawing/2014/main" id="{D8B7C47B-6462-4B4B-ACD2-5E6E051B7F66}"/>
                </a:ext>
              </a:extLst>
            </p:cNvPr>
            <p:cNvSpPr/>
            <p:nvPr/>
          </p:nvSpPr>
          <p:spPr>
            <a:xfrm>
              <a:off x="287055" y="1"/>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83" name="object 69">
              <a:extLst>
                <a:ext uri="{FF2B5EF4-FFF2-40B4-BE49-F238E27FC236}">
                  <a16:creationId xmlns:a16="http://schemas.microsoft.com/office/drawing/2014/main" id="{758166B6-175B-4061-9176-2E99B488A2EB}"/>
                </a:ext>
              </a:extLst>
            </p:cNvPr>
            <p:cNvSpPr/>
            <p:nvPr/>
          </p:nvSpPr>
          <p:spPr>
            <a:xfrm>
              <a:off x="143186" y="5643"/>
              <a:ext cx="5133392" cy="5137724"/>
            </a:xfrm>
            <a:custGeom>
              <a:avLst/>
              <a:gdLst/>
              <a:ahLst/>
              <a:cxnLst/>
              <a:rect l="l" t="t" r="r" b="b"/>
              <a:pathLst>
                <a:path w="11287125" h="11296650">
                  <a:moveTo>
                    <a:pt x="0" y="0"/>
                  </a:moveTo>
                  <a:lnTo>
                    <a:pt x="11286989" y="11296147"/>
                  </a:lnTo>
                </a:path>
              </a:pathLst>
            </a:custGeom>
            <a:ln w="16365">
              <a:solidFill>
                <a:srgbClr val="73B562"/>
              </a:solidFill>
            </a:ln>
          </p:spPr>
          <p:txBody>
            <a:bodyPr wrap="square" lIns="0" tIns="0" rIns="0" bIns="0" rtlCol="0"/>
            <a:lstStyle/>
            <a:p>
              <a:endParaRPr/>
            </a:p>
          </p:txBody>
        </p:sp>
        <p:sp>
          <p:nvSpPr>
            <p:cNvPr id="84" name="object 70">
              <a:extLst>
                <a:ext uri="{FF2B5EF4-FFF2-40B4-BE49-F238E27FC236}">
                  <a16:creationId xmlns:a16="http://schemas.microsoft.com/office/drawing/2014/main" id="{3D055C0A-3CB7-432B-A66E-274510EBFC35}"/>
                </a:ext>
              </a:extLst>
            </p:cNvPr>
            <p:cNvSpPr/>
            <p:nvPr/>
          </p:nvSpPr>
          <p:spPr>
            <a:xfrm>
              <a:off x="143186" y="155266"/>
              <a:ext cx="4984083" cy="4988126"/>
            </a:xfrm>
            <a:custGeom>
              <a:avLst/>
              <a:gdLst/>
              <a:ahLst/>
              <a:cxnLst/>
              <a:rect l="l" t="t" r="r" b="b"/>
              <a:pathLst>
                <a:path w="10958830" h="10967720">
                  <a:moveTo>
                    <a:pt x="0" y="0"/>
                  </a:moveTo>
                  <a:lnTo>
                    <a:pt x="10958262" y="10967161"/>
                  </a:lnTo>
                </a:path>
              </a:pathLst>
            </a:custGeom>
            <a:ln w="16365">
              <a:solidFill>
                <a:srgbClr val="73B562"/>
              </a:solidFill>
            </a:ln>
          </p:spPr>
          <p:txBody>
            <a:bodyPr wrap="square" lIns="0" tIns="0" rIns="0" bIns="0" rtlCol="0"/>
            <a:lstStyle/>
            <a:p>
              <a:endParaRPr/>
            </a:p>
          </p:txBody>
        </p:sp>
        <p:sp>
          <p:nvSpPr>
            <p:cNvPr id="85" name="object 71">
              <a:extLst>
                <a:ext uri="{FF2B5EF4-FFF2-40B4-BE49-F238E27FC236}">
                  <a16:creationId xmlns:a16="http://schemas.microsoft.com/office/drawing/2014/main" id="{1BC08BAE-6F8F-47BF-9BBE-1D9E9436676D}"/>
                </a:ext>
              </a:extLst>
            </p:cNvPr>
            <p:cNvSpPr/>
            <p:nvPr/>
          </p:nvSpPr>
          <p:spPr>
            <a:xfrm>
              <a:off x="143185" y="304893"/>
              <a:ext cx="4834486" cy="4838529"/>
            </a:xfrm>
            <a:custGeom>
              <a:avLst/>
              <a:gdLst/>
              <a:ahLst/>
              <a:cxnLst/>
              <a:rect l="l" t="t" r="r" b="b"/>
              <a:pathLst>
                <a:path w="10629900" h="10638790">
                  <a:moveTo>
                    <a:pt x="0" y="0"/>
                  </a:moveTo>
                  <a:lnTo>
                    <a:pt x="10629537" y="10638168"/>
                  </a:lnTo>
                </a:path>
              </a:pathLst>
            </a:custGeom>
            <a:ln w="16365">
              <a:solidFill>
                <a:srgbClr val="73B562"/>
              </a:solidFill>
            </a:ln>
          </p:spPr>
          <p:txBody>
            <a:bodyPr wrap="square" lIns="0" tIns="0" rIns="0" bIns="0" rtlCol="0"/>
            <a:lstStyle/>
            <a:p>
              <a:endParaRPr/>
            </a:p>
          </p:txBody>
        </p:sp>
        <p:sp>
          <p:nvSpPr>
            <p:cNvPr id="86" name="object 72">
              <a:extLst>
                <a:ext uri="{FF2B5EF4-FFF2-40B4-BE49-F238E27FC236}">
                  <a16:creationId xmlns:a16="http://schemas.microsoft.com/office/drawing/2014/main" id="{28DD2453-FF72-47AF-B5A7-E9FD248FB276}"/>
                </a:ext>
              </a:extLst>
            </p:cNvPr>
            <p:cNvSpPr/>
            <p:nvPr/>
          </p:nvSpPr>
          <p:spPr>
            <a:xfrm>
              <a:off x="143186" y="454521"/>
              <a:ext cx="4684888" cy="4688642"/>
            </a:xfrm>
            <a:custGeom>
              <a:avLst/>
              <a:gdLst/>
              <a:ahLst/>
              <a:cxnLst/>
              <a:rect l="l" t="t" r="r" b="b"/>
              <a:pathLst>
                <a:path w="10300970" h="10309225">
                  <a:moveTo>
                    <a:pt x="0" y="0"/>
                  </a:moveTo>
                  <a:lnTo>
                    <a:pt x="10300808" y="10309173"/>
                  </a:lnTo>
                </a:path>
              </a:pathLst>
            </a:custGeom>
            <a:ln w="16365">
              <a:solidFill>
                <a:srgbClr val="73B562"/>
              </a:solidFill>
            </a:ln>
          </p:spPr>
          <p:txBody>
            <a:bodyPr wrap="square" lIns="0" tIns="0" rIns="0" bIns="0" rtlCol="0"/>
            <a:lstStyle/>
            <a:p>
              <a:endParaRPr/>
            </a:p>
          </p:txBody>
        </p:sp>
        <p:sp>
          <p:nvSpPr>
            <p:cNvPr id="87" name="object 73">
              <a:extLst>
                <a:ext uri="{FF2B5EF4-FFF2-40B4-BE49-F238E27FC236}">
                  <a16:creationId xmlns:a16="http://schemas.microsoft.com/office/drawing/2014/main" id="{4A3D8EA9-C7B9-4484-BC44-49F3B2E62AE4}"/>
                </a:ext>
              </a:extLst>
            </p:cNvPr>
            <p:cNvSpPr/>
            <p:nvPr/>
          </p:nvSpPr>
          <p:spPr>
            <a:xfrm>
              <a:off x="143186" y="604133"/>
              <a:ext cx="4535579" cy="4539045"/>
            </a:xfrm>
            <a:custGeom>
              <a:avLst/>
              <a:gdLst/>
              <a:ahLst/>
              <a:cxnLst/>
              <a:rect l="l" t="t" r="r" b="b"/>
              <a:pathLst>
                <a:path w="9972675" h="9980295">
                  <a:moveTo>
                    <a:pt x="0" y="0"/>
                  </a:moveTo>
                  <a:lnTo>
                    <a:pt x="9972117" y="9980208"/>
                  </a:lnTo>
                </a:path>
              </a:pathLst>
            </a:custGeom>
            <a:ln w="16365">
              <a:solidFill>
                <a:srgbClr val="73B562"/>
              </a:solidFill>
            </a:ln>
          </p:spPr>
          <p:txBody>
            <a:bodyPr wrap="square" lIns="0" tIns="0" rIns="0" bIns="0" rtlCol="0"/>
            <a:lstStyle/>
            <a:p>
              <a:endParaRPr/>
            </a:p>
          </p:txBody>
        </p:sp>
        <p:sp>
          <p:nvSpPr>
            <p:cNvPr id="88" name="object 74">
              <a:extLst>
                <a:ext uri="{FF2B5EF4-FFF2-40B4-BE49-F238E27FC236}">
                  <a16:creationId xmlns:a16="http://schemas.microsoft.com/office/drawing/2014/main" id="{6693CC55-CD9F-4A44-8A4A-0E65D868CDCB}"/>
                </a:ext>
              </a:extLst>
            </p:cNvPr>
            <p:cNvSpPr/>
            <p:nvPr/>
          </p:nvSpPr>
          <p:spPr>
            <a:xfrm>
              <a:off x="143186" y="753760"/>
              <a:ext cx="4385982" cy="4389447"/>
            </a:xfrm>
            <a:custGeom>
              <a:avLst/>
              <a:gdLst/>
              <a:ahLst/>
              <a:cxnLst/>
              <a:rect l="l" t="t" r="r" b="b"/>
              <a:pathLst>
                <a:path w="9643745" h="9651365">
                  <a:moveTo>
                    <a:pt x="0" y="0"/>
                  </a:moveTo>
                  <a:lnTo>
                    <a:pt x="9643388" y="9651213"/>
                  </a:lnTo>
                </a:path>
              </a:pathLst>
            </a:custGeom>
            <a:ln w="16365">
              <a:solidFill>
                <a:srgbClr val="73B562"/>
              </a:solidFill>
            </a:ln>
          </p:spPr>
          <p:txBody>
            <a:bodyPr wrap="square" lIns="0" tIns="0" rIns="0" bIns="0" rtlCol="0"/>
            <a:lstStyle/>
            <a:p>
              <a:endParaRPr/>
            </a:p>
          </p:txBody>
        </p:sp>
        <p:sp>
          <p:nvSpPr>
            <p:cNvPr id="89" name="object 75">
              <a:extLst>
                <a:ext uri="{FF2B5EF4-FFF2-40B4-BE49-F238E27FC236}">
                  <a16:creationId xmlns:a16="http://schemas.microsoft.com/office/drawing/2014/main" id="{ADC1C284-6E5F-433E-8C66-EE6D885571CF}"/>
                </a:ext>
              </a:extLst>
            </p:cNvPr>
            <p:cNvSpPr/>
            <p:nvPr/>
          </p:nvSpPr>
          <p:spPr>
            <a:xfrm>
              <a:off x="143186" y="903386"/>
              <a:ext cx="4236384" cy="4239850"/>
            </a:xfrm>
            <a:custGeom>
              <a:avLst/>
              <a:gdLst/>
              <a:ahLst/>
              <a:cxnLst/>
              <a:rect l="l" t="t" r="r" b="b"/>
              <a:pathLst>
                <a:path w="9314815" h="9322435">
                  <a:moveTo>
                    <a:pt x="0" y="0"/>
                  </a:moveTo>
                  <a:lnTo>
                    <a:pt x="9314658" y="9322221"/>
                  </a:lnTo>
                </a:path>
              </a:pathLst>
            </a:custGeom>
            <a:ln w="16365">
              <a:solidFill>
                <a:srgbClr val="73B562"/>
              </a:solidFill>
            </a:ln>
          </p:spPr>
          <p:txBody>
            <a:bodyPr wrap="square" lIns="0" tIns="0" rIns="0" bIns="0" rtlCol="0"/>
            <a:lstStyle/>
            <a:p>
              <a:endParaRPr/>
            </a:p>
          </p:txBody>
        </p:sp>
        <p:sp>
          <p:nvSpPr>
            <p:cNvPr id="90" name="object 76">
              <a:extLst>
                <a:ext uri="{FF2B5EF4-FFF2-40B4-BE49-F238E27FC236}">
                  <a16:creationId xmlns:a16="http://schemas.microsoft.com/office/drawing/2014/main" id="{05CBD900-0DEE-4D0A-88E3-C390D85CC997}"/>
                </a:ext>
              </a:extLst>
            </p:cNvPr>
            <p:cNvSpPr/>
            <p:nvPr/>
          </p:nvSpPr>
          <p:spPr>
            <a:xfrm>
              <a:off x="143186" y="1053005"/>
              <a:ext cx="4087075" cy="4090252"/>
            </a:xfrm>
            <a:custGeom>
              <a:avLst/>
              <a:gdLst/>
              <a:ahLst/>
              <a:cxnLst/>
              <a:rect l="l" t="t" r="r" b="b"/>
              <a:pathLst>
                <a:path w="8986520" h="8993505">
                  <a:moveTo>
                    <a:pt x="0" y="0"/>
                  </a:moveTo>
                  <a:lnTo>
                    <a:pt x="8985946" y="8993243"/>
                  </a:lnTo>
                </a:path>
              </a:pathLst>
            </a:custGeom>
            <a:ln w="16365">
              <a:solidFill>
                <a:srgbClr val="73B562"/>
              </a:solidFill>
            </a:ln>
          </p:spPr>
          <p:txBody>
            <a:bodyPr wrap="square" lIns="0" tIns="0" rIns="0" bIns="0" rtlCol="0"/>
            <a:lstStyle/>
            <a:p>
              <a:endParaRPr/>
            </a:p>
          </p:txBody>
        </p:sp>
        <p:sp>
          <p:nvSpPr>
            <p:cNvPr id="91" name="object 77">
              <a:extLst>
                <a:ext uri="{FF2B5EF4-FFF2-40B4-BE49-F238E27FC236}">
                  <a16:creationId xmlns:a16="http://schemas.microsoft.com/office/drawing/2014/main" id="{E588F2BA-4049-40CE-9D55-10FD9666AAC0}"/>
                </a:ext>
              </a:extLst>
            </p:cNvPr>
            <p:cNvSpPr/>
            <p:nvPr/>
          </p:nvSpPr>
          <p:spPr>
            <a:xfrm>
              <a:off x="143185" y="1202616"/>
              <a:ext cx="3937478" cy="3940655"/>
            </a:xfrm>
            <a:custGeom>
              <a:avLst/>
              <a:gdLst/>
              <a:ahLst/>
              <a:cxnLst/>
              <a:rect l="l" t="t" r="r" b="b"/>
              <a:pathLst>
                <a:path w="8657590" h="8664575">
                  <a:moveTo>
                    <a:pt x="0" y="0"/>
                  </a:moveTo>
                  <a:lnTo>
                    <a:pt x="8657260" y="8664284"/>
                  </a:lnTo>
                </a:path>
              </a:pathLst>
            </a:custGeom>
            <a:ln w="16365">
              <a:solidFill>
                <a:srgbClr val="73B562"/>
              </a:solidFill>
            </a:ln>
          </p:spPr>
          <p:txBody>
            <a:bodyPr wrap="square" lIns="0" tIns="0" rIns="0" bIns="0" rtlCol="0"/>
            <a:lstStyle/>
            <a:p>
              <a:endParaRPr/>
            </a:p>
          </p:txBody>
        </p:sp>
        <p:sp>
          <p:nvSpPr>
            <p:cNvPr id="92" name="object 78">
              <a:extLst>
                <a:ext uri="{FF2B5EF4-FFF2-40B4-BE49-F238E27FC236}">
                  <a16:creationId xmlns:a16="http://schemas.microsoft.com/office/drawing/2014/main" id="{9003B71C-9D53-4B96-8E62-2909DF6BB9E5}"/>
                </a:ext>
              </a:extLst>
            </p:cNvPr>
            <p:cNvSpPr/>
            <p:nvPr/>
          </p:nvSpPr>
          <p:spPr>
            <a:xfrm>
              <a:off x="143186" y="1352244"/>
              <a:ext cx="3787880" cy="3791057"/>
            </a:xfrm>
            <a:custGeom>
              <a:avLst/>
              <a:gdLst/>
              <a:ahLst/>
              <a:cxnLst/>
              <a:rect l="l" t="t" r="r" b="b"/>
              <a:pathLst>
                <a:path w="8328659" h="8335645">
                  <a:moveTo>
                    <a:pt x="0" y="0"/>
                  </a:moveTo>
                  <a:lnTo>
                    <a:pt x="8328533" y="8335290"/>
                  </a:lnTo>
                </a:path>
              </a:pathLst>
            </a:custGeom>
            <a:ln w="16365">
              <a:solidFill>
                <a:srgbClr val="73B562"/>
              </a:solidFill>
            </a:ln>
          </p:spPr>
          <p:txBody>
            <a:bodyPr wrap="square" lIns="0" tIns="0" rIns="0" bIns="0" rtlCol="0"/>
            <a:lstStyle/>
            <a:p>
              <a:endParaRPr/>
            </a:p>
          </p:txBody>
        </p:sp>
        <p:sp>
          <p:nvSpPr>
            <p:cNvPr id="93" name="object 79">
              <a:extLst>
                <a:ext uri="{FF2B5EF4-FFF2-40B4-BE49-F238E27FC236}">
                  <a16:creationId xmlns:a16="http://schemas.microsoft.com/office/drawing/2014/main" id="{E307596A-C89A-492B-936A-0864775A86AB}"/>
                </a:ext>
              </a:extLst>
            </p:cNvPr>
            <p:cNvSpPr/>
            <p:nvPr/>
          </p:nvSpPr>
          <p:spPr>
            <a:xfrm>
              <a:off x="143186" y="1501870"/>
              <a:ext cx="3638571" cy="3641459"/>
            </a:xfrm>
            <a:custGeom>
              <a:avLst/>
              <a:gdLst/>
              <a:ahLst/>
              <a:cxnLst/>
              <a:rect l="l" t="t" r="r" b="b"/>
              <a:pathLst>
                <a:path w="8000365" h="8006715">
                  <a:moveTo>
                    <a:pt x="0" y="0"/>
                  </a:moveTo>
                  <a:lnTo>
                    <a:pt x="7999801" y="8006296"/>
                  </a:lnTo>
                </a:path>
              </a:pathLst>
            </a:custGeom>
            <a:ln w="16365">
              <a:solidFill>
                <a:srgbClr val="73B562"/>
              </a:solidFill>
            </a:ln>
          </p:spPr>
          <p:txBody>
            <a:bodyPr wrap="square" lIns="0" tIns="0" rIns="0" bIns="0" rtlCol="0"/>
            <a:lstStyle/>
            <a:p>
              <a:endParaRPr/>
            </a:p>
          </p:txBody>
        </p:sp>
        <p:sp>
          <p:nvSpPr>
            <p:cNvPr id="94" name="object 80">
              <a:extLst>
                <a:ext uri="{FF2B5EF4-FFF2-40B4-BE49-F238E27FC236}">
                  <a16:creationId xmlns:a16="http://schemas.microsoft.com/office/drawing/2014/main" id="{C6FB537A-D76E-422F-8F2B-0AF6994BB6EE}"/>
                </a:ext>
              </a:extLst>
            </p:cNvPr>
            <p:cNvSpPr/>
            <p:nvPr/>
          </p:nvSpPr>
          <p:spPr>
            <a:xfrm>
              <a:off x="143187" y="1651496"/>
              <a:ext cx="3488973" cy="3491861"/>
            </a:xfrm>
            <a:custGeom>
              <a:avLst/>
              <a:gdLst/>
              <a:ahLst/>
              <a:cxnLst/>
              <a:rect l="l" t="t" r="r" b="b"/>
              <a:pathLst>
                <a:path w="7671434" h="7677784">
                  <a:moveTo>
                    <a:pt x="0" y="0"/>
                  </a:moveTo>
                  <a:lnTo>
                    <a:pt x="7671072" y="7677302"/>
                  </a:lnTo>
                </a:path>
              </a:pathLst>
            </a:custGeom>
            <a:ln w="16365">
              <a:solidFill>
                <a:srgbClr val="73B562"/>
              </a:solidFill>
            </a:ln>
          </p:spPr>
          <p:txBody>
            <a:bodyPr wrap="square" lIns="0" tIns="0" rIns="0" bIns="0" rtlCol="0"/>
            <a:lstStyle/>
            <a:p>
              <a:endParaRPr/>
            </a:p>
          </p:txBody>
        </p:sp>
        <p:sp>
          <p:nvSpPr>
            <p:cNvPr id="95" name="object 81">
              <a:extLst>
                <a:ext uri="{FF2B5EF4-FFF2-40B4-BE49-F238E27FC236}">
                  <a16:creationId xmlns:a16="http://schemas.microsoft.com/office/drawing/2014/main" id="{957FCB08-F9FD-4F6D-B203-02014349CD51}"/>
                </a:ext>
              </a:extLst>
            </p:cNvPr>
            <p:cNvSpPr/>
            <p:nvPr/>
          </p:nvSpPr>
          <p:spPr>
            <a:xfrm>
              <a:off x="143187" y="1801112"/>
              <a:ext cx="3339376" cy="3342264"/>
            </a:xfrm>
            <a:custGeom>
              <a:avLst/>
              <a:gdLst/>
              <a:ahLst/>
              <a:cxnLst/>
              <a:rect l="l" t="t" r="r" b="b"/>
              <a:pathLst>
                <a:path w="7342505" h="7348855">
                  <a:moveTo>
                    <a:pt x="0" y="0"/>
                  </a:moveTo>
                  <a:lnTo>
                    <a:pt x="7342376" y="7348334"/>
                  </a:lnTo>
                </a:path>
              </a:pathLst>
            </a:custGeom>
            <a:ln w="16365">
              <a:solidFill>
                <a:srgbClr val="73B562"/>
              </a:solidFill>
            </a:ln>
          </p:spPr>
          <p:txBody>
            <a:bodyPr wrap="square" lIns="0" tIns="0" rIns="0" bIns="0" rtlCol="0"/>
            <a:lstStyle/>
            <a:p>
              <a:endParaRPr/>
            </a:p>
          </p:txBody>
        </p:sp>
        <p:sp>
          <p:nvSpPr>
            <p:cNvPr id="96" name="object 82">
              <a:extLst>
                <a:ext uri="{FF2B5EF4-FFF2-40B4-BE49-F238E27FC236}">
                  <a16:creationId xmlns:a16="http://schemas.microsoft.com/office/drawing/2014/main" id="{8D832E97-3994-4A4C-87CA-A14524446C73}"/>
                </a:ext>
              </a:extLst>
            </p:cNvPr>
            <p:cNvSpPr/>
            <p:nvPr/>
          </p:nvSpPr>
          <p:spPr>
            <a:xfrm>
              <a:off x="143186" y="1950735"/>
              <a:ext cx="3190067" cy="3192667"/>
            </a:xfrm>
            <a:custGeom>
              <a:avLst/>
              <a:gdLst/>
              <a:ahLst/>
              <a:cxnLst/>
              <a:rect l="l" t="t" r="r" b="b"/>
              <a:pathLst>
                <a:path w="7014209" h="7019925">
                  <a:moveTo>
                    <a:pt x="0" y="0"/>
                  </a:moveTo>
                  <a:lnTo>
                    <a:pt x="7013659" y="7019349"/>
                  </a:lnTo>
                </a:path>
              </a:pathLst>
            </a:custGeom>
            <a:ln w="16365">
              <a:solidFill>
                <a:srgbClr val="73B562"/>
              </a:solidFill>
            </a:ln>
          </p:spPr>
          <p:txBody>
            <a:bodyPr wrap="square" lIns="0" tIns="0" rIns="0" bIns="0" rtlCol="0"/>
            <a:lstStyle/>
            <a:p>
              <a:endParaRPr/>
            </a:p>
          </p:txBody>
        </p:sp>
        <p:sp>
          <p:nvSpPr>
            <p:cNvPr id="97" name="object 83">
              <a:extLst>
                <a:ext uri="{FF2B5EF4-FFF2-40B4-BE49-F238E27FC236}">
                  <a16:creationId xmlns:a16="http://schemas.microsoft.com/office/drawing/2014/main" id="{A5ABB78E-0F91-46BE-BBB1-A8DDE7ED31FB}"/>
                </a:ext>
              </a:extLst>
            </p:cNvPr>
            <p:cNvSpPr/>
            <p:nvPr/>
          </p:nvSpPr>
          <p:spPr>
            <a:xfrm>
              <a:off x="143186" y="2100360"/>
              <a:ext cx="3040470" cy="3042780"/>
            </a:xfrm>
            <a:custGeom>
              <a:avLst/>
              <a:gdLst/>
              <a:ahLst/>
              <a:cxnLst/>
              <a:rect l="l" t="t" r="r" b="b"/>
              <a:pathLst>
                <a:path w="6685280" h="6690359">
                  <a:moveTo>
                    <a:pt x="0" y="0"/>
                  </a:moveTo>
                  <a:lnTo>
                    <a:pt x="6684929" y="6690357"/>
                  </a:lnTo>
                </a:path>
              </a:pathLst>
            </a:custGeom>
            <a:ln w="16365">
              <a:solidFill>
                <a:srgbClr val="73B562"/>
              </a:solidFill>
            </a:ln>
          </p:spPr>
          <p:txBody>
            <a:bodyPr wrap="square" lIns="0" tIns="0" rIns="0" bIns="0" rtlCol="0"/>
            <a:lstStyle/>
            <a:p>
              <a:endParaRPr/>
            </a:p>
          </p:txBody>
        </p:sp>
        <p:sp>
          <p:nvSpPr>
            <p:cNvPr id="98" name="object 84">
              <a:extLst>
                <a:ext uri="{FF2B5EF4-FFF2-40B4-BE49-F238E27FC236}">
                  <a16:creationId xmlns:a16="http://schemas.microsoft.com/office/drawing/2014/main" id="{1FF54182-29CC-4D1B-B933-3C684106A028}"/>
                </a:ext>
              </a:extLst>
            </p:cNvPr>
            <p:cNvSpPr/>
            <p:nvPr/>
          </p:nvSpPr>
          <p:spPr>
            <a:xfrm>
              <a:off x="143186" y="2249989"/>
              <a:ext cx="2890872" cy="2893183"/>
            </a:xfrm>
            <a:custGeom>
              <a:avLst/>
              <a:gdLst/>
              <a:ahLst/>
              <a:cxnLst/>
              <a:rect l="l" t="t" r="r" b="b"/>
              <a:pathLst>
                <a:path w="6356350" h="6361430">
                  <a:moveTo>
                    <a:pt x="0" y="0"/>
                  </a:moveTo>
                  <a:lnTo>
                    <a:pt x="6356197" y="6361359"/>
                  </a:lnTo>
                </a:path>
              </a:pathLst>
            </a:custGeom>
            <a:ln w="16365">
              <a:solidFill>
                <a:srgbClr val="73B562"/>
              </a:solidFill>
            </a:ln>
          </p:spPr>
          <p:txBody>
            <a:bodyPr wrap="square" lIns="0" tIns="0" rIns="0" bIns="0" rtlCol="0"/>
            <a:lstStyle/>
            <a:p>
              <a:endParaRPr/>
            </a:p>
          </p:txBody>
        </p:sp>
        <p:sp>
          <p:nvSpPr>
            <p:cNvPr id="99" name="object 85">
              <a:extLst>
                <a:ext uri="{FF2B5EF4-FFF2-40B4-BE49-F238E27FC236}">
                  <a16:creationId xmlns:a16="http://schemas.microsoft.com/office/drawing/2014/main" id="{3F696E58-91E3-4C10-BE52-DE3EEE86CB26}"/>
                </a:ext>
              </a:extLst>
            </p:cNvPr>
            <p:cNvSpPr/>
            <p:nvPr/>
          </p:nvSpPr>
          <p:spPr>
            <a:xfrm>
              <a:off x="143187" y="2399601"/>
              <a:ext cx="2741563" cy="2743585"/>
            </a:xfrm>
            <a:custGeom>
              <a:avLst/>
              <a:gdLst/>
              <a:ahLst/>
              <a:cxnLst/>
              <a:rect l="l" t="t" r="r" b="b"/>
              <a:pathLst>
                <a:path w="6028055" h="6032500">
                  <a:moveTo>
                    <a:pt x="0" y="0"/>
                  </a:moveTo>
                  <a:lnTo>
                    <a:pt x="6027504" y="6032395"/>
                  </a:lnTo>
                </a:path>
              </a:pathLst>
            </a:custGeom>
            <a:ln w="16365">
              <a:solidFill>
                <a:srgbClr val="73B562"/>
              </a:solidFill>
            </a:ln>
          </p:spPr>
          <p:txBody>
            <a:bodyPr wrap="square" lIns="0" tIns="0" rIns="0" bIns="0" rtlCol="0"/>
            <a:lstStyle/>
            <a:p>
              <a:endParaRPr/>
            </a:p>
          </p:txBody>
        </p:sp>
        <p:sp>
          <p:nvSpPr>
            <p:cNvPr id="100" name="object 86">
              <a:extLst>
                <a:ext uri="{FF2B5EF4-FFF2-40B4-BE49-F238E27FC236}">
                  <a16:creationId xmlns:a16="http://schemas.microsoft.com/office/drawing/2014/main" id="{6F5A6888-CFA3-47DC-8943-EAD85E9DF756}"/>
                </a:ext>
              </a:extLst>
            </p:cNvPr>
            <p:cNvSpPr/>
            <p:nvPr/>
          </p:nvSpPr>
          <p:spPr>
            <a:xfrm>
              <a:off x="143187" y="2549222"/>
              <a:ext cx="2591966" cy="2593987"/>
            </a:xfrm>
            <a:custGeom>
              <a:avLst/>
              <a:gdLst/>
              <a:ahLst/>
              <a:cxnLst/>
              <a:rect l="l" t="t" r="r" b="b"/>
              <a:pathLst>
                <a:path w="5699125" h="5703570">
                  <a:moveTo>
                    <a:pt x="0" y="0"/>
                  </a:moveTo>
                  <a:lnTo>
                    <a:pt x="5698792" y="5703414"/>
                  </a:lnTo>
                </a:path>
              </a:pathLst>
            </a:custGeom>
            <a:ln w="16365">
              <a:solidFill>
                <a:srgbClr val="73B562"/>
              </a:solidFill>
            </a:ln>
          </p:spPr>
          <p:txBody>
            <a:bodyPr wrap="square" lIns="0" tIns="0" rIns="0" bIns="0" rtlCol="0"/>
            <a:lstStyle/>
            <a:p>
              <a:endParaRPr/>
            </a:p>
          </p:txBody>
        </p:sp>
        <p:sp>
          <p:nvSpPr>
            <p:cNvPr id="101" name="object 87">
              <a:extLst>
                <a:ext uri="{FF2B5EF4-FFF2-40B4-BE49-F238E27FC236}">
                  <a16:creationId xmlns:a16="http://schemas.microsoft.com/office/drawing/2014/main" id="{25A7B2E5-231C-4C4A-9454-B7C4216FDDA4}"/>
                </a:ext>
              </a:extLst>
            </p:cNvPr>
            <p:cNvSpPr/>
            <p:nvPr/>
          </p:nvSpPr>
          <p:spPr>
            <a:xfrm>
              <a:off x="143187" y="2698848"/>
              <a:ext cx="2442368" cy="2444390"/>
            </a:xfrm>
            <a:custGeom>
              <a:avLst/>
              <a:gdLst/>
              <a:ahLst/>
              <a:cxnLst/>
              <a:rect l="l" t="t" r="r" b="b"/>
              <a:pathLst>
                <a:path w="5370195" h="5374640">
                  <a:moveTo>
                    <a:pt x="0" y="0"/>
                  </a:moveTo>
                  <a:lnTo>
                    <a:pt x="5370063" y="5374420"/>
                  </a:lnTo>
                </a:path>
              </a:pathLst>
            </a:custGeom>
            <a:ln w="16365">
              <a:solidFill>
                <a:srgbClr val="73B562"/>
              </a:solidFill>
            </a:ln>
          </p:spPr>
          <p:txBody>
            <a:bodyPr wrap="square" lIns="0" tIns="0" rIns="0" bIns="0" rtlCol="0"/>
            <a:lstStyle/>
            <a:p>
              <a:endParaRPr/>
            </a:p>
          </p:txBody>
        </p:sp>
        <p:sp>
          <p:nvSpPr>
            <p:cNvPr id="102" name="object 88">
              <a:extLst>
                <a:ext uri="{FF2B5EF4-FFF2-40B4-BE49-F238E27FC236}">
                  <a16:creationId xmlns:a16="http://schemas.microsoft.com/office/drawing/2014/main" id="{2512135E-6DBF-4C3E-81AE-573A3BA2E46A}"/>
                </a:ext>
              </a:extLst>
            </p:cNvPr>
            <p:cNvSpPr/>
            <p:nvPr/>
          </p:nvSpPr>
          <p:spPr>
            <a:xfrm>
              <a:off x="143185" y="2848473"/>
              <a:ext cx="2293060" cy="2294792"/>
            </a:xfrm>
            <a:custGeom>
              <a:avLst/>
              <a:gdLst/>
              <a:ahLst/>
              <a:cxnLst/>
              <a:rect l="l" t="t" r="r" b="b"/>
              <a:pathLst>
                <a:path w="5041900" h="5045709">
                  <a:moveTo>
                    <a:pt x="0" y="0"/>
                  </a:moveTo>
                  <a:lnTo>
                    <a:pt x="5041336" y="5045430"/>
                  </a:lnTo>
                </a:path>
              </a:pathLst>
            </a:custGeom>
            <a:ln w="16365">
              <a:solidFill>
                <a:srgbClr val="73B562"/>
              </a:solidFill>
            </a:ln>
          </p:spPr>
          <p:txBody>
            <a:bodyPr wrap="square" lIns="0" tIns="0" rIns="0" bIns="0" rtlCol="0"/>
            <a:lstStyle/>
            <a:p>
              <a:endParaRPr/>
            </a:p>
          </p:txBody>
        </p:sp>
        <p:sp>
          <p:nvSpPr>
            <p:cNvPr id="103" name="object 89">
              <a:extLst>
                <a:ext uri="{FF2B5EF4-FFF2-40B4-BE49-F238E27FC236}">
                  <a16:creationId xmlns:a16="http://schemas.microsoft.com/office/drawing/2014/main" id="{7C4339F8-6E92-4E47-931A-9AF70EC399D5}"/>
                </a:ext>
              </a:extLst>
            </p:cNvPr>
            <p:cNvSpPr/>
            <p:nvPr/>
          </p:nvSpPr>
          <p:spPr>
            <a:xfrm>
              <a:off x="143186" y="2998099"/>
              <a:ext cx="2143462" cy="2145195"/>
            </a:xfrm>
            <a:custGeom>
              <a:avLst/>
              <a:gdLst/>
              <a:ahLst/>
              <a:cxnLst/>
              <a:rect l="l" t="t" r="r" b="b"/>
              <a:pathLst>
                <a:path w="4712970" h="4716780">
                  <a:moveTo>
                    <a:pt x="0" y="0"/>
                  </a:moveTo>
                  <a:lnTo>
                    <a:pt x="4712613" y="4716440"/>
                  </a:lnTo>
                </a:path>
              </a:pathLst>
            </a:custGeom>
            <a:ln w="16365">
              <a:solidFill>
                <a:srgbClr val="73B562"/>
              </a:solidFill>
            </a:ln>
          </p:spPr>
          <p:txBody>
            <a:bodyPr wrap="square" lIns="0" tIns="0" rIns="0" bIns="0" rtlCol="0"/>
            <a:lstStyle/>
            <a:p>
              <a:endParaRPr/>
            </a:p>
          </p:txBody>
        </p:sp>
        <p:sp>
          <p:nvSpPr>
            <p:cNvPr id="104" name="object 90">
              <a:extLst>
                <a:ext uri="{FF2B5EF4-FFF2-40B4-BE49-F238E27FC236}">
                  <a16:creationId xmlns:a16="http://schemas.microsoft.com/office/drawing/2014/main" id="{9A7C60EA-02BA-4CF6-92FD-86135B83DAE0}"/>
                </a:ext>
              </a:extLst>
            </p:cNvPr>
            <p:cNvSpPr/>
            <p:nvPr/>
          </p:nvSpPr>
          <p:spPr>
            <a:xfrm>
              <a:off x="143185" y="3147711"/>
              <a:ext cx="1993864" cy="1995597"/>
            </a:xfrm>
            <a:custGeom>
              <a:avLst/>
              <a:gdLst/>
              <a:ahLst/>
              <a:cxnLst/>
              <a:rect l="l" t="t" r="r" b="b"/>
              <a:pathLst>
                <a:path w="4384040" h="4387850">
                  <a:moveTo>
                    <a:pt x="0" y="0"/>
                  </a:moveTo>
                  <a:lnTo>
                    <a:pt x="4383922" y="4387479"/>
                  </a:lnTo>
                </a:path>
              </a:pathLst>
            </a:custGeom>
            <a:ln w="16365">
              <a:solidFill>
                <a:srgbClr val="73B562"/>
              </a:solidFill>
            </a:ln>
          </p:spPr>
          <p:txBody>
            <a:bodyPr wrap="square" lIns="0" tIns="0" rIns="0" bIns="0" rtlCol="0"/>
            <a:lstStyle/>
            <a:p>
              <a:endParaRPr/>
            </a:p>
          </p:txBody>
        </p:sp>
        <p:sp>
          <p:nvSpPr>
            <p:cNvPr id="105" name="object 91">
              <a:extLst>
                <a:ext uri="{FF2B5EF4-FFF2-40B4-BE49-F238E27FC236}">
                  <a16:creationId xmlns:a16="http://schemas.microsoft.com/office/drawing/2014/main" id="{D369CAB0-9DCE-4991-8750-C5EF051A7570}"/>
                </a:ext>
              </a:extLst>
            </p:cNvPr>
            <p:cNvSpPr/>
            <p:nvPr/>
          </p:nvSpPr>
          <p:spPr>
            <a:xfrm>
              <a:off x="143186" y="3297338"/>
              <a:ext cx="1844556" cy="1846000"/>
            </a:xfrm>
            <a:custGeom>
              <a:avLst/>
              <a:gdLst/>
              <a:ahLst/>
              <a:cxnLst/>
              <a:rect l="l" t="t" r="r" b="b"/>
              <a:pathLst>
                <a:path w="4055745" h="4058920">
                  <a:moveTo>
                    <a:pt x="0" y="0"/>
                  </a:moveTo>
                  <a:lnTo>
                    <a:pt x="4055191" y="4058481"/>
                  </a:lnTo>
                </a:path>
              </a:pathLst>
            </a:custGeom>
            <a:ln w="16365">
              <a:solidFill>
                <a:srgbClr val="73B562"/>
              </a:solidFill>
            </a:ln>
          </p:spPr>
          <p:txBody>
            <a:bodyPr wrap="square" lIns="0" tIns="0" rIns="0" bIns="0" rtlCol="0"/>
            <a:lstStyle/>
            <a:p>
              <a:endParaRPr/>
            </a:p>
          </p:txBody>
        </p:sp>
        <p:sp>
          <p:nvSpPr>
            <p:cNvPr id="106" name="object 92">
              <a:extLst>
                <a:ext uri="{FF2B5EF4-FFF2-40B4-BE49-F238E27FC236}">
                  <a16:creationId xmlns:a16="http://schemas.microsoft.com/office/drawing/2014/main" id="{63468C6D-B2B7-4BD7-AC94-4517DEF5C34D}"/>
                </a:ext>
              </a:extLst>
            </p:cNvPr>
            <p:cNvSpPr/>
            <p:nvPr/>
          </p:nvSpPr>
          <p:spPr>
            <a:xfrm>
              <a:off x="143186" y="3446963"/>
              <a:ext cx="1694958" cy="1696402"/>
            </a:xfrm>
            <a:custGeom>
              <a:avLst/>
              <a:gdLst/>
              <a:ahLst/>
              <a:cxnLst/>
              <a:rect l="l" t="t" r="r" b="b"/>
              <a:pathLst>
                <a:path w="3726815" h="3729990">
                  <a:moveTo>
                    <a:pt x="0" y="0"/>
                  </a:moveTo>
                  <a:lnTo>
                    <a:pt x="3726466" y="3729492"/>
                  </a:lnTo>
                </a:path>
              </a:pathLst>
            </a:custGeom>
            <a:ln w="16365">
              <a:solidFill>
                <a:srgbClr val="73B562"/>
              </a:solidFill>
            </a:ln>
          </p:spPr>
          <p:txBody>
            <a:bodyPr wrap="square" lIns="0" tIns="0" rIns="0" bIns="0" rtlCol="0"/>
            <a:lstStyle/>
            <a:p>
              <a:endParaRPr/>
            </a:p>
          </p:txBody>
        </p:sp>
        <p:sp>
          <p:nvSpPr>
            <p:cNvPr id="107" name="object 93">
              <a:extLst>
                <a:ext uri="{FF2B5EF4-FFF2-40B4-BE49-F238E27FC236}">
                  <a16:creationId xmlns:a16="http://schemas.microsoft.com/office/drawing/2014/main" id="{9F87B600-ED85-46A2-B358-A76F39CDEF6D}"/>
                </a:ext>
              </a:extLst>
            </p:cNvPr>
            <p:cNvSpPr/>
            <p:nvPr/>
          </p:nvSpPr>
          <p:spPr>
            <a:xfrm>
              <a:off x="143186" y="3596591"/>
              <a:ext cx="1545360" cy="1546804"/>
            </a:xfrm>
            <a:custGeom>
              <a:avLst/>
              <a:gdLst/>
              <a:ahLst/>
              <a:cxnLst/>
              <a:rect l="l" t="t" r="r" b="b"/>
              <a:pathLst>
                <a:path w="3397885" h="3401059">
                  <a:moveTo>
                    <a:pt x="0" y="0"/>
                  </a:moveTo>
                  <a:lnTo>
                    <a:pt x="3397738" y="3400497"/>
                  </a:lnTo>
                </a:path>
              </a:pathLst>
            </a:custGeom>
            <a:ln w="16365">
              <a:solidFill>
                <a:srgbClr val="73B562"/>
              </a:solidFill>
            </a:ln>
          </p:spPr>
          <p:txBody>
            <a:bodyPr wrap="square" lIns="0" tIns="0" rIns="0" bIns="0" rtlCol="0"/>
            <a:lstStyle/>
            <a:p>
              <a:endParaRPr/>
            </a:p>
          </p:txBody>
        </p:sp>
        <p:sp>
          <p:nvSpPr>
            <p:cNvPr id="108" name="object 94">
              <a:extLst>
                <a:ext uri="{FF2B5EF4-FFF2-40B4-BE49-F238E27FC236}">
                  <a16:creationId xmlns:a16="http://schemas.microsoft.com/office/drawing/2014/main" id="{35BF5B72-7960-4684-882A-EF0037D5A643}"/>
                </a:ext>
              </a:extLst>
            </p:cNvPr>
            <p:cNvSpPr/>
            <p:nvPr/>
          </p:nvSpPr>
          <p:spPr>
            <a:xfrm>
              <a:off x="143186" y="3746203"/>
              <a:ext cx="1396052" cy="1397207"/>
            </a:xfrm>
            <a:custGeom>
              <a:avLst/>
              <a:gdLst/>
              <a:ahLst/>
              <a:cxnLst/>
              <a:rect l="l" t="t" r="r" b="b"/>
              <a:pathLst>
                <a:path w="3069590" h="3072129">
                  <a:moveTo>
                    <a:pt x="0" y="0"/>
                  </a:moveTo>
                  <a:lnTo>
                    <a:pt x="3069044" y="3071534"/>
                  </a:lnTo>
                </a:path>
              </a:pathLst>
            </a:custGeom>
            <a:ln w="16365">
              <a:solidFill>
                <a:srgbClr val="73B562"/>
              </a:solidFill>
            </a:ln>
          </p:spPr>
          <p:txBody>
            <a:bodyPr wrap="square" lIns="0" tIns="0" rIns="0" bIns="0" rtlCol="0"/>
            <a:lstStyle/>
            <a:p>
              <a:endParaRPr/>
            </a:p>
          </p:txBody>
        </p:sp>
        <p:sp>
          <p:nvSpPr>
            <p:cNvPr id="109" name="object 95">
              <a:extLst>
                <a:ext uri="{FF2B5EF4-FFF2-40B4-BE49-F238E27FC236}">
                  <a16:creationId xmlns:a16="http://schemas.microsoft.com/office/drawing/2014/main" id="{BBF9FD44-5897-4380-9A81-73ED77DB417D}"/>
                </a:ext>
              </a:extLst>
            </p:cNvPr>
            <p:cNvSpPr/>
            <p:nvPr/>
          </p:nvSpPr>
          <p:spPr>
            <a:xfrm>
              <a:off x="143185" y="3895829"/>
              <a:ext cx="1246454" cy="1247320"/>
            </a:xfrm>
            <a:custGeom>
              <a:avLst/>
              <a:gdLst/>
              <a:ahLst/>
              <a:cxnLst/>
              <a:rect l="l" t="t" r="r" b="b"/>
              <a:pathLst>
                <a:path w="2740660" h="2742565">
                  <a:moveTo>
                    <a:pt x="0" y="0"/>
                  </a:moveTo>
                  <a:lnTo>
                    <a:pt x="2740321" y="2742544"/>
                  </a:lnTo>
                </a:path>
              </a:pathLst>
            </a:custGeom>
            <a:ln w="16365">
              <a:solidFill>
                <a:srgbClr val="73B562"/>
              </a:solidFill>
            </a:ln>
          </p:spPr>
          <p:txBody>
            <a:bodyPr wrap="square" lIns="0" tIns="0" rIns="0" bIns="0" rtlCol="0"/>
            <a:lstStyle/>
            <a:p>
              <a:endParaRPr/>
            </a:p>
          </p:txBody>
        </p:sp>
        <p:sp>
          <p:nvSpPr>
            <p:cNvPr id="110" name="object 96">
              <a:extLst>
                <a:ext uri="{FF2B5EF4-FFF2-40B4-BE49-F238E27FC236}">
                  <a16:creationId xmlns:a16="http://schemas.microsoft.com/office/drawing/2014/main" id="{096626EF-884D-4FEA-B87E-0C17F238FFB5}"/>
                </a:ext>
              </a:extLst>
            </p:cNvPr>
            <p:cNvSpPr/>
            <p:nvPr/>
          </p:nvSpPr>
          <p:spPr>
            <a:xfrm>
              <a:off x="143186" y="4045457"/>
              <a:ext cx="1096856" cy="1097723"/>
            </a:xfrm>
            <a:custGeom>
              <a:avLst/>
              <a:gdLst/>
              <a:ahLst/>
              <a:cxnLst/>
              <a:rect l="l" t="t" r="r" b="b"/>
              <a:pathLst>
                <a:path w="2411730" h="2413634">
                  <a:moveTo>
                    <a:pt x="0" y="0"/>
                  </a:moveTo>
                  <a:lnTo>
                    <a:pt x="2411587" y="2413545"/>
                  </a:lnTo>
                </a:path>
              </a:pathLst>
            </a:custGeom>
            <a:ln w="16365">
              <a:solidFill>
                <a:srgbClr val="73B562"/>
              </a:solidFill>
            </a:ln>
          </p:spPr>
          <p:txBody>
            <a:bodyPr wrap="square" lIns="0" tIns="0" rIns="0" bIns="0" rtlCol="0"/>
            <a:lstStyle/>
            <a:p>
              <a:endParaRPr/>
            </a:p>
          </p:txBody>
        </p:sp>
        <p:sp>
          <p:nvSpPr>
            <p:cNvPr id="111" name="object 97">
              <a:extLst>
                <a:ext uri="{FF2B5EF4-FFF2-40B4-BE49-F238E27FC236}">
                  <a16:creationId xmlns:a16="http://schemas.microsoft.com/office/drawing/2014/main" id="{E9CA69B9-E82F-4F6B-9655-D9A872FAC7C8}"/>
                </a:ext>
              </a:extLst>
            </p:cNvPr>
            <p:cNvSpPr/>
            <p:nvPr/>
          </p:nvSpPr>
          <p:spPr>
            <a:xfrm>
              <a:off x="143187" y="4195084"/>
              <a:ext cx="947548" cy="948125"/>
            </a:xfrm>
            <a:custGeom>
              <a:avLst/>
              <a:gdLst/>
              <a:ahLst/>
              <a:cxnLst/>
              <a:rect l="l" t="t" r="r" b="b"/>
              <a:pathLst>
                <a:path w="2083435" h="2084704">
                  <a:moveTo>
                    <a:pt x="0" y="0"/>
                  </a:moveTo>
                  <a:lnTo>
                    <a:pt x="2082859" y="2084550"/>
                  </a:lnTo>
                </a:path>
              </a:pathLst>
            </a:custGeom>
            <a:ln w="16365">
              <a:solidFill>
                <a:srgbClr val="73B562"/>
              </a:solidFill>
            </a:ln>
          </p:spPr>
          <p:txBody>
            <a:bodyPr wrap="square" lIns="0" tIns="0" rIns="0" bIns="0" rtlCol="0"/>
            <a:lstStyle/>
            <a:p>
              <a:endParaRPr/>
            </a:p>
          </p:txBody>
        </p:sp>
        <p:sp>
          <p:nvSpPr>
            <p:cNvPr id="112" name="object 98">
              <a:extLst>
                <a:ext uri="{FF2B5EF4-FFF2-40B4-BE49-F238E27FC236}">
                  <a16:creationId xmlns:a16="http://schemas.microsoft.com/office/drawing/2014/main" id="{97530DE1-0C3D-4080-AF02-91C162BD6972}"/>
                </a:ext>
              </a:extLst>
            </p:cNvPr>
            <p:cNvSpPr/>
            <p:nvPr/>
          </p:nvSpPr>
          <p:spPr>
            <a:xfrm>
              <a:off x="143186" y="4344694"/>
              <a:ext cx="797950" cy="798528"/>
            </a:xfrm>
            <a:custGeom>
              <a:avLst/>
              <a:gdLst/>
              <a:ahLst/>
              <a:cxnLst/>
              <a:rect l="l" t="t" r="r" b="b"/>
              <a:pathLst>
                <a:path w="1754505" h="1755775">
                  <a:moveTo>
                    <a:pt x="0" y="0"/>
                  </a:moveTo>
                  <a:lnTo>
                    <a:pt x="1754170" y="1755593"/>
                  </a:lnTo>
                </a:path>
              </a:pathLst>
            </a:custGeom>
            <a:ln w="16365">
              <a:solidFill>
                <a:srgbClr val="73B562"/>
              </a:solidFill>
            </a:ln>
          </p:spPr>
          <p:txBody>
            <a:bodyPr wrap="square" lIns="0" tIns="0" rIns="0" bIns="0" rtlCol="0"/>
            <a:lstStyle/>
            <a:p>
              <a:endParaRPr/>
            </a:p>
          </p:txBody>
        </p:sp>
        <p:sp>
          <p:nvSpPr>
            <p:cNvPr id="113" name="object 99">
              <a:extLst>
                <a:ext uri="{FF2B5EF4-FFF2-40B4-BE49-F238E27FC236}">
                  <a16:creationId xmlns:a16="http://schemas.microsoft.com/office/drawing/2014/main" id="{56B78243-7FC2-4B00-A566-ED5DD3A4CDF7}"/>
                </a:ext>
              </a:extLst>
            </p:cNvPr>
            <p:cNvSpPr/>
            <p:nvPr/>
          </p:nvSpPr>
          <p:spPr>
            <a:xfrm>
              <a:off x="143187" y="4494315"/>
              <a:ext cx="648352" cy="648930"/>
            </a:xfrm>
            <a:custGeom>
              <a:avLst/>
              <a:gdLst/>
              <a:ahLst/>
              <a:cxnLst/>
              <a:rect l="l" t="t" r="r" b="b"/>
              <a:pathLst>
                <a:path w="1425575" h="1426845">
                  <a:moveTo>
                    <a:pt x="0" y="0"/>
                  </a:moveTo>
                  <a:lnTo>
                    <a:pt x="1425452" y="1426609"/>
                  </a:lnTo>
                </a:path>
              </a:pathLst>
            </a:custGeom>
            <a:ln w="16365">
              <a:solidFill>
                <a:srgbClr val="73B562"/>
              </a:solidFill>
            </a:ln>
          </p:spPr>
          <p:txBody>
            <a:bodyPr wrap="square" lIns="0" tIns="0" rIns="0" bIns="0" rtlCol="0"/>
            <a:lstStyle/>
            <a:p>
              <a:endParaRPr/>
            </a:p>
          </p:txBody>
        </p:sp>
        <p:sp>
          <p:nvSpPr>
            <p:cNvPr id="114" name="object 100">
              <a:extLst>
                <a:ext uri="{FF2B5EF4-FFF2-40B4-BE49-F238E27FC236}">
                  <a16:creationId xmlns:a16="http://schemas.microsoft.com/office/drawing/2014/main" id="{5CBDD20F-90C1-4C55-BB62-B69EC74C7929}"/>
                </a:ext>
              </a:extLst>
            </p:cNvPr>
            <p:cNvSpPr/>
            <p:nvPr/>
          </p:nvSpPr>
          <p:spPr>
            <a:xfrm>
              <a:off x="143185" y="4643941"/>
              <a:ext cx="499044" cy="499332"/>
            </a:xfrm>
            <a:custGeom>
              <a:avLst/>
              <a:gdLst/>
              <a:ahLst/>
              <a:cxnLst/>
              <a:rect l="l" t="t" r="r" b="b"/>
              <a:pathLst>
                <a:path w="1097280" h="1097915">
                  <a:moveTo>
                    <a:pt x="0" y="0"/>
                  </a:moveTo>
                  <a:lnTo>
                    <a:pt x="1096730" y="1097621"/>
                  </a:lnTo>
                </a:path>
              </a:pathLst>
            </a:custGeom>
            <a:ln w="16365">
              <a:solidFill>
                <a:srgbClr val="73B562"/>
              </a:solidFill>
            </a:ln>
          </p:spPr>
          <p:txBody>
            <a:bodyPr wrap="square" lIns="0" tIns="0" rIns="0" bIns="0" rtlCol="0"/>
            <a:lstStyle/>
            <a:p>
              <a:endParaRPr/>
            </a:p>
          </p:txBody>
        </p:sp>
        <p:sp>
          <p:nvSpPr>
            <p:cNvPr id="115" name="object 101">
              <a:extLst>
                <a:ext uri="{FF2B5EF4-FFF2-40B4-BE49-F238E27FC236}">
                  <a16:creationId xmlns:a16="http://schemas.microsoft.com/office/drawing/2014/main" id="{FCF8E98C-219E-4362-9BD8-54A3992FB792}"/>
                </a:ext>
              </a:extLst>
            </p:cNvPr>
            <p:cNvSpPr/>
            <p:nvPr/>
          </p:nvSpPr>
          <p:spPr>
            <a:xfrm>
              <a:off x="143185" y="4793566"/>
              <a:ext cx="349446" cy="349735"/>
            </a:xfrm>
            <a:custGeom>
              <a:avLst/>
              <a:gdLst/>
              <a:ahLst/>
              <a:cxnLst/>
              <a:rect l="l" t="t" r="r" b="b"/>
              <a:pathLst>
                <a:path w="768350" h="768984">
                  <a:moveTo>
                    <a:pt x="0" y="0"/>
                  </a:moveTo>
                  <a:lnTo>
                    <a:pt x="768006" y="768629"/>
                  </a:lnTo>
                </a:path>
              </a:pathLst>
            </a:custGeom>
            <a:ln w="16365">
              <a:solidFill>
                <a:srgbClr val="73B562"/>
              </a:solidFill>
            </a:ln>
          </p:spPr>
          <p:txBody>
            <a:bodyPr wrap="square" lIns="0" tIns="0" rIns="0" bIns="0" rtlCol="0"/>
            <a:lstStyle/>
            <a:p>
              <a:endParaRPr/>
            </a:p>
          </p:txBody>
        </p:sp>
        <p:sp>
          <p:nvSpPr>
            <p:cNvPr id="116" name="object 102">
              <a:extLst>
                <a:ext uri="{FF2B5EF4-FFF2-40B4-BE49-F238E27FC236}">
                  <a16:creationId xmlns:a16="http://schemas.microsoft.com/office/drawing/2014/main" id="{DD3B3E85-89EA-4F9A-BA80-A35A019A4791}"/>
                </a:ext>
              </a:extLst>
            </p:cNvPr>
            <p:cNvSpPr/>
            <p:nvPr/>
          </p:nvSpPr>
          <p:spPr>
            <a:xfrm>
              <a:off x="143186" y="4943180"/>
              <a:ext cx="199849" cy="200137"/>
            </a:xfrm>
            <a:custGeom>
              <a:avLst/>
              <a:gdLst/>
              <a:ahLst/>
              <a:cxnLst/>
              <a:rect l="l" t="t" r="r" b="b"/>
              <a:pathLst>
                <a:path w="439420" h="440054">
                  <a:moveTo>
                    <a:pt x="0" y="0"/>
                  </a:moveTo>
                  <a:lnTo>
                    <a:pt x="439305" y="439662"/>
                  </a:lnTo>
                </a:path>
              </a:pathLst>
            </a:custGeom>
            <a:ln w="16365">
              <a:solidFill>
                <a:srgbClr val="73B562"/>
              </a:solidFill>
            </a:ln>
          </p:spPr>
          <p:txBody>
            <a:bodyPr wrap="square" lIns="0" tIns="0" rIns="0" bIns="0" rtlCol="0"/>
            <a:lstStyle/>
            <a:p>
              <a:endParaRPr/>
            </a:p>
          </p:txBody>
        </p:sp>
        <p:sp>
          <p:nvSpPr>
            <p:cNvPr id="117" name="object 103">
              <a:extLst>
                <a:ext uri="{FF2B5EF4-FFF2-40B4-BE49-F238E27FC236}">
                  <a16:creationId xmlns:a16="http://schemas.microsoft.com/office/drawing/2014/main" id="{E8CD58C6-F4A0-4878-AA8D-1921153C26C3}"/>
                </a:ext>
              </a:extLst>
            </p:cNvPr>
            <p:cNvSpPr/>
            <p:nvPr/>
          </p:nvSpPr>
          <p:spPr>
            <a:xfrm>
              <a:off x="143185" y="5092806"/>
              <a:ext cx="50540" cy="50540"/>
            </a:xfrm>
            <a:custGeom>
              <a:avLst/>
              <a:gdLst/>
              <a:ahLst/>
              <a:cxnLst/>
              <a:rect l="l" t="t" r="r" b="b"/>
              <a:pathLst>
                <a:path w="111125" h="111125">
                  <a:moveTo>
                    <a:pt x="0" y="0"/>
                  </a:moveTo>
                  <a:lnTo>
                    <a:pt x="110582" y="110672"/>
                  </a:lnTo>
                </a:path>
              </a:pathLst>
            </a:custGeom>
            <a:ln w="16365">
              <a:solidFill>
                <a:srgbClr val="73B562"/>
              </a:solidFill>
            </a:ln>
          </p:spPr>
          <p:txBody>
            <a:bodyPr wrap="square" lIns="0" tIns="0" rIns="0" bIns="0" rtlCol="0"/>
            <a:lstStyle/>
            <a:p>
              <a:endParaRPr/>
            </a:p>
          </p:txBody>
        </p:sp>
      </p:grpSp>
      <p:grpSp>
        <p:nvGrpSpPr>
          <p:cNvPr id="128" name="Group 127">
            <a:extLst>
              <a:ext uri="{FF2B5EF4-FFF2-40B4-BE49-F238E27FC236}">
                <a16:creationId xmlns:a16="http://schemas.microsoft.com/office/drawing/2014/main" id="{93BA1813-A981-4ED0-9B0B-A996091828C0}"/>
              </a:ext>
            </a:extLst>
          </p:cNvPr>
          <p:cNvGrpSpPr/>
          <p:nvPr userDrawn="1"/>
        </p:nvGrpSpPr>
        <p:grpSpPr>
          <a:xfrm>
            <a:off x="0" y="9183"/>
            <a:ext cx="12192000" cy="6909007"/>
            <a:chOff x="0" y="-1"/>
            <a:chExt cx="12192000" cy="6909007"/>
          </a:xfrm>
          <a:solidFill>
            <a:schemeClr val="bg1"/>
          </a:solidFill>
        </p:grpSpPr>
        <p:sp>
          <p:nvSpPr>
            <p:cNvPr id="129" name="Rectangle 128">
              <a:extLst>
                <a:ext uri="{FF2B5EF4-FFF2-40B4-BE49-F238E27FC236}">
                  <a16:creationId xmlns:a16="http://schemas.microsoft.com/office/drawing/2014/main" id="{35323148-E815-49AA-8534-6B2A689B22F4}"/>
                </a:ext>
              </a:extLst>
            </p:cNvPr>
            <p:cNvSpPr/>
            <p:nvPr/>
          </p:nvSpPr>
          <p:spPr>
            <a:xfrm>
              <a:off x="0" y="-1"/>
              <a:ext cx="175260"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fontAlgn="auto">
                <a:spcBef>
                  <a:spcPts val="0"/>
                </a:spcBef>
                <a:spcAft>
                  <a:spcPts val="0"/>
                </a:spcAft>
              </a:pPr>
              <a:endParaRPr lang="en-US" sz="1800">
                <a:solidFill>
                  <a:prstClr val="white"/>
                </a:solidFill>
                <a:latin typeface="Calibri" panose="020F0502020204030204"/>
              </a:endParaRPr>
            </a:p>
          </p:txBody>
        </p:sp>
        <p:sp>
          <p:nvSpPr>
            <p:cNvPr id="130" name="Rectangle 129">
              <a:extLst>
                <a:ext uri="{FF2B5EF4-FFF2-40B4-BE49-F238E27FC236}">
                  <a16:creationId xmlns:a16="http://schemas.microsoft.com/office/drawing/2014/main" id="{C609F7C5-B411-447C-B8A2-2CA4BA22B70B}"/>
                </a:ext>
              </a:extLst>
            </p:cNvPr>
            <p:cNvSpPr/>
            <p:nvPr/>
          </p:nvSpPr>
          <p:spPr>
            <a:xfrm>
              <a:off x="12016740" y="-1"/>
              <a:ext cx="175260"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fontAlgn="auto">
                <a:spcBef>
                  <a:spcPts val="0"/>
                </a:spcBef>
                <a:spcAft>
                  <a:spcPts val="0"/>
                </a:spcAft>
              </a:pPr>
              <a:endParaRPr lang="en-US" sz="1800">
                <a:solidFill>
                  <a:prstClr val="white"/>
                </a:solidFill>
                <a:latin typeface="Calibri" panose="020F0502020204030204"/>
              </a:endParaRPr>
            </a:p>
          </p:txBody>
        </p:sp>
        <p:sp>
          <p:nvSpPr>
            <p:cNvPr id="131" name="Rectangle 130">
              <a:extLst>
                <a:ext uri="{FF2B5EF4-FFF2-40B4-BE49-F238E27FC236}">
                  <a16:creationId xmlns:a16="http://schemas.microsoft.com/office/drawing/2014/main" id="{4CAB54D7-F21D-40D8-BFA4-E90ED5A3CC93}"/>
                </a:ext>
              </a:extLst>
            </p:cNvPr>
            <p:cNvSpPr/>
            <p:nvPr/>
          </p:nvSpPr>
          <p:spPr>
            <a:xfrm rot="16200000">
              <a:off x="6014316" y="-6002422"/>
              <a:ext cx="175260" cy="12180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fontAlgn="auto">
                <a:spcBef>
                  <a:spcPts val="0"/>
                </a:spcBef>
                <a:spcAft>
                  <a:spcPts val="0"/>
                </a:spcAft>
              </a:pPr>
              <a:endParaRPr lang="en-US" sz="1800">
                <a:solidFill>
                  <a:prstClr val="white"/>
                </a:solidFill>
                <a:latin typeface="Calibri" panose="020F0502020204030204"/>
              </a:endParaRPr>
            </a:p>
          </p:txBody>
        </p:sp>
        <p:sp>
          <p:nvSpPr>
            <p:cNvPr id="132" name="Rectangle 131">
              <a:extLst>
                <a:ext uri="{FF2B5EF4-FFF2-40B4-BE49-F238E27FC236}">
                  <a16:creationId xmlns:a16="http://schemas.microsoft.com/office/drawing/2014/main" id="{0484C3CE-8548-46DF-AB75-68B3C58AB1AA}"/>
                </a:ext>
              </a:extLst>
            </p:cNvPr>
            <p:cNvSpPr/>
            <p:nvPr/>
          </p:nvSpPr>
          <p:spPr>
            <a:xfrm rot="16200000">
              <a:off x="5983009" y="700015"/>
              <a:ext cx="237876" cy="121801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fontAlgn="auto">
                <a:spcBef>
                  <a:spcPts val="0"/>
                </a:spcBef>
                <a:spcAft>
                  <a:spcPts val="0"/>
                </a:spcAft>
              </a:pPr>
              <a:endParaRPr lang="en-US" sz="1800">
                <a:solidFill>
                  <a:prstClr val="white"/>
                </a:solidFill>
                <a:latin typeface="Calibri" panose="020F0502020204030204"/>
              </a:endParaRPr>
            </a:p>
          </p:txBody>
        </p:sp>
      </p:grpSp>
      <p:sp>
        <p:nvSpPr>
          <p:cNvPr id="135" name="Shape 4">
            <a:extLst>
              <a:ext uri="{FF2B5EF4-FFF2-40B4-BE49-F238E27FC236}">
                <a16:creationId xmlns:a16="http://schemas.microsoft.com/office/drawing/2014/main" id="{03F220B1-B3F3-4799-9768-0AEF68215447}"/>
              </a:ext>
            </a:extLst>
          </p:cNvPr>
          <p:cNvSpPr>
            <a:spLocks noGrp="1"/>
          </p:cNvSpPr>
          <p:nvPr>
            <p:ph type="sldNum" sz="quarter" idx="4"/>
          </p:nvPr>
        </p:nvSpPr>
        <p:spPr>
          <a:xfrm>
            <a:off x="844551" y="66235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136" name="Footer Placeholder 7">
            <a:extLst>
              <a:ext uri="{FF2B5EF4-FFF2-40B4-BE49-F238E27FC236}">
                <a16:creationId xmlns:a16="http://schemas.microsoft.com/office/drawing/2014/main" id="{B58012C1-25B8-48D1-9B71-8B2E50C2C8B3}"/>
              </a:ext>
            </a:extLst>
          </p:cNvPr>
          <p:cNvSpPr>
            <a:spLocks noGrp="1"/>
          </p:cNvSpPr>
          <p:nvPr>
            <p:ph type="ftr" sz="quarter" idx="3"/>
          </p:nvPr>
        </p:nvSpPr>
        <p:spPr>
          <a:xfrm>
            <a:off x="1233021" y="66235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
        <p:nvSpPr>
          <p:cNvPr id="2" name="Title 1">
            <a:extLst>
              <a:ext uri="{FF2B5EF4-FFF2-40B4-BE49-F238E27FC236}">
                <a16:creationId xmlns:a16="http://schemas.microsoft.com/office/drawing/2014/main" id="{69774709-D535-42CD-B698-49F27A75A076}"/>
              </a:ext>
            </a:extLst>
          </p:cNvPr>
          <p:cNvSpPr>
            <a:spLocks noGrp="1"/>
          </p:cNvSpPr>
          <p:nvPr>
            <p:ph type="title"/>
          </p:nvPr>
        </p:nvSpPr>
        <p:spPr>
          <a:xfrm>
            <a:off x="2402740" y="2644808"/>
            <a:ext cx="7368163" cy="1407139"/>
          </a:xfrm>
          <a:solidFill>
            <a:schemeClr val="bg1"/>
          </a:solidFill>
        </p:spPr>
        <p:txBody>
          <a:bodyPr wrap="square" lIns="274320" tIns="365760" rIns="274320" bIns="365760">
            <a:spAutoFit/>
          </a:bodyPr>
          <a:lstStyle>
            <a:lvl1pPr algn="ctr">
              <a:defRPr sz="3733"/>
            </a:lvl1pPr>
          </a:lstStyle>
          <a:p>
            <a:endParaRPr lang="en-US"/>
          </a:p>
        </p:txBody>
      </p:sp>
    </p:spTree>
    <p:extLst>
      <p:ext uri="{BB962C8B-B14F-4D97-AF65-F5344CB8AC3E}">
        <p14:creationId xmlns:p14="http://schemas.microsoft.com/office/powerpoint/2010/main" val="95520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3"/>
          </p:nvPr>
        </p:nvSpPr>
        <p:spPr>
          <a:xfrm>
            <a:off x="844544" y="1290085"/>
            <a:ext cx="10950507" cy="4293683"/>
          </a:xfrm>
          <a:prstGeom prst="rect">
            <a:avLst/>
          </a:prstGeom>
        </p:spPr>
        <p:txBody>
          <a:bodyPr/>
          <a:lstStyle>
            <a:lvl1pPr>
              <a:defRPr>
                <a:solidFill>
                  <a:srgbClr val="1B1E1F"/>
                </a:solidFill>
              </a:defRPr>
            </a:lvl1pPr>
          </a:lstStyle>
          <a:p>
            <a:endParaRPr lang="en-US"/>
          </a:p>
        </p:txBody>
      </p:sp>
      <p:sp>
        <p:nvSpPr>
          <p:cNvPr id="3" name="Title 2"/>
          <p:cNvSpPr>
            <a:spLocks noGrp="1"/>
          </p:cNvSpPr>
          <p:nvPr>
            <p:ph type="title"/>
          </p:nvPr>
        </p:nvSpPr>
        <p:spPr/>
        <p:txBody>
          <a:bodyPr/>
          <a:lstStyle>
            <a:lvl1pPr>
              <a:defRPr>
                <a:solidFill>
                  <a:srgbClr val="1B1E1F"/>
                </a:solidFill>
              </a:defRPr>
            </a:lvl1pPr>
          </a:lstStyle>
          <a:p>
            <a:r>
              <a:rPr lang="en-US"/>
              <a:t>Click to edit Master title style</a:t>
            </a:r>
          </a:p>
        </p:txBody>
      </p:sp>
      <p:sp>
        <p:nvSpPr>
          <p:cNvPr id="6"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8"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Tree>
    <p:extLst>
      <p:ext uri="{BB962C8B-B14F-4D97-AF65-F5344CB8AC3E}">
        <p14:creationId xmlns:p14="http://schemas.microsoft.com/office/powerpoint/2010/main" val="1781371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5_Cover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Footer Placeholder 7"/>
          <p:cNvSpPr>
            <a:spLocks noGrp="1"/>
          </p:cNvSpPr>
          <p:nvPr>
            <p:ph type="ftr" sz="quarter" idx="3"/>
          </p:nvPr>
        </p:nvSpPr>
        <p:spPr>
          <a:xfrm>
            <a:off x="846191" y="6598101"/>
            <a:ext cx="5461219" cy="259900"/>
          </a:xfrm>
          <a:prstGeom prst="rect">
            <a:avLst/>
          </a:prstGeom>
        </p:spPr>
        <p:txBody>
          <a:bodyPr vert="horz" lIns="0" tIns="45720" rIns="91440" bIns="45720" rtlCol="0" anchor="ctr"/>
          <a:lstStyle>
            <a:lvl1pPr algn="l">
              <a:defRPr sz="800">
                <a:solidFill>
                  <a:schemeClr val="bg1">
                    <a:lumMod val="85000"/>
                  </a:schemeClr>
                </a:solidFill>
              </a:defRPr>
            </a:lvl1pPr>
          </a:lstStyle>
          <a:p>
            <a:pPr marL="0" marR="0" lvl="0" indent="0" algn="l" defTabSz="121917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lumMod val="85000"/>
                  </a:schemeClr>
                </a:solidFill>
                <a:effectLst/>
                <a:uLnTx/>
                <a:uFillTx/>
              </a:rPr>
              <a:t>NCR Confidential</a:t>
            </a:r>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73190" y="5636015"/>
            <a:ext cx="974727" cy="974727"/>
          </a:xfrm>
          <a:prstGeom prst="rect">
            <a:avLst/>
          </a:prstGeom>
        </p:spPr>
      </p:pic>
      <p:sp>
        <p:nvSpPr>
          <p:cNvPr id="8" name="Text Placeholder 2">
            <a:extLst>
              <a:ext uri="{FF2B5EF4-FFF2-40B4-BE49-F238E27FC236}">
                <a16:creationId xmlns:a16="http://schemas.microsoft.com/office/drawing/2014/main" id="{FB7D564F-FF98-4DDD-BDF4-DB72DD92EF9D}"/>
              </a:ext>
            </a:extLst>
          </p:cNvPr>
          <p:cNvSpPr>
            <a:spLocks noGrp="1"/>
          </p:cNvSpPr>
          <p:nvPr>
            <p:ph type="body" sz="quarter" idx="11"/>
          </p:nvPr>
        </p:nvSpPr>
        <p:spPr>
          <a:xfrm>
            <a:off x="846191" y="5143919"/>
            <a:ext cx="8899280" cy="948951"/>
          </a:xfrm>
          <a:prstGeom prst="rect">
            <a:avLst/>
          </a:prstGeom>
        </p:spPr>
        <p:txBody>
          <a:bodyPr/>
          <a:lstStyle>
            <a:lvl1pPr marL="0" indent="0">
              <a:lnSpc>
                <a:spcPts val="2667"/>
              </a:lnSpc>
              <a:buNone/>
              <a:defRPr sz="2400" spc="-40" baseline="0">
                <a:solidFill>
                  <a:schemeClr val="bg1"/>
                </a:solidFill>
              </a:defRPr>
            </a:lvl1pPr>
          </a:lstStyle>
          <a:p>
            <a:pPr lvl="0"/>
            <a:r>
              <a:rPr lang="en-US"/>
              <a:t>Click to edit Master text styles</a:t>
            </a:r>
          </a:p>
        </p:txBody>
      </p:sp>
      <p:cxnSp>
        <p:nvCxnSpPr>
          <p:cNvPr id="10" name="Straight Connector 9">
            <a:extLst>
              <a:ext uri="{FF2B5EF4-FFF2-40B4-BE49-F238E27FC236}">
                <a16:creationId xmlns:a16="http://schemas.microsoft.com/office/drawing/2014/main" id="{7A766513-1144-4995-95A1-C4BA47CC3C3F}"/>
              </a:ext>
            </a:extLst>
          </p:cNvPr>
          <p:cNvCxnSpPr/>
          <p:nvPr userDrawn="1"/>
        </p:nvCxnSpPr>
        <p:spPr>
          <a:xfrm>
            <a:off x="846191" y="4646809"/>
            <a:ext cx="1028739" cy="0"/>
          </a:xfrm>
          <a:prstGeom prst="line">
            <a:avLst/>
          </a:prstGeom>
          <a:ln w="76200">
            <a:solidFill>
              <a:srgbClr val="54B948"/>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2BE7CB99-DF6E-4C9C-B248-3850514F2D81}"/>
              </a:ext>
            </a:extLst>
          </p:cNvPr>
          <p:cNvSpPr>
            <a:spLocks noGrp="1"/>
          </p:cNvSpPr>
          <p:nvPr>
            <p:ph type="body" sz="quarter" idx="10" hasCustomPrompt="1"/>
          </p:nvPr>
        </p:nvSpPr>
        <p:spPr>
          <a:xfrm>
            <a:off x="846192" y="2178306"/>
            <a:ext cx="8899281" cy="2168429"/>
          </a:xfrm>
          <a:prstGeom prst="rect">
            <a:avLst/>
          </a:prstGeom>
        </p:spPr>
        <p:txBody>
          <a:bodyPr anchor="b" anchorCtr="0">
            <a:normAutofit/>
          </a:bodyPr>
          <a:lstStyle>
            <a:lvl1pPr marL="0" indent="0">
              <a:lnSpc>
                <a:spcPct val="100000"/>
              </a:lnSpc>
              <a:buNone/>
              <a:defRPr sz="6400" cap="none" spc="53" baseline="0">
                <a:solidFill>
                  <a:schemeClr val="bg1"/>
                </a:solidFill>
                <a:latin typeface="+mj-lt"/>
                <a:cs typeface="Open Sans" panose="020B0604020202020204" charset="0"/>
              </a:defRPr>
            </a:lvl1pPr>
          </a:lstStyle>
          <a:p>
            <a:pPr lvl="0"/>
            <a:r>
              <a:rPr lang="en-US"/>
              <a:t>NCR master</a:t>
            </a:r>
            <a:br>
              <a:rPr lang="en-US"/>
            </a:br>
            <a:r>
              <a:rPr lang="en-US"/>
              <a:t>template</a:t>
            </a:r>
          </a:p>
        </p:txBody>
      </p:sp>
    </p:spTree>
    <p:extLst>
      <p:ext uri="{BB962C8B-B14F-4D97-AF65-F5344CB8AC3E}">
        <p14:creationId xmlns:p14="http://schemas.microsoft.com/office/powerpoint/2010/main" val="4000769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9.xml"/><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itle Placeholder 4"/>
          <p:cNvSpPr>
            <a:spLocks noGrp="1"/>
          </p:cNvSpPr>
          <p:nvPr>
            <p:ph type="title"/>
          </p:nvPr>
        </p:nvSpPr>
        <p:spPr>
          <a:xfrm>
            <a:off x="838200" y="201085"/>
            <a:ext cx="10956851" cy="1325033"/>
          </a:xfrm>
          <a:prstGeom prst="rect">
            <a:avLst/>
          </a:prstGeom>
        </p:spPr>
        <p:txBody>
          <a:bodyPr vert="horz" lIns="0" tIns="45720" rIns="91440" bIns="45720" rtlCol="0" anchor="ctr">
            <a:normAutofit/>
          </a:bodyPr>
          <a:lstStyle/>
          <a:p>
            <a:r>
              <a:rPr lang="en-US"/>
              <a:t>Click to edit Master title style</a:t>
            </a:r>
          </a:p>
        </p:txBody>
      </p:sp>
      <p:sp>
        <p:nvSpPr>
          <p:cNvPr id="6" name="Text Placeholder 5"/>
          <p:cNvSpPr>
            <a:spLocks noGrp="1"/>
          </p:cNvSpPr>
          <p:nvPr>
            <p:ph type="body" idx="1"/>
          </p:nvPr>
        </p:nvSpPr>
        <p:spPr>
          <a:xfrm>
            <a:off x="838200" y="1826684"/>
            <a:ext cx="10956851" cy="4349749"/>
          </a:xfrm>
          <a:prstGeom prst="rect">
            <a:avLst/>
          </a:prstGeom>
        </p:spPr>
        <p:txBody>
          <a:bodyPr vert="horz" lIns="0" tIns="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pic>
        <p:nvPicPr>
          <p:cNvPr id="14" name="Picture 13"/>
          <p:cNvPicPr>
            <a:picLocks noChangeAspect="1"/>
          </p:cNvPicPr>
          <p:nvPr userDrawn="1"/>
        </p:nvPicPr>
        <p:blipFill rotWithShape="1">
          <a:blip r:embed="rId11" cstate="screen">
            <a:extLst>
              <a:ext uri="{28A0092B-C50C-407E-A947-70E740481C1C}">
                <a14:useLocalDpi xmlns:a14="http://schemas.microsoft.com/office/drawing/2010/main"/>
              </a:ext>
            </a:extLst>
          </a:blip>
          <a:srcRect l="33111" t="12609" r="43422" b="10081"/>
          <a:stretch/>
        </p:blipFill>
        <p:spPr>
          <a:xfrm>
            <a:off x="0" y="1"/>
            <a:ext cx="441251" cy="6858000"/>
          </a:xfrm>
          <a:prstGeom prst="rect">
            <a:avLst/>
          </a:prstGeom>
        </p:spPr>
      </p:pic>
    </p:spTree>
    <p:extLst>
      <p:ext uri="{BB962C8B-B14F-4D97-AF65-F5344CB8AC3E}">
        <p14:creationId xmlns:p14="http://schemas.microsoft.com/office/powerpoint/2010/main" val="329425280"/>
      </p:ext>
    </p:extLst>
  </p:cSld>
  <p:clrMap bg1="lt1" tx1="dk1" bg2="lt2" tx2="dk2" accent1="accent1" accent2="accent2" accent3="accent3" accent4="accent4" accent5="accent5" accent6="accent6" hlink="hlink" folHlink="folHlink"/>
  <p:sldLayoutIdLst>
    <p:sldLayoutId id="2147484014" r:id="rId1"/>
    <p:sldLayoutId id="2147484023" r:id="rId2"/>
    <p:sldLayoutId id="2147484010" r:id="rId3"/>
    <p:sldLayoutId id="2147484012" r:id="rId4"/>
    <p:sldLayoutId id="2147484018" r:id="rId5"/>
    <p:sldLayoutId id="2147484016" r:id="rId6"/>
    <p:sldLayoutId id="2147484122" r:id="rId7"/>
    <p:sldLayoutId id="2147484015" r:id="rId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dt="0"/>
  <p:txStyles>
    <p:titleStyle>
      <a:lvl1pPr marL="0" marR="0" indent="0" algn="l" defTabSz="309563" rtl="0" latinLnBrk="0">
        <a:lnSpc>
          <a:spcPts val="2400"/>
        </a:lnSpc>
        <a:spcBef>
          <a:spcPts val="0"/>
        </a:spcBef>
        <a:spcAft>
          <a:spcPts val="0"/>
        </a:spcAft>
        <a:buClrTx/>
        <a:buSzTx/>
        <a:buFontTx/>
        <a:buNone/>
        <a:tabLst/>
        <a:defRPr sz="2400" b="0" i="0" u="none" strike="noStrike" cap="none" spc="0" baseline="0">
          <a:ln>
            <a:noFill/>
          </a:ln>
          <a:solidFill>
            <a:srgbClr val="1B1E1F"/>
          </a:solidFill>
          <a:uFillTx/>
          <a:latin typeface="+mj-lt"/>
          <a:ea typeface="+mn-ea"/>
          <a:cs typeface="Open Sans" panose="020B0604020202020204" charset="0"/>
          <a:sym typeface="Open Sans"/>
        </a:defRPr>
      </a:lvl1pPr>
      <a:lvl2pPr marL="0" marR="0" indent="8572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2pPr>
      <a:lvl3pPr marL="0" marR="0" indent="17145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3pPr>
      <a:lvl4pPr marL="0" marR="0" indent="25717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4pPr>
      <a:lvl5pPr marL="0" marR="0" indent="34290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5pPr>
      <a:lvl6pPr marL="0" marR="0" indent="42862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6pPr>
      <a:lvl7pPr marL="0" marR="0" indent="51435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7pPr>
      <a:lvl8pPr marL="0" marR="0" indent="60007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8pPr>
      <a:lvl9pPr marL="0" marR="0" indent="68580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9pPr>
    </p:titleStyle>
    <p:bodyStyle>
      <a:lvl1pPr marL="182880" marR="0" indent="-182880" algn="l" defTabSz="309563" rtl="0" latinLnBrk="0">
        <a:lnSpc>
          <a:spcPct val="100000"/>
        </a:lnSpc>
        <a:spcBef>
          <a:spcPts val="600"/>
        </a:spcBef>
        <a:spcAft>
          <a:spcPts val="0"/>
        </a:spcAft>
        <a:buClr>
          <a:schemeClr val="accent1"/>
        </a:buClr>
        <a:buSzPct val="100000"/>
        <a:buFont typeface="Wingdings" panose="05000000000000000000" pitchFamily="2" charset="2"/>
        <a:buChar char="§"/>
        <a:tabLst/>
        <a:defRPr sz="1800" b="0" i="0" u="none" strike="noStrike" cap="none" spc="0" baseline="0">
          <a:ln>
            <a:noFill/>
          </a:ln>
          <a:solidFill>
            <a:srgbClr val="1B1E1F"/>
          </a:solidFill>
          <a:uFillTx/>
          <a:latin typeface="+mn-lt"/>
          <a:ea typeface="+mn-ea"/>
          <a:cs typeface="Open Sans" panose="020B0604020202020204" charset="0"/>
          <a:sym typeface="Open Sans"/>
        </a:defRPr>
      </a:lvl1pPr>
      <a:lvl2pPr marL="365760" marR="0" indent="-182880" algn="l" defTabSz="309563" rtl="0" latinLnBrk="0">
        <a:lnSpc>
          <a:spcPct val="100000"/>
        </a:lnSpc>
        <a:spcBef>
          <a:spcPts val="600"/>
        </a:spcBef>
        <a:spcAft>
          <a:spcPts val="0"/>
        </a:spcAft>
        <a:buClrTx/>
        <a:buSzPct val="75000"/>
        <a:buFont typeface="Arial" panose="020B0604020202020204" pitchFamily="34" charset="0"/>
        <a:buChar char="‾"/>
        <a:tabLst/>
        <a:defRPr sz="1600" b="0" i="0" u="none" strike="noStrike" cap="none" spc="0" baseline="0">
          <a:ln>
            <a:noFill/>
          </a:ln>
          <a:solidFill>
            <a:srgbClr val="1B1E1F"/>
          </a:solidFill>
          <a:uFillTx/>
          <a:latin typeface="+mn-lt"/>
          <a:ea typeface="+mn-ea"/>
          <a:cs typeface="Open Sans" panose="020B0604020202020204" charset="0"/>
          <a:sym typeface="Open Sans"/>
        </a:defRPr>
      </a:lvl2pPr>
      <a:lvl3pPr marL="548640" marR="0" indent="-182880" algn="l" defTabSz="309563" rtl="0" latinLnBrk="0">
        <a:lnSpc>
          <a:spcPct val="100000"/>
        </a:lnSpc>
        <a:spcBef>
          <a:spcPts val="600"/>
        </a:spcBef>
        <a:spcAft>
          <a:spcPts val="0"/>
        </a:spcAft>
        <a:buClrTx/>
        <a:buSzPct val="75000"/>
        <a:buFont typeface="Arial" panose="020B0604020202020204" pitchFamily="34" charset="0"/>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3pPr>
      <a:lvl4pPr marL="822960" marR="0" indent="-238125" algn="l" defTabSz="309563" rtl="0" latinLnBrk="0">
        <a:lnSpc>
          <a:spcPct val="100000"/>
        </a:lnSpc>
        <a:spcBef>
          <a:spcPts val="600"/>
        </a:spcBef>
        <a:spcAft>
          <a:spcPts val="0"/>
        </a:spcAft>
        <a:buClrTx/>
        <a:buSzPct val="75000"/>
        <a:buFont typeface="Wingdings" panose="05000000000000000000" pitchFamily="2" charset="2"/>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4pPr>
      <a:lvl5pPr marL="1097280" marR="0" indent="-238125" algn="l" defTabSz="309563" rtl="0" latinLnBrk="0">
        <a:lnSpc>
          <a:spcPct val="100000"/>
        </a:lnSpc>
        <a:spcBef>
          <a:spcPts val="600"/>
        </a:spcBef>
        <a:spcAft>
          <a:spcPts val="0"/>
        </a:spcAft>
        <a:buClrTx/>
        <a:buSzPct val="75000"/>
        <a:buFont typeface="Arial" panose="020B0604020202020204" pitchFamily="34" charset="0"/>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5pPr>
      <a:lvl6pPr marL="1428750"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6pPr>
      <a:lvl7pPr marL="1666875"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7pPr>
      <a:lvl8pPr marL="1905000"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8pPr>
      <a:lvl9pPr marL="2143125"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9pPr>
    </p:bodyStyle>
    <p:otherStyle>
      <a:lvl1pPr marL="0" marR="0" indent="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1pPr>
      <a:lvl2pPr marL="0" marR="0" indent="8572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2pPr>
      <a:lvl3pPr marL="0" marR="0" indent="17145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3pPr>
      <a:lvl4pPr marL="0" marR="0" indent="25717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4pPr>
      <a:lvl5pPr marL="0" marR="0" indent="34290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5pPr>
      <a:lvl6pPr marL="0" marR="0" indent="42862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6pPr>
      <a:lvl7pPr marL="0" marR="0" indent="51435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7pPr>
      <a:lvl8pPr marL="0" marR="0" indent="60007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8pPr>
      <a:lvl9pPr marL="0" marR="0" indent="68580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itle Placeholder 4"/>
          <p:cNvSpPr>
            <a:spLocks noGrp="1"/>
          </p:cNvSpPr>
          <p:nvPr>
            <p:ph type="title"/>
          </p:nvPr>
        </p:nvSpPr>
        <p:spPr>
          <a:xfrm>
            <a:off x="838200" y="201085"/>
            <a:ext cx="10956851" cy="1325033"/>
          </a:xfrm>
          <a:prstGeom prst="rect">
            <a:avLst/>
          </a:prstGeom>
        </p:spPr>
        <p:txBody>
          <a:bodyPr vert="horz" lIns="0" tIns="45720" rIns="91440" bIns="45720" rtlCol="0" anchor="ctr">
            <a:normAutofit/>
          </a:bodyPr>
          <a:lstStyle/>
          <a:p>
            <a:r>
              <a:rPr lang="en-US"/>
              <a:t>Click to edit Master title style</a:t>
            </a:r>
          </a:p>
        </p:txBody>
      </p:sp>
      <p:sp>
        <p:nvSpPr>
          <p:cNvPr id="6" name="Text Placeholder 5"/>
          <p:cNvSpPr>
            <a:spLocks noGrp="1"/>
          </p:cNvSpPr>
          <p:nvPr>
            <p:ph type="body" idx="1"/>
          </p:nvPr>
        </p:nvSpPr>
        <p:spPr>
          <a:xfrm>
            <a:off x="838200" y="1826684"/>
            <a:ext cx="10956851" cy="4349749"/>
          </a:xfrm>
          <a:prstGeom prst="rect">
            <a:avLst/>
          </a:prstGeom>
        </p:spPr>
        <p:txBody>
          <a:bodyPr vert="horz" lIns="0" tIns="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pic>
        <p:nvPicPr>
          <p:cNvPr id="8" name="Picture 7"/>
          <p:cNvPicPr>
            <a:picLocks noChangeAspect="1"/>
          </p:cNvPicPr>
          <p:nvPr userDrawn="1"/>
        </p:nvPicPr>
        <p:blipFill rotWithShape="1">
          <a:blip r:embed="rId4" cstate="screen">
            <a:extLst>
              <a:ext uri="{28A0092B-C50C-407E-A947-70E740481C1C}">
                <a14:useLocalDpi xmlns:a14="http://schemas.microsoft.com/office/drawing/2010/main"/>
              </a:ext>
            </a:extLst>
          </a:blip>
          <a:srcRect l="33111" t="12609" r="43422" b="10081"/>
          <a:stretch/>
        </p:blipFill>
        <p:spPr>
          <a:xfrm>
            <a:off x="0" y="1"/>
            <a:ext cx="441251" cy="6858000"/>
          </a:xfrm>
          <a:prstGeom prst="rect">
            <a:avLst/>
          </a:prstGeom>
        </p:spPr>
      </p:pic>
    </p:spTree>
    <p:extLst>
      <p:ext uri="{BB962C8B-B14F-4D97-AF65-F5344CB8AC3E}">
        <p14:creationId xmlns:p14="http://schemas.microsoft.com/office/powerpoint/2010/main" val="1345325769"/>
      </p:ext>
    </p:extLst>
  </p:cSld>
  <p:clrMap bg1="lt1" tx1="dk1" bg2="lt2" tx2="dk2" accent1="accent1" accent2="accent2" accent3="accent3" accent4="accent4" accent5="accent5" accent6="accent6" hlink="hlink" folHlink="folHlink"/>
  <p:sldLayoutIdLst>
    <p:sldLayoutId id="214748411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dt="0"/>
  <p:txStyles>
    <p:titleStyle>
      <a:lvl1pPr marL="0" marR="0" indent="0" algn="l" defTabSz="309563" rtl="0" latinLnBrk="0">
        <a:lnSpc>
          <a:spcPts val="2400"/>
        </a:lnSpc>
        <a:spcBef>
          <a:spcPts val="0"/>
        </a:spcBef>
        <a:spcAft>
          <a:spcPts val="0"/>
        </a:spcAft>
        <a:buClrTx/>
        <a:buSzTx/>
        <a:buFontTx/>
        <a:buNone/>
        <a:tabLst/>
        <a:defRPr sz="2400" b="0" i="0" u="none" strike="noStrike" cap="none" spc="0" baseline="0">
          <a:ln>
            <a:noFill/>
          </a:ln>
          <a:solidFill>
            <a:srgbClr val="1B1E1F"/>
          </a:solidFill>
          <a:uFillTx/>
          <a:latin typeface="+mj-lt"/>
          <a:ea typeface="+mn-ea"/>
          <a:cs typeface="Open Sans" panose="020B0604020202020204" charset="0"/>
          <a:sym typeface="Open Sans"/>
        </a:defRPr>
      </a:lvl1pPr>
      <a:lvl2pPr marL="0" marR="0" indent="8572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2pPr>
      <a:lvl3pPr marL="0" marR="0" indent="17145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3pPr>
      <a:lvl4pPr marL="0" marR="0" indent="25717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4pPr>
      <a:lvl5pPr marL="0" marR="0" indent="34290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5pPr>
      <a:lvl6pPr marL="0" marR="0" indent="42862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6pPr>
      <a:lvl7pPr marL="0" marR="0" indent="51435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7pPr>
      <a:lvl8pPr marL="0" marR="0" indent="60007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8pPr>
      <a:lvl9pPr marL="0" marR="0" indent="68580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9pPr>
    </p:titleStyle>
    <p:bodyStyle>
      <a:lvl1pPr marL="182880" marR="0" indent="-182880" algn="l" defTabSz="309563" rtl="0" latinLnBrk="0">
        <a:lnSpc>
          <a:spcPct val="100000"/>
        </a:lnSpc>
        <a:spcBef>
          <a:spcPts val="600"/>
        </a:spcBef>
        <a:spcAft>
          <a:spcPts val="0"/>
        </a:spcAft>
        <a:buClr>
          <a:schemeClr val="accent1"/>
        </a:buClr>
        <a:buSzPct val="100000"/>
        <a:buFont typeface="Wingdings" panose="05000000000000000000" pitchFamily="2" charset="2"/>
        <a:buChar char="§"/>
        <a:tabLst/>
        <a:defRPr sz="1800" b="0" i="0" u="none" strike="noStrike" cap="none" spc="0" baseline="0">
          <a:ln>
            <a:noFill/>
          </a:ln>
          <a:solidFill>
            <a:srgbClr val="1B1E1F"/>
          </a:solidFill>
          <a:uFillTx/>
          <a:latin typeface="+mn-lt"/>
          <a:ea typeface="+mn-ea"/>
          <a:cs typeface="Open Sans" panose="020B0604020202020204" charset="0"/>
          <a:sym typeface="Open Sans"/>
        </a:defRPr>
      </a:lvl1pPr>
      <a:lvl2pPr marL="365760" marR="0" indent="-182880" algn="l" defTabSz="309563" rtl="0" latinLnBrk="0">
        <a:lnSpc>
          <a:spcPct val="100000"/>
        </a:lnSpc>
        <a:spcBef>
          <a:spcPts val="600"/>
        </a:spcBef>
        <a:spcAft>
          <a:spcPts val="0"/>
        </a:spcAft>
        <a:buClrTx/>
        <a:buSzPct val="75000"/>
        <a:buFont typeface="Arial" panose="020B0604020202020204" pitchFamily="34" charset="0"/>
        <a:buChar char="‾"/>
        <a:tabLst/>
        <a:defRPr sz="1600" b="0" i="0" u="none" strike="noStrike" cap="none" spc="0" baseline="0">
          <a:ln>
            <a:noFill/>
          </a:ln>
          <a:solidFill>
            <a:srgbClr val="1B1E1F"/>
          </a:solidFill>
          <a:uFillTx/>
          <a:latin typeface="+mn-lt"/>
          <a:ea typeface="+mn-ea"/>
          <a:cs typeface="Open Sans" panose="020B0604020202020204" charset="0"/>
          <a:sym typeface="Open Sans"/>
        </a:defRPr>
      </a:lvl2pPr>
      <a:lvl3pPr marL="548640" marR="0" indent="-182880" algn="l" defTabSz="309563" rtl="0" latinLnBrk="0">
        <a:lnSpc>
          <a:spcPct val="100000"/>
        </a:lnSpc>
        <a:spcBef>
          <a:spcPts val="600"/>
        </a:spcBef>
        <a:spcAft>
          <a:spcPts val="0"/>
        </a:spcAft>
        <a:buClrTx/>
        <a:buSzPct val="75000"/>
        <a:buFont typeface="Arial" panose="020B0604020202020204" pitchFamily="34" charset="0"/>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3pPr>
      <a:lvl4pPr marL="822960" marR="0" indent="-238125" algn="l" defTabSz="309563" rtl="0" latinLnBrk="0">
        <a:lnSpc>
          <a:spcPct val="100000"/>
        </a:lnSpc>
        <a:spcBef>
          <a:spcPts val="600"/>
        </a:spcBef>
        <a:spcAft>
          <a:spcPts val="0"/>
        </a:spcAft>
        <a:buClrTx/>
        <a:buSzPct val="75000"/>
        <a:buFont typeface="Wingdings" panose="05000000000000000000" pitchFamily="2" charset="2"/>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4pPr>
      <a:lvl5pPr marL="1097280" marR="0" indent="-238125" algn="l" defTabSz="309563" rtl="0" latinLnBrk="0">
        <a:lnSpc>
          <a:spcPct val="100000"/>
        </a:lnSpc>
        <a:spcBef>
          <a:spcPts val="600"/>
        </a:spcBef>
        <a:spcAft>
          <a:spcPts val="0"/>
        </a:spcAft>
        <a:buClrTx/>
        <a:buSzPct val="75000"/>
        <a:buFont typeface="Arial" panose="020B0604020202020204" pitchFamily="34" charset="0"/>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5pPr>
      <a:lvl6pPr marL="1428750"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6pPr>
      <a:lvl7pPr marL="1666875"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7pPr>
      <a:lvl8pPr marL="1905000"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8pPr>
      <a:lvl9pPr marL="2143125"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9pPr>
    </p:bodyStyle>
    <p:otherStyle>
      <a:lvl1pPr marL="0" marR="0" indent="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1pPr>
      <a:lvl2pPr marL="0" marR="0" indent="8572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2pPr>
      <a:lvl3pPr marL="0" marR="0" indent="17145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3pPr>
      <a:lvl4pPr marL="0" marR="0" indent="25717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4pPr>
      <a:lvl5pPr marL="0" marR="0" indent="34290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5pPr>
      <a:lvl6pPr marL="0" marR="0" indent="42862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6pPr>
      <a:lvl7pPr marL="0" marR="0" indent="51435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7pPr>
      <a:lvl8pPr marL="0" marR="0" indent="60007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8pPr>
      <a:lvl9pPr marL="0" marR="0" indent="68580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B7138AD-A766-4E22-A355-8137F7C59663}"/>
              </a:ext>
            </a:extLst>
          </p:cNvPr>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2" name="Text Placeholder 1">
            <a:extLst>
              <a:ext uri="{FF2B5EF4-FFF2-40B4-BE49-F238E27FC236}">
                <a16:creationId xmlns:a16="http://schemas.microsoft.com/office/drawing/2014/main" id="{ECB885A9-0A77-4196-9589-30504234E317}"/>
              </a:ext>
            </a:extLst>
          </p:cNvPr>
          <p:cNvSpPr>
            <a:spLocks noGrp="1"/>
          </p:cNvSpPr>
          <p:nvPr>
            <p:ph type="body" sz="quarter" idx="10"/>
          </p:nvPr>
        </p:nvSpPr>
        <p:spPr>
          <a:xfrm>
            <a:off x="846191" y="2150597"/>
            <a:ext cx="10819336" cy="2168429"/>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6200" b="1" dirty="0">
                <a:solidFill>
                  <a:schemeClr val="bg1"/>
                </a:solidFill>
                <a:latin typeface="+mj-lt"/>
                <a:ea typeface="ＭＳ Ｐゴシック"/>
                <a:cs typeface="Times New Roman" panose="02020603050405020304" pitchFamily="18" charset="0"/>
              </a:rPr>
              <a:t>Unconference Talk Topic: </a:t>
            </a:r>
          </a:p>
          <a:p>
            <a:r>
              <a:rPr lang="en-US" sz="6200" b="1" dirty="0">
                <a:solidFill>
                  <a:schemeClr val="bg1"/>
                </a:solidFill>
                <a:latin typeface="+mj-lt"/>
                <a:ea typeface="ＭＳ Ｐゴシック"/>
                <a:cs typeface="Times New Roman" panose="02020603050405020304" pitchFamily="18" charset="0"/>
              </a:rPr>
              <a:t>Proxy Server</a:t>
            </a:r>
          </a:p>
        </p:txBody>
      </p:sp>
    </p:spTree>
    <p:extLst>
      <p:ext uri="{BB962C8B-B14F-4D97-AF65-F5344CB8AC3E}">
        <p14:creationId xmlns:p14="http://schemas.microsoft.com/office/powerpoint/2010/main" val="33493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anim calcmode="lin" valueType="num">
                                      <p:cBhvr>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1408" y="396652"/>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VPNs</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10</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marL="0" indent="0" algn="just">
              <a:buNone/>
            </a:pPr>
            <a:endParaRPr lang="en-US" sz="2400" dirty="0">
              <a:latin typeface="+mn-lt"/>
              <a:cs typeface="Arial"/>
            </a:endParaRPr>
          </a:p>
          <a:p>
            <a:pPr algn="just"/>
            <a:r>
              <a:rPr lang="en-US" sz="2400" b="0" i="0" dirty="0">
                <a:solidFill>
                  <a:srgbClr val="202124"/>
                </a:solidFill>
                <a:effectLst/>
                <a:latin typeface="+mn-lt"/>
              </a:rPr>
              <a:t>VPN stands for "virtual private network" — a service that </a:t>
            </a:r>
            <a:r>
              <a:rPr lang="en-US" sz="2400" b="1" i="0" dirty="0">
                <a:solidFill>
                  <a:srgbClr val="202124"/>
                </a:solidFill>
                <a:effectLst/>
                <a:latin typeface="+mn-lt"/>
              </a:rPr>
              <a:t>helps you stay private online</a:t>
            </a:r>
            <a:r>
              <a:rPr lang="en-US" sz="2400" b="0" i="0" dirty="0">
                <a:solidFill>
                  <a:srgbClr val="202124"/>
                </a:solidFill>
                <a:effectLst/>
                <a:latin typeface="+mn-lt"/>
              </a:rPr>
              <a:t>. </a:t>
            </a:r>
          </a:p>
          <a:p>
            <a:pPr algn="just"/>
            <a:endParaRPr lang="en-US" sz="2400" dirty="0">
              <a:solidFill>
                <a:srgbClr val="202124"/>
              </a:solidFill>
              <a:latin typeface="+mn-lt"/>
            </a:endParaRPr>
          </a:p>
          <a:p>
            <a:pPr algn="just"/>
            <a:r>
              <a:rPr lang="en-US" sz="2400" b="0" i="0" dirty="0">
                <a:solidFill>
                  <a:srgbClr val="202124"/>
                </a:solidFill>
                <a:effectLst/>
                <a:latin typeface="+mn-lt"/>
              </a:rPr>
              <a:t>A VPN establishes a secure, encrypted connection between your computer and the internet, providing a private tunnel for your data and communications while you use public networks.</a:t>
            </a:r>
            <a:endParaRPr lang="en-US" sz="2400" dirty="0">
              <a:latin typeface="+mn-lt"/>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978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500"/>
                                        <p:tgtEl>
                                          <p:spTgt spid="8">
                                            <p:txEl>
                                              <p:pRg st="2" end="2"/>
                                            </p:txEl>
                                          </p:spTgt>
                                        </p:tgtEl>
                                      </p:cBhvr>
                                    </p:animEffect>
                                    <p:anim calcmode="lin" valueType="num">
                                      <p:cBhvr>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anim calcmode="lin" valueType="num">
                                      <p:cBhvr>
                                        <p:cTn id="22"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77733" y="4590051"/>
            <a:ext cx="2626788"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VPNs Vs </a:t>
            </a:r>
            <a:br>
              <a:rPr lang="en-US" sz="3200" b="1" dirty="0">
                <a:latin typeface="+mj-lt"/>
                <a:cs typeface="Times New Roman" panose="02020603050405020304" pitchFamily="18" charset="0"/>
              </a:rPr>
            </a:br>
            <a:r>
              <a:rPr lang="en-US" sz="3200" b="1" dirty="0">
                <a:latin typeface="+mj-lt"/>
                <a:cs typeface="Times New Roman" panose="02020603050405020304" pitchFamily="18" charset="0"/>
              </a:rPr>
              <a:t>Proxy Server</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11</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3870145" y="3511601"/>
            <a:ext cx="7988368"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mn-lt"/>
              <a:cs typeface="Arial"/>
            </a:endParaRPr>
          </a:p>
          <a:p>
            <a:pPr marL="0" indent="0" algn="just">
              <a:buNone/>
            </a:pPr>
            <a:endParaRPr lang="en-US" dirty="0">
              <a:latin typeface="+mn-lt"/>
              <a:cs typeface="Arial"/>
            </a:endParaRPr>
          </a:p>
          <a:p>
            <a:pPr algn="just"/>
            <a:r>
              <a:rPr lang="en-US" b="0" i="0" dirty="0">
                <a:solidFill>
                  <a:srgbClr val="404668"/>
                </a:solidFill>
                <a:effectLst/>
                <a:latin typeface="+mn-lt"/>
              </a:rPr>
              <a:t>VPNs create an </a:t>
            </a:r>
            <a:r>
              <a:rPr lang="en-US" dirty="0">
                <a:solidFill>
                  <a:srgbClr val="4A5078"/>
                </a:solidFill>
                <a:latin typeface="+mn-lt"/>
              </a:rPr>
              <a:t>encrypted tunnel</a:t>
            </a:r>
            <a:r>
              <a:rPr lang="en-US" b="0" i="0" dirty="0">
                <a:solidFill>
                  <a:srgbClr val="404668"/>
                </a:solidFill>
                <a:effectLst/>
                <a:latin typeface="+mn-lt"/>
              </a:rPr>
              <a:t> between a user's device and the outside network. </a:t>
            </a:r>
            <a:endParaRPr lang="en-US" dirty="0">
              <a:solidFill>
                <a:srgbClr val="202124"/>
              </a:solidFill>
              <a:latin typeface="+mn-lt"/>
            </a:endParaRPr>
          </a:p>
          <a:p>
            <a:pPr algn="just"/>
            <a:r>
              <a:rPr lang="en-US" b="0" i="0" dirty="0">
                <a:solidFill>
                  <a:srgbClr val="404668"/>
                </a:solidFill>
                <a:effectLst/>
                <a:latin typeface="+mn-lt"/>
              </a:rPr>
              <a:t>Proxy servers are often cheaper and faster than VPNs. </a:t>
            </a:r>
          </a:p>
          <a:p>
            <a:pPr algn="just"/>
            <a:r>
              <a:rPr lang="en-US" b="0" i="0" dirty="0">
                <a:solidFill>
                  <a:srgbClr val="404668"/>
                </a:solidFill>
                <a:effectLst/>
                <a:latin typeface="+mn-lt"/>
              </a:rPr>
              <a:t>Proxies need to be configured individually across apps.</a:t>
            </a:r>
            <a:endParaRPr lang="en-US" b="0" i="0" dirty="0">
              <a:solidFill>
                <a:srgbClr val="202124"/>
              </a:solidFill>
              <a:effectLst/>
              <a:latin typeface="+mn-lt"/>
            </a:endParaRPr>
          </a:p>
          <a:p>
            <a:pPr algn="just"/>
            <a:r>
              <a:rPr lang="en-US" b="0" i="0" dirty="0">
                <a:solidFill>
                  <a:srgbClr val="404668"/>
                </a:solidFill>
                <a:effectLst/>
                <a:latin typeface="+mn-lt"/>
              </a:rPr>
              <a:t>Web-based proxies are advantageous over VPNs on devices where users can't change software settings if privacy is not a significant concern. </a:t>
            </a:r>
          </a:p>
          <a:p>
            <a:pPr algn="just"/>
            <a:r>
              <a:rPr lang="en-US" b="0" i="0" dirty="0">
                <a:solidFill>
                  <a:srgbClr val="404668"/>
                </a:solidFill>
                <a:effectLst/>
                <a:latin typeface="+mn-lt"/>
              </a:rPr>
              <a:t>A proxy server can't encrypt data on its own; it just changes a user's IP address. </a:t>
            </a:r>
            <a:endParaRPr lang="en-US" dirty="0">
              <a:latin typeface="+mn-lt"/>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677733" y="546285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pic>
        <p:nvPicPr>
          <p:cNvPr id="9" name="Picture 8" descr="Graphical user interface, application, Teams&#10;&#10;Description automatically generated">
            <a:extLst>
              <a:ext uri="{FF2B5EF4-FFF2-40B4-BE49-F238E27FC236}">
                <a16:creationId xmlns:a16="http://schemas.microsoft.com/office/drawing/2014/main" id="{36DE168B-C4F8-4CCB-BC60-EEA9CE016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487" y="-1"/>
            <a:ext cx="11858513" cy="3807428"/>
          </a:xfrm>
          <a:prstGeom prst="rect">
            <a:avLst/>
          </a:prstGeom>
        </p:spPr>
      </p:pic>
    </p:spTree>
    <p:extLst>
      <p:ext uri="{BB962C8B-B14F-4D97-AF65-F5344CB8AC3E}">
        <p14:creationId xmlns:p14="http://schemas.microsoft.com/office/powerpoint/2010/main" val="3460969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strVal val="#ppt_x"/>
                                          </p:val>
                                        </p:tav>
                                        <p:tav tm="100000">
                                          <p:val>
                                            <p:strVal val="#ppt_x"/>
                                          </p:val>
                                        </p:tav>
                                      </p:tavLst>
                                    </p:anim>
                                    <p:anim calcmode="lin" valueType="num">
                                      <p:cBhvr>
                                        <p:cTn id="16"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anim calcmode="lin" valueType="num">
                                      <p:cBhvr>
                                        <p:cTn id="2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anim calcmode="lin" valueType="num">
                                      <p:cBhvr>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500"/>
                                        <p:tgtEl>
                                          <p:spTgt spid="8">
                                            <p:txEl>
                                              <p:pRg st="4" end="4"/>
                                            </p:txEl>
                                          </p:spTgt>
                                        </p:tgtEl>
                                      </p:cBhvr>
                                    </p:animEffect>
                                    <p:anim calcmode="lin" valueType="num">
                                      <p:cBhvr>
                                        <p:cTn id="3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500"/>
                                        <p:tgtEl>
                                          <p:spTgt spid="8">
                                            <p:txEl>
                                              <p:pRg st="5" end="5"/>
                                            </p:txEl>
                                          </p:spTgt>
                                        </p:tgtEl>
                                      </p:cBhvr>
                                    </p:animEffect>
                                    <p:anim calcmode="lin" valueType="num">
                                      <p:cBhvr>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Effect transition="in" filter="fade">
                                      <p:cBhvr>
                                        <p:cTn id="49" dur="500"/>
                                        <p:tgtEl>
                                          <p:spTgt spid="8">
                                            <p:txEl>
                                              <p:pRg st="6" end="6"/>
                                            </p:txEl>
                                          </p:spTgt>
                                        </p:tgtEl>
                                      </p:cBhvr>
                                    </p:animEffect>
                                    <p:anim calcmode="lin" valueType="num">
                                      <p:cBhvr>
                                        <p:cTn id="50"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1408" y="396652"/>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Private Relay</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12</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mn-lt"/>
              <a:cs typeface="Arial"/>
            </a:endParaRPr>
          </a:p>
          <a:p>
            <a:pPr marL="0" indent="0" algn="just">
              <a:buNone/>
            </a:pPr>
            <a:endParaRPr lang="en-US" dirty="0">
              <a:latin typeface="+mn-lt"/>
              <a:cs typeface="Arial"/>
            </a:endParaRPr>
          </a:p>
          <a:p>
            <a:pPr algn="just"/>
            <a:r>
              <a:rPr lang="en-US" b="0" i="0" dirty="0">
                <a:solidFill>
                  <a:srgbClr val="1A1A1A"/>
                </a:solidFill>
                <a:effectLst/>
                <a:latin typeface="+mn-lt"/>
              </a:rPr>
              <a:t>iCloud Private Relay "keeps your internet activity private"—and it does that in several ways. </a:t>
            </a:r>
          </a:p>
          <a:p>
            <a:pPr lvl="1" algn="just"/>
            <a:r>
              <a:rPr lang="en-US" dirty="0">
                <a:solidFill>
                  <a:srgbClr val="1A1A1A"/>
                </a:solidFill>
                <a:latin typeface="+mn-lt"/>
              </a:rPr>
              <a:t>H</a:t>
            </a:r>
            <a:r>
              <a:rPr lang="en-US" b="0" i="0" dirty="0">
                <a:solidFill>
                  <a:srgbClr val="1A1A1A"/>
                </a:solidFill>
                <a:effectLst/>
                <a:latin typeface="+mn-lt"/>
              </a:rPr>
              <a:t>iding your IP address from the websites that you visit.</a:t>
            </a:r>
          </a:p>
          <a:p>
            <a:pPr lvl="1" algn="just"/>
            <a:endParaRPr lang="en-US" b="0" i="0" dirty="0">
              <a:solidFill>
                <a:srgbClr val="1A1A1A"/>
              </a:solidFill>
              <a:effectLst/>
              <a:latin typeface="+mn-lt"/>
            </a:endParaRPr>
          </a:p>
          <a:p>
            <a:pPr algn="just"/>
            <a:r>
              <a:rPr lang="en-US" dirty="0">
                <a:solidFill>
                  <a:srgbClr val="1A1A1A"/>
                </a:solidFill>
                <a:latin typeface="+mn-lt"/>
              </a:rPr>
              <a:t>T</a:t>
            </a:r>
            <a:r>
              <a:rPr lang="en-US" b="0" i="0" dirty="0">
                <a:solidFill>
                  <a:srgbClr val="1A1A1A"/>
                </a:solidFill>
                <a:effectLst/>
                <a:latin typeface="+mn-lt"/>
              </a:rPr>
              <a:t>he service </a:t>
            </a:r>
            <a:r>
              <a:rPr lang="en-US" dirty="0">
                <a:solidFill>
                  <a:srgbClr val="1A1A1A"/>
                </a:solidFill>
                <a:latin typeface="+mn-lt"/>
              </a:rPr>
              <a:t>encrypts your data</a:t>
            </a:r>
            <a:r>
              <a:rPr lang="en-US" b="0" i="0" dirty="0">
                <a:solidFill>
                  <a:srgbClr val="1A1A1A"/>
                </a:solidFill>
                <a:effectLst/>
                <a:latin typeface="+mn-lt"/>
              </a:rPr>
              <a:t> as it leaves your device. </a:t>
            </a:r>
          </a:p>
          <a:p>
            <a:pPr algn="just"/>
            <a:endParaRPr lang="en-US" b="0" i="0" dirty="0">
              <a:solidFill>
                <a:srgbClr val="1A1A1A"/>
              </a:solidFill>
              <a:effectLst/>
              <a:latin typeface="+mn-lt"/>
            </a:endParaRPr>
          </a:p>
          <a:p>
            <a:pPr algn="just"/>
            <a:r>
              <a:rPr lang="en-US" b="0" i="0" dirty="0">
                <a:solidFill>
                  <a:srgbClr val="1A1A1A"/>
                </a:solidFill>
                <a:effectLst/>
                <a:latin typeface="+mn-lt"/>
              </a:rPr>
              <a:t>Finally, it also keeps your DNS (Domain Name System) queries secret—essentially, the websites you're looking up on your device. </a:t>
            </a:r>
            <a:endParaRPr lang="en-US" dirty="0">
              <a:latin typeface="+mn-lt"/>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pic>
        <p:nvPicPr>
          <p:cNvPr id="5" name="Picture 4" descr="Logo&#10;&#10;Description automatically generated">
            <a:extLst>
              <a:ext uri="{FF2B5EF4-FFF2-40B4-BE49-F238E27FC236}">
                <a16:creationId xmlns:a16="http://schemas.microsoft.com/office/drawing/2014/main" id="{7EAD7B5D-AFF4-465A-9A6F-593F49885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732" y="3833073"/>
            <a:ext cx="5197879" cy="2765028"/>
          </a:xfrm>
          <a:prstGeom prst="rect">
            <a:avLst/>
          </a:prstGeom>
        </p:spPr>
      </p:pic>
      <p:pic>
        <p:nvPicPr>
          <p:cNvPr id="7" name="Picture 6" descr="Icon&#10;&#10;Description automatically generated">
            <a:extLst>
              <a:ext uri="{FF2B5EF4-FFF2-40B4-BE49-F238E27FC236}">
                <a16:creationId xmlns:a16="http://schemas.microsoft.com/office/drawing/2014/main" id="{8239F773-D2F8-48E3-A7C2-3972D94CFE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021" y="4144791"/>
            <a:ext cx="4118937" cy="2316557"/>
          </a:xfrm>
          <a:prstGeom prst="rect">
            <a:avLst/>
          </a:prstGeom>
        </p:spPr>
      </p:pic>
    </p:spTree>
    <p:extLst>
      <p:ext uri="{BB962C8B-B14F-4D97-AF65-F5344CB8AC3E}">
        <p14:creationId xmlns:p14="http://schemas.microsoft.com/office/powerpoint/2010/main" val="2594755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500"/>
                                        <p:tgtEl>
                                          <p:spTgt spid="8">
                                            <p:txEl>
                                              <p:pRg st="2" end="2"/>
                                            </p:txEl>
                                          </p:spTgt>
                                        </p:tgtEl>
                                      </p:cBhvr>
                                    </p:animEffect>
                                    <p:anim calcmode="lin" valueType="num">
                                      <p:cBhvr>
                                        <p:cTn id="2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fade">
                                      <p:cBhvr>
                                        <p:cTn id="33" dur="500"/>
                                        <p:tgtEl>
                                          <p:spTgt spid="8">
                                            <p:txEl>
                                              <p:pRg st="3" end="3"/>
                                            </p:txEl>
                                          </p:spTgt>
                                        </p:tgtEl>
                                      </p:cBhvr>
                                    </p:animEffect>
                                    <p:anim calcmode="lin" valueType="num">
                                      <p:cBhvr>
                                        <p:cTn id="34"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fade">
                                      <p:cBhvr>
                                        <p:cTn id="40" dur="500"/>
                                        <p:tgtEl>
                                          <p:spTgt spid="8">
                                            <p:txEl>
                                              <p:pRg st="5" end="5"/>
                                            </p:txEl>
                                          </p:spTgt>
                                        </p:tgtEl>
                                      </p:cBhvr>
                                    </p:animEffect>
                                    <p:anim calcmode="lin" valueType="num">
                                      <p:cBhvr>
                                        <p:cTn id="4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fade">
                                      <p:cBhvr>
                                        <p:cTn id="47" dur="500"/>
                                        <p:tgtEl>
                                          <p:spTgt spid="8">
                                            <p:txEl>
                                              <p:pRg st="7" end="7"/>
                                            </p:txEl>
                                          </p:spTgt>
                                        </p:tgtEl>
                                      </p:cBhvr>
                                    </p:animEffect>
                                    <p:anim calcmode="lin" valueType="num">
                                      <p:cBhvr>
                                        <p:cTn id="48"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9" dur="5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1408" y="396652"/>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How it Works?</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13</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mn-lt"/>
              <a:cs typeface="Arial"/>
            </a:endParaRPr>
          </a:p>
          <a:p>
            <a:pPr marL="0" indent="0" algn="just">
              <a:buNone/>
            </a:pPr>
            <a:endParaRPr lang="en-US" dirty="0">
              <a:latin typeface="+mn-lt"/>
              <a:cs typeface="Arial"/>
            </a:endParaRPr>
          </a:p>
          <a:p>
            <a:pPr algn="just"/>
            <a:r>
              <a:rPr lang="en-US" b="0" i="0" dirty="0">
                <a:solidFill>
                  <a:srgbClr val="1A1A1A"/>
                </a:solidFill>
                <a:effectLst/>
                <a:latin typeface="+mn-lt"/>
              </a:rPr>
              <a:t>iCloud Private Relay deploys what Apple calls "dual-hop" architecture—there are two stops or relays between your device and the internet. </a:t>
            </a:r>
          </a:p>
          <a:p>
            <a:pPr lvl="1" algn="just"/>
            <a:r>
              <a:rPr lang="en-US" b="0" i="0" dirty="0">
                <a:solidFill>
                  <a:srgbClr val="1A1A1A"/>
                </a:solidFill>
                <a:effectLst/>
                <a:latin typeface="+mn-lt"/>
              </a:rPr>
              <a:t>One stop is run by Apple, where the IP address is visible but the name of the website you're visiting is encrypted</a:t>
            </a:r>
          </a:p>
          <a:p>
            <a:pPr lvl="1" algn="just"/>
            <a:r>
              <a:rPr lang="en-US" dirty="0">
                <a:solidFill>
                  <a:srgbClr val="1A1A1A"/>
                </a:solidFill>
                <a:latin typeface="+mn-lt"/>
              </a:rPr>
              <a:t>S</a:t>
            </a:r>
            <a:r>
              <a:rPr lang="en-US" b="0" i="0" dirty="0">
                <a:solidFill>
                  <a:srgbClr val="1A1A1A"/>
                </a:solidFill>
                <a:effectLst/>
                <a:latin typeface="+mn-lt"/>
              </a:rPr>
              <a:t>econd stop is run by Apple's "third-party partners" and knows the website you're visiting but not what your IP address is (it has the responsibility of assigning a new IP address for you).</a:t>
            </a:r>
            <a:endParaRPr lang="en-US" dirty="0">
              <a:solidFill>
                <a:srgbClr val="1A1A1A"/>
              </a:solidFill>
              <a:latin typeface="+mn-lt"/>
            </a:endParaRPr>
          </a:p>
          <a:p>
            <a:pPr algn="just"/>
            <a:endParaRPr lang="en-US" b="1" i="0" dirty="0">
              <a:solidFill>
                <a:srgbClr val="1A1A1A"/>
              </a:solidFill>
              <a:effectLst/>
              <a:latin typeface="+mn-lt"/>
            </a:endParaRPr>
          </a:p>
          <a:p>
            <a:pPr algn="just"/>
            <a:r>
              <a:rPr lang="en-US" b="1" i="0" dirty="0">
                <a:solidFill>
                  <a:srgbClr val="1A1A1A"/>
                </a:solidFill>
                <a:effectLst/>
                <a:latin typeface="+mn-lt"/>
              </a:rPr>
              <a:t>No one gets to see every bit of information</a:t>
            </a:r>
          </a:p>
          <a:p>
            <a:pPr algn="just"/>
            <a:endParaRPr lang="en-US" b="0" i="0" dirty="0">
              <a:solidFill>
                <a:srgbClr val="1A1A1A"/>
              </a:solidFill>
              <a:effectLst/>
              <a:latin typeface="+mn-lt"/>
            </a:endParaRPr>
          </a:p>
          <a:p>
            <a:pPr algn="just"/>
            <a:r>
              <a:rPr lang="en-US" b="0" i="0" dirty="0">
                <a:solidFill>
                  <a:srgbClr val="1A1A1A"/>
                </a:solidFill>
                <a:effectLst/>
                <a:latin typeface="+mn-lt"/>
              </a:rPr>
              <a:t>IP addresses assigned to you by the second relay are rotated over time and between sessions, making it even harder for you to be tracked. </a:t>
            </a:r>
            <a:endParaRPr lang="en-US" dirty="0">
              <a:latin typeface="+mn-lt"/>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pic>
        <p:nvPicPr>
          <p:cNvPr id="7" name="Picture 6" descr="Timeline&#10;&#10;Description automatically generated">
            <a:extLst>
              <a:ext uri="{FF2B5EF4-FFF2-40B4-BE49-F238E27FC236}">
                <a16:creationId xmlns:a16="http://schemas.microsoft.com/office/drawing/2014/main" id="{CF7B8C39-E7CE-4BFC-A333-A58F2C8A7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546" y="4530007"/>
            <a:ext cx="5469962" cy="2116208"/>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AF6F74C3-2048-4A3E-BF3E-48A18BAB27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918" y="4730920"/>
            <a:ext cx="5054936" cy="1843855"/>
          </a:xfrm>
          <a:prstGeom prst="rect">
            <a:avLst/>
          </a:prstGeom>
        </p:spPr>
      </p:pic>
    </p:spTree>
    <p:extLst>
      <p:ext uri="{BB962C8B-B14F-4D97-AF65-F5344CB8AC3E}">
        <p14:creationId xmlns:p14="http://schemas.microsoft.com/office/powerpoint/2010/main" val="1764025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500"/>
                                        <p:tgtEl>
                                          <p:spTgt spid="8">
                                            <p:txEl>
                                              <p:pRg st="2" end="2"/>
                                            </p:txEl>
                                          </p:spTgt>
                                        </p:tgtEl>
                                      </p:cBhvr>
                                    </p:animEffect>
                                    <p:anim calcmode="lin" valueType="num">
                                      <p:cBhvr>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anim calcmode="lin" valueType="num">
                                      <p:cBhvr>
                                        <p:cTn id="2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8">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anim calcmode="lin" valueType="num">
                                      <p:cBhvr>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anim calcmode="lin" valueType="num">
                                      <p:cBhvr>
                                        <p:cTn id="32"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3" dur="5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fade">
                                      <p:cBhvr>
                                        <p:cTn id="38" dur="500"/>
                                        <p:tgtEl>
                                          <p:spTgt spid="8">
                                            <p:txEl>
                                              <p:pRg st="8" end="8"/>
                                            </p:txEl>
                                          </p:spTgt>
                                        </p:tgtEl>
                                      </p:cBhvr>
                                    </p:animEffect>
                                    <p:anim calcmode="lin" valueType="num">
                                      <p:cBhvr>
                                        <p:cTn id="3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0" dur="5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anim calcmode="lin" valueType="num">
                                      <p:cBhvr>
                                        <p:cTn id="46" dur="500" fill="hold"/>
                                        <p:tgtEl>
                                          <p:spTgt spid="10"/>
                                        </p:tgtEl>
                                        <p:attrNameLst>
                                          <p:attrName>ppt_x</p:attrName>
                                        </p:attrNameLst>
                                      </p:cBhvr>
                                      <p:tavLst>
                                        <p:tav tm="0">
                                          <p:val>
                                            <p:strVal val="#ppt_x"/>
                                          </p:val>
                                        </p:tav>
                                        <p:tav tm="100000">
                                          <p:val>
                                            <p:strVal val="#ppt_x"/>
                                          </p:val>
                                        </p:tav>
                                      </p:tavLst>
                                    </p:anim>
                                    <p:anim calcmode="lin" valueType="num">
                                      <p:cBhvr>
                                        <p:cTn id="4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anim calcmode="lin" valueType="num">
                                      <p:cBhvr>
                                        <p:cTn id="53" dur="500" fill="hold"/>
                                        <p:tgtEl>
                                          <p:spTgt spid="7"/>
                                        </p:tgtEl>
                                        <p:attrNameLst>
                                          <p:attrName>ppt_x</p:attrName>
                                        </p:attrNameLst>
                                      </p:cBhvr>
                                      <p:tavLst>
                                        <p:tav tm="0">
                                          <p:val>
                                            <p:strVal val="#ppt_x"/>
                                          </p:val>
                                        </p:tav>
                                        <p:tav tm="100000">
                                          <p:val>
                                            <p:strVal val="#ppt_x"/>
                                          </p:val>
                                        </p:tav>
                                      </p:tavLst>
                                    </p:anim>
                                    <p:anim calcmode="lin" valueType="num">
                                      <p:cBhvr>
                                        <p:cTn id="5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1408" y="396652"/>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Two Proxy Servers</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14</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274011"/>
            <a:ext cx="11061700" cy="421239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algn="l"/>
            <a:r>
              <a:rPr lang="en-US" b="0" i="0" dirty="0">
                <a:solidFill>
                  <a:srgbClr val="333333"/>
                </a:solidFill>
                <a:effectLst/>
                <a:latin typeface="Open Sans" panose="020B0606030504020204" pitchFamily="34" charset="0"/>
              </a:rPr>
              <a:t>Instead of “tunneling” your data like a VPN, Private Relay uses two different proxy servers to hide your information.</a:t>
            </a:r>
          </a:p>
          <a:p>
            <a:pPr algn="l"/>
            <a:endParaRPr lang="en-US" b="0" i="0" dirty="0">
              <a:solidFill>
                <a:srgbClr val="333333"/>
              </a:solidFill>
              <a:effectLst/>
              <a:latin typeface="Open Sans" panose="020B0606030504020204" pitchFamily="34" charset="0"/>
            </a:endParaRPr>
          </a:p>
          <a:p>
            <a:pPr algn="l"/>
            <a:r>
              <a:rPr lang="en-US" b="0" i="0" dirty="0">
                <a:solidFill>
                  <a:srgbClr val="333333"/>
                </a:solidFill>
                <a:effectLst/>
                <a:latin typeface="Open Sans" panose="020B0606030504020204" pitchFamily="34" charset="0"/>
              </a:rPr>
              <a:t>When you access </a:t>
            </a:r>
            <a:r>
              <a:rPr lang="en-US" dirty="0">
                <a:solidFill>
                  <a:srgbClr val="333333"/>
                </a:solidFill>
                <a:latin typeface="Open Sans" panose="020B0606030504020204" pitchFamily="34" charset="0"/>
              </a:rPr>
              <a:t>browser</a:t>
            </a:r>
            <a:r>
              <a:rPr lang="en-US" b="0" i="0" dirty="0">
                <a:solidFill>
                  <a:srgbClr val="333333"/>
                </a:solidFill>
                <a:effectLst/>
                <a:latin typeface="Open Sans" panose="020B0606030504020204" pitchFamily="34" charset="0"/>
              </a:rPr>
              <a:t> and go to a website, </a:t>
            </a:r>
          </a:p>
          <a:p>
            <a:pPr lvl="1"/>
            <a:r>
              <a:rPr lang="en-US" dirty="0">
                <a:solidFill>
                  <a:srgbClr val="333333"/>
                </a:solidFill>
                <a:latin typeface="Open Sans" panose="020B0606030504020204" pitchFamily="34" charset="0"/>
              </a:rPr>
              <a:t>D</a:t>
            </a:r>
            <a:r>
              <a:rPr lang="en-US" b="0" i="0" dirty="0">
                <a:solidFill>
                  <a:srgbClr val="333333"/>
                </a:solidFill>
                <a:effectLst/>
                <a:latin typeface="Open Sans" panose="020B0606030504020204" pitchFamily="34" charset="0"/>
              </a:rPr>
              <a:t>evice connects to the first server, which is run by Apple.  </a:t>
            </a:r>
          </a:p>
          <a:p>
            <a:pPr lvl="1"/>
            <a:r>
              <a:rPr lang="en-US" b="0" i="0" dirty="0">
                <a:solidFill>
                  <a:srgbClr val="333333"/>
                </a:solidFill>
                <a:effectLst/>
                <a:latin typeface="Open Sans" panose="020B0606030504020204" pitchFamily="34" charset="0"/>
              </a:rPr>
              <a:t>configure the Private Relay settings to widen the scope of the random IP address that gets assigned to you, to your country and time zone.</a:t>
            </a:r>
          </a:p>
          <a:p>
            <a:pPr algn="l"/>
            <a:endParaRPr lang="en-US" dirty="0">
              <a:solidFill>
                <a:srgbClr val="333333"/>
              </a:solidFill>
              <a:latin typeface="Open Sans" panose="020B0606030504020204" pitchFamily="34" charset="0"/>
            </a:endParaRPr>
          </a:p>
          <a:p>
            <a:pPr algn="l"/>
            <a:r>
              <a:rPr lang="en-US" dirty="0">
                <a:solidFill>
                  <a:srgbClr val="333333"/>
                </a:solidFill>
                <a:latin typeface="Open Sans" panose="020B0606030504020204" pitchFamily="34" charset="0"/>
              </a:rPr>
              <a:t>S</a:t>
            </a:r>
            <a:r>
              <a:rPr lang="en-US" b="0" i="0" dirty="0">
                <a:solidFill>
                  <a:srgbClr val="333333"/>
                </a:solidFill>
                <a:effectLst/>
                <a:latin typeface="Open Sans" panose="020B0606030504020204" pitchFamily="34" charset="0"/>
              </a:rPr>
              <a:t>ends your data to the second server, via an encrypted connection. The second server’s job is to decrypt the info and send the right website. </a:t>
            </a:r>
          </a:p>
          <a:p>
            <a:pPr algn="l"/>
            <a:endParaRPr lang="en-US" dirty="0">
              <a:solidFill>
                <a:srgbClr val="333333"/>
              </a:solidFill>
              <a:latin typeface="Open Sans" panose="020B0606030504020204" pitchFamily="34" charset="0"/>
            </a:endParaRPr>
          </a:p>
          <a:p>
            <a:pPr algn="l"/>
            <a:r>
              <a:rPr lang="en-US" b="0" i="0" dirty="0">
                <a:solidFill>
                  <a:srgbClr val="333333"/>
                </a:solidFill>
                <a:effectLst/>
                <a:latin typeface="Open Sans" panose="020B0606030504020204" pitchFamily="34" charset="0"/>
              </a:rPr>
              <a:t>Why does Private Relay use two servers? The first server knows your IP address but doesn’t see the content you’re trying to access. The second server knows the content you want to access but doesn’t know your IP address.</a:t>
            </a: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1241970D-BDE4-4971-83C3-56B331ADB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035" y="4955226"/>
            <a:ext cx="2764458" cy="1755726"/>
          </a:xfrm>
          <a:prstGeom prst="rect">
            <a:avLst/>
          </a:prstGeom>
        </p:spPr>
      </p:pic>
    </p:spTree>
    <p:extLst>
      <p:ext uri="{BB962C8B-B14F-4D97-AF65-F5344CB8AC3E}">
        <p14:creationId xmlns:p14="http://schemas.microsoft.com/office/powerpoint/2010/main" val="2792377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anim calcmode="lin" valueType="num">
                                      <p:cBhvr>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anim calcmode="lin" valueType="num">
                                      <p:cBhvr>
                                        <p:cTn id="2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anim calcmode="lin" valueType="num">
                                      <p:cBhvr>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500"/>
                                        <p:tgtEl>
                                          <p:spTgt spid="8">
                                            <p:txEl>
                                              <p:pRg st="4" end="4"/>
                                            </p:txEl>
                                          </p:spTgt>
                                        </p:tgtEl>
                                      </p:cBhvr>
                                    </p:animEffect>
                                    <p:anim calcmode="lin" valueType="num">
                                      <p:cBhvr>
                                        <p:cTn id="3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500"/>
                                        <p:tgtEl>
                                          <p:spTgt spid="8">
                                            <p:txEl>
                                              <p:pRg st="6" end="6"/>
                                            </p:txEl>
                                          </p:spTgt>
                                        </p:tgtEl>
                                      </p:cBhvr>
                                    </p:animEffect>
                                    <p:anim calcmode="lin" valueType="num">
                                      <p:cBhvr>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Effect transition="in" filter="fade">
                                      <p:cBhvr>
                                        <p:cTn id="49" dur="500"/>
                                        <p:tgtEl>
                                          <p:spTgt spid="8">
                                            <p:txEl>
                                              <p:pRg st="8" end="8"/>
                                            </p:txEl>
                                          </p:spTgt>
                                        </p:tgtEl>
                                      </p:cBhvr>
                                    </p:animEffect>
                                    <p:anim calcmode="lin" valueType="num">
                                      <p:cBhvr>
                                        <p:cTn id="50"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anim calcmode="lin" valueType="num">
                                      <p:cBhvr>
                                        <p:cTn id="57" dur="500" fill="hold"/>
                                        <p:tgtEl>
                                          <p:spTgt spid="7"/>
                                        </p:tgtEl>
                                        <p:attrNameLst>
                                          <p:attrName>ppt_x</p:attrName>
                                        </p:attrNameLst>
                                      </p:cBhvr>
                                      <p:tavLst>
                                        <p:tav tm="0">
                                          <p:val>
                                            <p:strVal val="#ppt_x"/>
                                          </p:val>
                                        </p:tav>
                                        <p:tav tm="100000">
                                          <p:val>
                                            <p:strVal val="#ppt_x"/>
                                          </p:val>
                                        </p:tav>
                                      </p:tavLst>
                                    </p:anim>
                                    <p:anim calcmode="lin" valueType="num">
                                      <p:cBhvr>
                                        <p:cTn id="58"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1408" y="396652"/>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How can it be helpful?</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15</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274010"/>
            <a:ext cx="11061700" cy="421239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algn="l"/>
            <a:r>
              <a:rPr lang="en-US" dirty="0">
                <a:solidFill>
                  <a:srgbClr val="333333"/>
                </a:solidFill>
                <a:latin typeface="Open Sans" panose="020B0606030504020204" pitchFamily="34" charset="0"/>
              </a:rPr>
              <a:t>NCR also uses VPNs (third party) in many places.</a:t>
            </a:r>
          </a:p>
          <a:p>
            <a:pPr algn="l"/>
            <a:endParaRPr lang="en-US" dirty="0">
              <a:solidFill>
                <a:srgbClr val="333333"/>
              </a:solidFill>
              <a:latin typeface="Open Sans" panose="020B0606030504020204" pitchFamily="34" charset="0"/>
            </a:endParaRPr>
          </a:p>
          <a:p>
            <a:pPr algn="l"/>
            <a:r>
              <a:rPr lang="en-US" dirty="0">
                <a:solidFill>
                  <a:srgbClr val="333333"/>
                </a:solidFill>
                <a:latin typeface="Open Sans" panose="020B0606030504020204" pitchFamily="34" charset="0"/>
              </a:rPr>
              <a:t>If we replace VPNs with this solution what we will be getting:</a:t>
            </a:r>
          </a:p>
          <a:p>
            <a:pPr algn="l"/>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More control on what is happening in between sending and receiving requests</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Data Logging will be with NCR only</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Encryption policy will be of NCR only</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Increase security policies as per solution requirements</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No need to install or download additional software for support</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Cost will also be reduced which are given to third party VPNs</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Faster than VPNs</a:t>
            </a: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2DE3162F-69DD-4E62-97DE-BC6CFE8375A3}"/>
              </a:ext>
            </a:extLst>
          </p:cNvPr>
          <p:cNvSpPr txBox="1">
            <a:spLocks/>
          </p:cNvSpPr>
          <p:nvPr/>
        </p:nvSpPr>
        <p:spPr>
          <a:xfrm>
            <a:off x="844551" y="1468941"/>
            <a:ext cx="11061700" cy="421239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algn="l"/>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158840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anim calcmode="lin" valueType="num">
                                      <p:cBhvr>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anim calcmode="lin" valueType="num">
                                      <p:cBhvr>
                                        <p:cTn id="2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500"/>
                                        <p:tgtEl>
                                          <p:spTgt spid="8">
                                            <p:txEl>
                                              <p:pRg st="4" end="4"/>
                                            </p:txEl>
                                          </p:spTgt>
                                        </p:tgtEl>
                                      </p:cBhvr>
                                    </p:animEffect>
                                    <p:anim calcmode="lin" valueType="num">
                                      <p:cBhvr>
                                        <p:cTn id="2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500"/>
                                        <p:tgtEl>
                                          <p:spTgt spid="8">
                                            <p:txEl>
                                              <p:pRg st="6" end="6"/>
                                            </p:txEl>
                                          </p:spTgt>
                                        </p:tgtEl>
                                      </p:cBhvr>
                                    </p:animEffect>
                                    <p:anim calcmode="lin" valueType="num">
                                      <p:cBhvr>
                                        <p:cTn id="36"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fade">
                                      <p:cBhvr>
                                        <p:cTn id="42" dur="500"/>
                                        <p:tgtEl>
                                          <p:spTgt spid="8">
                                            <p:txEl>
                                              <p:pRg st="8" end="8"/>
                                            </p:txEl>
                                          </p:spTgt>
                                        </p:tgtEl>
                                      </p:cBhvr>
                                    </p:animEffect>
                                    <p:anim calcmode="lin" valueType="num">
                                      <p:cBhvr>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4" dur="5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10" end="10"/>
                                            </p:txEl>
                                          </p:spTgt>
                                        </p:tgtEl>
                                        <p:attrNameLst>
                                          <p:attrName>style.visibility</p:attrName>
                                        </p:attrNameLst>
                                      </p:cBhvr>
                                      <p:to>
                                        <p:strVal val="visible"/>
                                      </p:to>
                                    </p:set>
                                    <p:animEffect transition="in" filter="fade">
                                      <p:cBhvr>
                                        <p:cTn id="49" dur="500"/>
                                        <p:tgtEl>
                                          <p:spTgt spid="8">
                                            <p:txEl>
                                              <p:pRg st="10" end="10"/>
                                            </p:txEl>
                                          </p:spTgt>
                                        </p:tgtEl>
                                      </p:cBhvr>
                                    </p:animEffect>
                                    <p:anim calcmode="lin" valueType="num">
                                      <p:cBhvr>
                                        <p:cTn id="50"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51" dur="5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12" end="12"/>
                                            </p:txEl>
                                          </p:spTgt>
                                        </p:tgtEl>
                                        <p:attrNameLst>
                                          <p:attrName>style.visibility</p:attrName>
                                        </p:attrNameLst>
                                      </p:cBhvr>
                                      <p:to>
                                        <p:strVal val="visible"/>
                                      </p:to>
                                    </p:set>
                                    <p:animEffect transition="in" filter="fade">
                                      <p:cBhvr>
                                        <p:cTn id="56" dur="500"/>
                                        <p:tgtEl>
                                          <p:spTgt spid="8">
                                            <p:txEl>
                                              <p:pRg st="12" end="12"/>
                                            </p:txEl>
                                          </p:spTgt>
                                        </p:tgtEl>
                                      </p:cBhvr>
                                    </p:animEffect>
                                    <p:anim calcmode="lin" valueType="num">
                                      <p:cBhvr>
                                        <p:cTn id="5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58" dur="5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
                                            <p:txEl>
                                              <p:pRg st="14" end="14"/>
                                            </p:txEl>
                                          </p:spTgt>
                                        </p:tgtEl>
                                        <p:attrNameLst>
                                          <p:attrName>style.visibility</p:attrName>
                                        </p:attrNameLst>
                                      </p:cBhvr>
                                      <p:to>
                                        <p:strVal val="visible"/>
                                      </p:to>
                                    </p:set>
                                    <p:animEffect transition="in" filter="fade">
                                      <p:cBhvr>
                                        <p:cTn id="63" dur="500"/>
                                        <p:tgtEl>
                                          <p:spTgt spid="8">
                                            <p:txEl>
                                              <p:pRg st="14" end="14"/>
                                            </p:txEl>
                                          </p:spTgt>
                                        </p:tgtEl>
                                      </p:cBhvr>
                                    </p:animEffect>
                                    <p:anim calcmode="lin" valueType="num">
                                      <p:cBhvr>
                                        <p:cTn id="64"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65" dur="5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8">
                                            <p:txEl>
                                              <p:pRg st="16" end="16"/>
                                            </p:txEl>
                                          </p:spTgt>
                                        </p:tgtEl>
                                        <p:attrNameLst>
                                          <p:attrName>style.visibility</p:attrName>
                                        </p:attrNameLst>
                                      </p:cBhvr>
                                      <p:to>
                                        <p:strVal val="visible"/>
                                      </p:to>
                                    </p:set>
                                    <p:animEffect transition="in" filter="fade">
                                      <p:cBhvr>
                                        <p:cTn id="70" dur="500"/>
                                        <p:tgtEl>
                                          <p:spTgt spid="8">
                                            <p:txEl>
                                              <p:pRg st="16" end="16"/>
                                            </p:txEl>
                                          </p:spTgt>
                                        </p:tgtEl>
                                      </p:cBhvr>
                                    </p:animEffect>
                                    <p:anim calcmode="lin" valueType="num">
                                      <p:cBhvr>
                                        <p:cTn id="71"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72" dur="5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nodePh="1">
                                  <p:stCondLst>
                                    <p:cond delay="0"/>
                                  </p:stCondLst>
                                  <p:endCondLst>
                                    <p:cond evt="begin" delay="0">
                                      <p:tn val="75"/>
                                    </p:cond>
                                  </p:endCondLst>
                                  <p:childTnLst>
                                    <p:set>
                                      <p:cBhvr>
                                        <p:cTn id="76" dur="1" fill="hold">
                                          <p:stCondLst>
                                            <p:cond delay="0"/>
                                          </p:stCondLst>
                                        </p:cTn>
                                        <p:tgtEl>
                                          <p:spTgt spid="7">
                                            <p:txEl>
                                              <p:pRg st="0" end="0"/>
                                            </p:txEl>
                                          </p:spTgt>
                                        </p:tgtEl>
                                        <p:attrNameLst>
                                          <p:attrName>style.visibility</p:attrName>
                                        </p:attrNameLst>
                                      </p:cBhvr>
                                      <p:to>
                                        <p:strVal val="visible"/>
                                      </p:to>
                                    </p:set>
                                    <p:animEffect transition="in" filter="fade">
                                      <p:cBhvr>
                                        <p:cTn id="77" dur="500"/>
                                        <p:tgtEl>
                                          <p:spTgt spid="7">
                                            <p:txEl>
                                              <p:pRg st="0" end="0"/>
                                            </p:txEl>
                                          </p:spTgt>
                                        </p:tgtEl>
                                      </p:cBhvr>
                                    </p:animEffect>
                                    <p:anim calcmode="lin" valueType="num">
                                      <p:cBhvr>
                                        <p:cTn id="7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999336" y="343674"/>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NCR COIN CODE</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16</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3865912" y="2645610"/>
            <a:ext cx="11061700" cy="421239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buNone/>
            </a:pPr>
            <a:r>
              <a:rPr lang="en-US" sz="8000" dirty="0">
                <a:latin typeface="+mn-lt"/>
              </a:rPr>
              <a:t>MT8119</a:t>
            </a:r>
            <a:endParaRPr lang="en-US" dirty="0">
              <a:solidFill>
                <a:srgbClr val="333333"/>
              </a:solidFill>
              <a:latin typeface="+mn-lt"/>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3999336" y="1076203"/>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2DE3162F-69DD-4E62-97DE-BC6CFE8375A3}"/>
              </a:ext>
            </a:extLst>
          </p:cNvPr>
          <p:cNvSpPr txBox="1">
            <a:spLocks/>
          </p:cNvSpPr>
          <p:nvPr/>
        </p:nvSpPr>
        <p:spPr>
          <a:xfrm>
            <a:off x="844551" y="1468941"/>
            <a:ext cx="11061700" cy="421239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algn="l"/>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3694153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anim calcmode="lin" valueType="num">
                                      <p:cBhvr>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nodePh="1">
                                  <p:stCondLst>
                                    <p:cond delay="0"/>
                                  </p:stCondLst>
                                  <p:endCondLst>
                                    <p:cond evt="begin" delay="0">
                                      <p:tn val="19"/>
                                    </p:cond>
                                  </p:end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anim calcmode="lin" valueType="num">
                                      <p:cBhvr>
                                        <p:cTn id="2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B7138AD-A766-4E22-A355-8137F7C59663}"/>
              </a:ext>
            </a:extLst>
          </p:cNvPr>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2" name="Text Placeholder 1">
            <a:extLst>
              <a:ext uri="{FF2B5EF4-FFF2-40B4-BE49-F238E27FC236}">
                <a16:creationId xmlns:a16="http://schemas.microsoft.com/office/drawing/2014/main" id="{ECB885A9-0A77-4196-9589-30504234E317}"/>
              </a:ext>
            </a:extLst>
          </p:cNvPr>
          <p:cNvSpPr>
            <a:spLocks noGrp="1"/>
          </p:cNvSpPr>
          <p:nvPr>
            <p:ph type="body" sz="quarter" idx="10"/>
          </p:nvPr>
        </p:nvSpPr>
        <p:spPr>
          <a:xfrm>
            <a:off x="0" y="1965869"/>
            <a:ext cx="10604256" cy="2168429"/>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pPr algn="ctr"/>
            <a:r>
              <a:rPr lang="en-US" sz="10000" dirty="0">
                <a:solidFill>
                  <a:schemeClr val="bg1"/>
                </a:solidFill>
                <a:latin typeface="Arial"/>
                <a:ea typeface="ＭＳ Ｐゴシック"/>
              </a:rPr>
              <a:t>THANK YOU</a:t>
            </a:r>
          </a:p>
        </p:txBody>
      </p:sp>
    </p:spTree>
    <p:extLst>
      <p:ext uri="{BB962C8B-B14F-4D97-AF65-F5344CB8AC3E}">
        <p14:creationId xmlns:p14="http://schemas.microsoft.com/office/powerpoint/2010/main" val="4184462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924832" y="403348"/>
            <a:ext cx="10928276" cy="877358"/>
          </a:xfrm>
        </p:spPr>
        <p:txBody>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b="1" dirty="0">
                <a:latin typeface="+mj-lt"/>
                <a:cs typeface="Times New Roman" panose="02020603050405020304" pitchFamily="18" charset="0"/>
              </a:rPr>
              <a:t>Index</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2</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algn="just"/>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924832" y="1135593"/>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3AB2153-690F-48EC-952D-2063C51BB6BA}"/>
              </a:ext>
            </a:extLst>
          </p:cNvPr>
          <p:cNvSpPr txBox="1">
            <a:spLocks/>
          </p:cNvSpPr>
          <p:nvPr/>
        </p:nvSpPr>
        <p:spPr>
          <a:xfrm>
            <a:off x="791408" y="1239710"/>
            <a:ext cx="10928276" cy="437858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r>
              <a:rPr lang="en-US" dirty="0">
                <a:latin typeface="+mn-lt"/>
              </a:rPr>
              <a:t>How the Web Works?</a:t>
            </a:r>
          </a:p>
          <a:p>
            <a:endParaRPr lang="en-US" dirty="0">
              <a:latin typeface="+mn-lt"/>
            </a:endParaRPr>
          </a:p>
          <a:p>
            <a:r>
              <a:rPr lang="en-US" dirty="0">
                <a:latin typeface="+mn-lt"/>
              </a:rPr>
              <a:t>Without Proxy Servers</a:t>
            </a:r>
          </a:p>
          <a:p>
            <a:endParaRPr lang="en-US" dirty="0">
              <a:latin typeface="+mn-lt"/>
            </a:endParaRPr>
          </a:p>
          <a:p>
            <a:r>
              <a:rPr lang="en-US" dirty="0">
                <a:latin typeface="+mn-lt"/>
              </a:rPr>
              <a:t>What is Proxy Server?</a:t>
            </a:r>
          </a:p>
          <a:p>
            <a:endParaRPr lang="en-US" dirty="0">
              <a:latin typeface="+mn-lt"/>
            </a:endParaRPr>
          </a:p>
          <a:p>
            <a:r>
              <a:rPr lang="en-US" dirty="0">
                <a:latin typeface="+mn-lt"/>
              </a:rPr>
              <a:t>Why do we need to use Proxy Server?</a:t>
            </a:r>
          </a:p>
          <a:p>
            <a:endParaRPr lang="en-US" dirty="0">
              <a:latin typeface="+mn-lt"/>
            </a:endParaRPr>
          </a:p>
          <a:p>
            <a:r>
              <a:rPr lang="en-US" dirty="0">
                <a:latin typeface="+mn-lt"/>
              </a:rPr>
              <a:t>Types of Proxy Server</a:t>
            </a:r>
          </a:p>
          <a:p>
            <a:endParaRPr lang="en-US" dirty="0">
              <a:latin typeface="+mn-lt"/>
            </a:endParaRPr>
          </a:p>
          <a:p>
            <a:r>
              <a:rPr lang="en-US" dirty="0">
                <a:latin typeface="+mn-lt"/>
              </a:rPr>
              <a:t>What Proxy Servers can’t do?</a:t>
            </a:r>
          </a:p>
          <a:p>
            <a:endParaRPr lang="en-US" dirty="0">
              <a:latin typeface="+mn-lt"/>
            </a:endParaRPr>
          </a:p>
          <a:p>
            <a:r>
              <a:rPr lang="en-US" dirty="0">
                <a:latin typeface="+mn-lt"/>
              </a:rPr>
              <a:t>VPNs</a:t>
            </a:r>
          </a:p>
          <a:p>
            <a:endParaRPr lang="en-US" dirty="0">
              <a:latin typeface="+mn-lt"/>
            </a:endParaRPr>
          </a:p>
          <a:p>
            <a:r>
              <a:rPr lang="en-US" dirty="0">
                <a:latin typeface="+mn-lt"/>
              </a:rPr>
              <a:t>Apple used Two Proxy Servers to create a feature</a:t>
            </a:r>
          </a:p>
          <a:p>
            <a:endParaRPr lang="en-US" dirty="0">
              <a:latin typeface="+mn-lt"/>
            </a:endParaRPr>
          </a:p>
          <a:p>
            <a:r>
              <a:rPr lang="en-US" dirty="0">
                <a:latin typeface="+mn-lt"/>
              </a:rPr>
              <a:t>How can it be helpful?</a:t>
            </a:r>
          </a:p>
          <a:p>
            <a:endParaRPr lang="en-US" dirty="0">
              <a:latin typeface="+mn-lt"/>
            </a:endParaRPr>
          </a:p>
          <a:p>
            <a:r>
              <a:rPr lang="en-US">
                <a:latin typeface="+mn-lt"/>
              </a:rPr>
              <a:t>NCR Coin Code</a:t>
            </a:r>
            <a:endParaRPr lang="en-US" dirty="0">
              <a:latin typeface="+mn-lt"/>
            </a:endParaRPr>
          </a:p>
          <a:p>
            <a:endParaRPr lang="en-US" dirty="0">
              <a:latin typeface="+mn-lt"/>
            </a:endParaRPr>
          </a:p>
          <a:p>
            <a:endParaRPr lang="en-US" dirty="0">
              <a:latin typeface="+mn-lt"/>
            </a:endParaRPr>
          </a:p>
        </p:txBody>
      </p:sp>
    </p:spTree>
    <p:extLst>
      <p:ext uri="{BB962C8B-B14F-4D97-AF65-F5344CB8AC3E}">
        <p14:creationId xmlns:p14="http://schemas.microsoft.com/office/powerpoint/2010/main" val="1957995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anim calcmode="lin" valueType="num">
                                      <p:cBhvr>
                                        <p:cTn id="2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500"/>
                                        <p:tgtEl>
                                          <p:spTgt spid="10">
                                            <p:txEl>
                                              <p:pRg st="2" end="2"/>
                                            </p:txEl>
                                          </p:spTgt>
                                        </p:tgtEl>
                                      </p:cBhvr>
                                    </p:animEffect>
                                    <p:anim calcmode="lin" valueType="num">
                                      <p:cBhvr>
                                        <p:cTn id="2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500"/>
                                        <p:tgtEl>
                                          <p:spTgt spid="10">
                                            <p:txEl>
                                              <p:pRg st="4" end="4"/>
                                            </p:txEl>
                                          </p:spTgt>
                                        </p:tgtEl>
                                      </p:cBhvr>
                                    </p:animEffect>
                                    <p:anim calcmode="lin" valueType="num">
                                      <p:cBhvr>
                                        <p:cTn id="36"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anim calcmode="lin" valueType="num">
                                      <p:cBhvr>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animEffect transition="in" filter="fade">
                                      <p:cBhvr>
                                        <p:cTn id="49" dur="500"/>
                                        <p:tgtEl>
                                          <p:spTgt spid="10">
                                            <p:txEl>
                                              <p:pRg st="8" end="8"/>
                                            </p:txEl>
                                          </p:spTgt>
                                        </p:tgtEl>
                                      </p:cBhvr>
                                    </p:animEffect>
                                    <p:anim calcmode="lin" valueType="num">
                                      <p:cBhvr>
                                        <p:cTn id="50"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
                                            <p:txEl>
                                              <p:pRg st="10" end="10"/>
                                            </p:txEl>
                                          </p:spTgt>
                                        </p:tgtEl>
                                        <p:attrNameLst>
                                          <p:attrName>style.visibility</p:attrName>
                                        </p:attrNameLst>
                                      </p:cBhvr>
                                      <p:to>
                                        <p:strVal val="visible"/>
                                      </p:to>
                                    </p:set>
                                    <p:animEffect transition="in" filter="fade">
                                      <p:cBhvr>
                                        <p:cTn id="56" dur="500"/>
                                        <p:tgtEl>
                                          <p:spTgt spid="10">
                                            <p:txEl>
                                              <p:pRg st="10" end="10"/>
                                            </p:txEl>
                                          </p:spTgt>
                                        </p:tgtEl>
                                      </p:cBhvr>
                                    </p:animEffect>
                                    <p:anim calcmode="lin" valueType="num">
                                      <p:cBhvr>
                                        <p:cTn id="5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58" dur="5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
                                            <p:txEl>
                                              <p:pRg st="12" end="12"/>
                                            </p:txEl>
                                          </p:spTgt>
                                        </p:tgtEl>
                                        <p:attrNameLst>
                                          <p:attrName>style.visibility</p:attrName>
                                        </p:attrNameLst>
                                      </p:cBhvr>
                                      <p:to>
                                        <p:strVal val="visible"/>
                                      </p:to>
                                    </p:set>
                                    <p:animEffect transition="in" filter="fade">
                                      <p:cBhvr>
                                        <p:cTn id="63" dur="500"/>
                                        <p:tgtEl>
                                          <p:spTgt spid="10">
                                            <p:txEl>
                                              <p:pRg st="12" end="12"/>
                                            </p:txEl>
                                          </p:spTgt>
                                        </p:tgtEl>
                                      </p:cBhvr>
                                    </p:animEffect>
                                    <p:anim calcmode="lin" valueType="num">
                                      <p:cBhvr>
                                        <p:cTn id="64"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65" dur="500" fill="hold"/>
                                        <p:tgtEl>
                                          <p:spTgt spid="1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0">
                                            <p:txEl>
                                              <p:pRg st="14" end="14"/>
                                            </p:txEl>
                                          </p:spTgt>
                                        </p:tgtEl>
                                        <p:attrNameLst>
                                          <p:attrName>style.visibility</p:attrName>
                                        </p:attrNameLst>
                                      </p:cBhvr>
                                      <p:to>
                                        <p:strVal val="visible"/>
                                      </p:to>
                                    </p:set>
                                    <p:animEffect transition="in" filter="fade">
                                      <p:cBhvr>
                                        <p:cTn id="70" dur="500"/>
                                        <p:tgtEl>
                                          <p:spTgt spid="10">
                                            <p:txEl>
                                              <p:pRg st="14" end="14"/>
                                            </p:txEl>
                                          </p:spTgt>
                                        </p:tgtEl>
                                      </p:cBhvr>
                                    </p:animEffect>
                                    <p:anim calcmode="lin" valueType="num">
                                      <p:cBhvr>
                                        <p:cTn id="71"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p:cTn id="72" dur="500" fill="hold"/>
                                        <p:tgtEl>
                                          <p:spTgt spid="1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0">
                                            <p:txEl>
                                              <p:pRg st="16" end="16"/>
                                            </p:txEl>
                                          </p:spTgt>
                                        </p:tgtEl>
                                        <p:attrNameLst>
                                          <p:attrName>style.visibility</p:attrName>
                                        </p:attrNameLst>
                                      </p:cBhvr>
                                      <p:to>
                                        <p:strVal val="visible"/>
                                      </p:to>
                                    </p:set>
                                    <p:animEffect transition="in" filter="fade">
                                      <p:cBhvr>
                                        <p:cTn id="77" dur="500"/>
                                        <p:tgtEl>
                                          <p:spTgt spid="10">
                                            <p:txEl>
                                              <p:pRg st="16" end="16"/>
                                            </p:txEl>
                                          </p:spTgt>
                                        </p:tgtEl>
                                      </p:cBhvr>
                                    </p:animEffect>
                                    <p:anim calcmode="lin" valueType="num">
                                      <p:cBhvr>
                                        <p:cTn id="78" dur="500" fill="hold"/>
                                        <p:tgtEl>
                                          <p:spTgt spid="10">
                                            <p:txEl>
                                              <p:pRg st="16" end="16"/>
                                            </p:txEl>
                                          </p:spTgt>
                                        </p:tgtEl>
                                        <p:attrNameLst>
                                          <p:attrName>ppt_x</p:attrName>
                                        </p:attrNameLst>
                                      </p:cBhvr>
                                      <p:tavLst>
                                        <p:tav tm="0">
                                          <p:val>
                                            <p:strVal val="#ppt_x"/>
                                          </p:val>
                                        </p:tav>
                                        <p:tav tm="100000">
                                          <p:val>
                                            <p:strVal val="#ppt_x"/>
                                          </p:val>
                                        </p:tav>
                                      </p:tavLst>
                                    </p:anim>
                                    <p:anim calcmode="lin" valueType="num">
                                      <p:cBhvr>
                                        <p:cTn id="79" dur="500" fill="hold"/>
                                        <p:tgtEl>
                                          <p:spTgt spid="10">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0">
                                            <p:txEl>
                                              <p:pRg st="18" end="18"/>
                                            </p:txEl>
                                          </p:spTgt>
                                        </p:tgtEl>
                                        <p:attrNameLst>
                                          <p:attrName>style.visibility</p:attrName>
                                        </p:attrNameLst>
                                      </p:cBhvr>
                                      <p:to>
                                        <p:strVal val="visible"/>
                                      </p:to>
                                    </p:set>
                                    <p:animEffect transition="in" filter="fade">
                                      <p:cBhvr>
                                        <p:cTn id="84" dur="500"/>
                                        <p:tgtEl>
                                          <p:spTgt spid="10">
                                            <p:txEl>
                                              <p:pRg st="18" end="18"/>
                                            </p:txEl>
                                          </p:spTgt>
                                        </p:tgtEl>
                                      </p:cBhvr>
                                    </p:animEffect>
                                    <p:anim calcmode="lin" valueType="num">
                                      <p:cBhvr>
                                        <p:cTn id="85" dur="500" fill="hold"/>
                                        <p:tgtEl>
                                          <p:spTgt spid="10">
                                            <p:txEl>
                                              <p:pRg st="18" end="18"/>
                                            </p:txEl>
                                          </p:spTgt>
                                        </p:tgtEl>
                                        <p:attrNameLst>
                                          <p:attrName>ppt_x</p:attrName>
                                        </p:attrNameLst>
                                      </p:cBhvr>
                                      <p:tavLst>
                                        <p:tav tm="0">
                                          <p:val>
                                            <p:strVal val="#ppt_x"/>
                                          </p:val>
                                        </p:tav>
                                        <p:tav tm="100000">
                                          <p:val>
                                            <p:strVal val="#ppt_x"/>
                                          </p:val>
                                        </p:tav>
                                      </p:tavLst>
                                    </p:anim>
                                    <p:anim calcmode="lin" valueType="num">
                                      <p:cBhvr>
                                        <p:cTn id="86" dur="500" fill="hold"/>
                                        <p:tgtEl>
                                          <p:spTgt spid="10">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1408" y="541763"/>
            <a:ext cx="10928276" cy="877358"/>
          </a:xfrm>
        </p:spPr>
        <p:txBody>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ea typeface="ＭＳ Ｐゴシック"/>
                <a:cs typeface="Times New Roman" panose="02020603050405020304" pitchFamily="18" charset="0"/>
              </a:rPr>
              <a:t>How the Web Works</a:t>
            </a:r>
            <a:endParaRPr lang="en-US" b="1"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3</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algn="just"/>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791408" y="1243662"/>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3AB2153-690F-48EC-952D-2063C51BB6BA}"/>
              </a:ext>
            </a:extLst>
          </p:cNvPr>
          <p:cNvSpPr txBox="1">
            <a:spLocks/>
          </p:cNvSpPr>
          <p:nvPr/>
        </p:nvSpPr>
        <p:spPr>
          <a:xfrm>
            <a:off x="791408" y="1837493"/>
            <a:ext cx="10928276" cy="437858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algn="just"/>
            <a:endParaRPr lang="en-US" sz="2000" dirty="0">
              <a:latin typeface="+mn-lt"/>
              <a:cs typeface="Times New Roman" panose="02020603050405020304" pitchFamily="18" charset="0"/>
            </a:endParaRPr>
          </a:p>
        </p:txBody>
      </p:sp>
      <p:pic>
        <p:nvPicPr>
          <p:cNvPr id="9" name="Content Placeholder 4" descr="Diagram&#10;&#10;Description automatically generated">
            <a:extLst>
              <a:ext uri="{FF2B5EF4-FFF2-40B4-BE49-F238E27FC236}">
                <a16:creationId xmlns:a16="http://schemas.microsoft.com/office/drawing/2014/main" id="{5246197C-AC71-4FCB-B955-379FDB6C9B17}"/>
              </a:ext>
            </a:extLst>
          </p:cNvPr>
          <p:cNvPicPr>
            <a:picLocks noChangeAspect="1"/>
          </p:cNvPicPr>
          <p:nvPr/>
        </p:nvPicPr>
        <p:blipFill>
          <a:blip r:embed="rId2"/>
          <a:stretch>
            <a:fillRect/>
          </a:stretch>
        </p:blipFill>
        <p:spPr>
          <a:xfrm>
            <a:off x="2286000" y="1243662"/>
            <a:ext cx="8385922" cy="5199272"/>
          </a:xfrm>
          <a:prstGeom prst="rect">
            <a:avLst/>
          </a:prstGeom>
        </p:spPr>
      </p:pic>
    </p:spTree>
    <p:extLst>
      <p:ext uri="{BB962C8B-B14F-4D97-AF65-F5344CB8AC3E}">
        <p14:creationId xmlns:p14="http://schemas.microsoft.com/office/powerpoint/2010/main" val="2449743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1408" y="3924631"/>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2800" b="1" dirty="0">
                <a:latin typeface="+mj-lt"/>
                <a:ea typeface="ＭＳ Ｐゴシック"/>
                <a:cs typeface="Times New Roman" panose="02020603050405020304" pitchFamily="18" charset="0"/>
              </a:rPr>
              <a:t>Without </a:t>
            </a:r>
            <a:br>
              <a:rPr lang="en-US" sz="2800" b="1" dirty="0">
                <a:latin typeface="+mj-lt"/>
                <a:ea typeface="ＭＳ Ｐゴシック"/>
                <a:cs typeface="Times New Roman" panose="02020603050405020304" pitchFamily="18" charset="0"/>
              </a:rPr>
            </a:br>
            <a:r>
              <a:rPr lang="en-US" sz="2800" b="1" dirty="0">
                <a:latin typeface="+mj-lt"/>
                <a:ea typeface="ＭＳ Ｐゴシック"/>
                <a:cs typeface="Times New Roman" panose="02020603050405020304" pitchFamily="18" charset="0"/>
              </a:rPr>
              <a:t>Proxy Server</a:t>
            </a:r>
            <a:endParaRPr lang="en-US" sz="2800" b="1"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dirty="0"/>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4</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algn="just"/>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791408" y="480198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3AB2153-690F-48EC-952D-2063C51BB6BA}"/>
              </a:ext>
            </a:extLst>
          </p:cNvPr>
          <p:cNvSpPr txBox="1">
            <a:spLocks/>
          </p:cNvSpPr>
          <p:nvPr/>
        </p:nvSpPr>
        <p:spPr>
          <a:xfrm>
            <a:off x="3402666" y="3429000"/>
            <a:ext cx="8448364" cy="225343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r>
              <a:rPr lang="en-US" sz="1400" dirty="0">
                <a:latin typeface="+mn-lt"/>
              </a:rPr>
              <a:t>User request specific </a:t>
            </a:r>
            <a:r>
              <a:rPr lang="en-IN" sz="1400" dirty="0">
                <a:latin typeface="+mn-lt"/>
              </a:rPr>
              <a:t>web page, the request directly goes to the server.</a:t>
            </a:r>
          </a:p>
          <a:p>
            <a:endParaRPr lang="en-IN" sz="1400" dirty="0">
              <a:latin typeface="+mn-lt"/>
            </a:endParaRPr>
          </a:p>
          <a:p>
            <a:r>
              <a:rPr lang="en-IN" sz="1400" dirty="0">
                <a:latin typeface="+mn-lt"/>
              </a:rPr>
              <a:t>Server gives a response directly to the user.</a:t>
            </a:r>
          </a:p>
          <a:p>
            <a:endParaRPr lang="en-IN" sz="1400" dirty="0">
              <a:latin typeface="+mn-lt"/>
            </a:endParaRPr>
          </a:p>
          <a:p>
            <a:r>
              <a:rPr lang="en-IN" sz="1400" dirty="0">
                <a:latin typeface="+mn-lt"/>
              </a:rPr>
              <a:t>no content filtering or security layer </a:t>
            </a:r>
          </a:p>
          <a:p>
            <a:endParaRPr lang="en-IN" sz="1400" dirty="0">
              <a:latin typeface="+mn-lt"/>
            </a:endParaRPr>
          </a:p>
          <a:p>
            <a:r>
              <a:rPr lang="en-IN" sz="1400" dirty="0">
                <a:latin typeface="+mn-lt"/>
              </a:rPr>
              <a:t>no encryption in the messages</a:t>
            </a:r>
          </a:p>
          <a:p>
            <a:endParaRPr lang="en-IN" sz="1400" dirty="0">
              <a:latin typeface="+mn-lt"/>
            </a:endParaRPr>
          </a:p>
          <a:p>
            <a:r>
              <a:rPr lang="en-IN" sz="1400" dirty="0">
                <a:latin typeface="+mn-lt"/>
              </a:rPr>
              <a:t>Server knows your external IP. This IP is sufficient to know your approximate geographical location. </a:t>
            </a:r>
          </a:p>
          <a:p>
            <a:endParaRPr lang="en-IN" sz="1400" dirty="0">
              <a:latin typeface="+mn-lt"/>
            </a:endParaRPr>
          </a:p>
          <a:p>
            <a:r>
              <a:rPr lang="en-IN" sz="1400" dirty="0">
                <a:latin typeface="+mn-lt"/>
              </a:rPr>
              <a:t>Access any cookies that are available on your computer.</a:t>
            </a:r>
          </a:p>
          <a:p>
            <a:endParaRPr lang="en-IN" sz="1400" dirty="0">
              <a:latin typeface="+mn-lt"/>
            </a:endParaRPr>
          </a:p>
          <a:p>
            <a:r>
              <a:rPr lang="en-IN" sz="1400" dirty="0">
                <a:latin typeface="+mn-lt"/>
              </a:rPr>
              <a:t>It knows your browser details, details of your browser plugins, OS version, and more.</a:t>
            </a:r>
          </a:p>
          <a:p>
            <a:endParaRPr lang="en-US" sz="1400" dirty="0">
              <a:latin typeface="+mn-lt"/>
            </a:endParaRPr>
          </a:p>
        </p:txBody>
      </p:sp>
      <p:pic>
        <p:nvPicPr>
          <p:cNvPr id="9" name="Picture 8" descr="A group of smart phones&#10;&#10;Description automatically generated with medium confidence">
            <a:extLst>
              <a:ext uri="{FF2B5EF4-FFF2-40B4-BE49-F238E27FC236}">
                <a16:creationId xmlns:a16="http://schemas.microsoft.com/office/drawing/2014/main" id="{5CA7E27B-60A8-447F-8123-32D29D097B21}"/>
              </a:ext>
            </a:extLst>
          </p:cNvPr>
          <p:cNvPicPr>
            <a:picLocks noChangeAspect="1"/>
          </p:cNvPicPr>
          <p:nvPr/>
        </p:nvPicPr>
        <p:blipFill rotWithShape="1">
          <a:blip r:embed="rId3"/>
          <a:srcRect t="9823"/>
          <a:stretch/>
        </p:blipFill>
        <p:spPr>
          <a:xfrm>
            <a:off x="439324" y="34196"/>
            <a:ext cx="11676476" cy="344319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2975890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strVal val="#ppt_x"/>
                                          </p:val>
                                        </p:tav>
                                        <p:tav tm="100000">
                                          <p:val>
                                            <p:strVal val="#ppt_x"/>
                                          </p:val>
                                        </p:tav>
                                      </p:tavLst>
                                    </p:anim>
                                    <p:anim calcmode="lin" valueType="num">
                                      <p:cBhvr>
                                        <p:cTn id="16"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anim calcmode="lin" valueType="num">
                                      <p:cBhvr>
                                        <p:cTn id="2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500"/>
                                        <p:tgtEl>
                                          <p:spTgt spid="10">
                                            <p:txEl>
                                              <p:pRg st="2" end="2"/>
                                            </p:txEl>
                                          </p:spTgt>
                                        </p:tgtEl>
                                      </p:cBhvr>
                                    </p:animEffect>
                                    <p:anim calcmode="lin" valueType="num">
                                      <p:cBhvr>
                                        <p:cTn id="2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500"/>
                                        <p:tgtEl>
                                          <p:spTgt spid="10">
                                            <p:txEl>
                                              <p:pRg st="4" end="4"/>
                                            </p:txEl>
                                          </p:spTgt>
                                        </p:tgtEl>
                                      </p:cBhvr>
                                    </p:animEffect>
                                    <p:anim calcmode="lin" valueType="num">
                                      <p:cBhvr>
                                        <p:cTn id="36"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anim calcmode="lin" valueType="num">
                                      <p:cBhvr>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animEffect transition="in" filter="fade">
                                      <p:cBhvr>
                                        <p:cTn id="49" dur="500"/>
                                        <p:tgtEl>
                                          <p:spTgt spid="10">
                                            <p:txEl>
                                              <p:pRg st="8" end="8"/>
                                            </p:txEl>
                                          </p:spTgt>
                                        </p:tgtEl>
                                      </p:cBhvr>
                                    </p:animEffect>
                                    <p:anim calcmode="lin" valueType="num">
                                      <p:cBhvr>
                                        <p:cTn id="50"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
                                            <p:txEl>
                                              <p:pRg st="10" end="10"/>
                                            </p:txEl>
                                          </p:spTgt>
                                        </p:tgtEl>
                                        <p:attrNameLst>
                                          <p:attrName>style.visibility</p:attrName>
                                        </p:attrNameLst>
                                      </p:cBhvr>
                                      <p:to>
                                        <p:strVal val="visible"/>
                                      </p:to>
                                    </p:set>
                                    <p:animEffect transition="in" filter="fade">
                                      <p:cBhvr>
                                        <p:cTn id="56" dur="500"/>
                                        <p:tgtEl>
                                          <p:spTgt spid="10">
                                            <p:txEl>
                                              <p:pRg st="10" end="10"/>
                                            </p:txEl>
                                          </p:spTgt>
                                        </p:tgtEl>
                                      </p:cBhvr>
                                    </p:animEffect>
                                    <p:anim calcmode="lin" valueType="num">
                                      <p:cBhvr>
                                        <p:cTn id="5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58" dur="5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
                                            <p:txEl>
                                              <p:pRg st="12" end="12"/>
                                            </p:txEl>
                                          </p:spTgt>
                                        </p:tgtEl>
                                        <p:attrNameLst>
                                          <p:attrName>style.visibility</p:attrName>
                                        </p:attrNameLst>
                                      </p:cBhvr>
                                      <p:to>
                                        <p:strVal val="visible"/>
                                      </p:to>
                                    </p:set>
                                    <p:animEffect transition="in" filter="fade">
                                      <p:cBhvr>
                                        <p:cTn id="63" dur="500"/>
                                        <p:tgtEl>
                                          <p:spTgt spid="10">
                                            <p:txEl>
                                              <p:pRg st="12" end="12"/>
                                            </p:txEl>
                                          </p:spTgt>
                                        </p:tgtEl>
                                      </p:cBhvr>
                                    </p:animEffect>
                                    <p:anim calcmode="lin" valueType="num">
                                      <p:cBhvr>
                                        <p:cTn id="64"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65" dur="500" fill="hold"/>
                                        <p:tgtEl>
                                          <p:spTgt spid="10">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964426" y="42174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5400" dirty="0">
                <a:latin typeface="+mj-lt"/>
              </a:rPr>
              <a:t>With Proxy Server</a:t>
            </a:r>
            <a:endParaRPr lang="en-US" sz="3200" b="1"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5</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algn="just"/>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2110439" y="1160055"/>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3AB2153-690F-48EC-952D-2063C51BB6BA}"/>
              </a:ext>
            </a:extLst>
          </p:cNvPr>
          <p:cNvSpPr txBox="1">
            <a:spLocks/>
          </p:cNvSpPr>
          <p:nvPr/>
        </p:nvSpPr>
        <p:spPr>
          <a:xfrm>
            <a:off x="657984" y="1206717"/>
            <a:ext cx="10928276" cy="278385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sz="2800" dirty="0">
              <a:latin typeface="Times New Roman"/>
              <a:cs typeface="Arial"/>
            </a:endParaRPr>
          </a:p>
          <a:p>
            <a:pPr algn="just"/>
            <a:endParaRPr lang="en-US" sz="2800" dirty="0">
              <a:latin typeface="Times New Roman"/>
              <a:cs typeface="Arial"/>
            </a:endParaRPr>
          </a:p>
        </p:txBody>
      </p:sp>
      <p:sp>
        <p:nvSpPr>
          <p:cNvPr id="9" name="Text Placeholder 4">
            <a:extLst>
              <a:ext uri="{FF2B5EF4-FFF2-40B4-BE49-F238E27FC236}">
                <a16:creationId xmlns:a16="http://schemas.microsoft.com/office/drawing/2014/main" id="{F409A165-1800-4A0F-950A-31B13F4A9E4D}"/>
              </a:ext>
            </a:extLst>
          </p:cNvPr>
          <p:cNvSpPr txBox="1">
            <a:spLocks/>
          </p:cNvSpPr>
          <p:nvPr/>
        </p:nvSpPr>
        <p:spPr>
          <a:xfrm>
            <a:off x="1173019" y="1760581"/>
            <a:ext cx="10227573" cy="2307121"/>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r>
              <a:rPr lang="en-IN" dirty="0">
                <a:latin typeface="+mn-lt"/>
              </a:rPr>
              <a:t>A system or router that provides a gateway between users and the internet. Therefore, it helps prevent cyber attackers from entering a private network. It is a server, referred to as an “intermediary” because it goes between end-users and the web pages they visit online.</a:t>
            </a:r>
            <a:br>
              <a:rPr lang="en-IN" dirty="0">
                <a:latin typeface="+mn-lt"/>
              </a:rPr>
            </a:br>
            <a:endParaRPr lang="en-US" dirty="0">
              <a:latin typeface="+mn-lt"/>
            </a:endParaRPr>
          </a:p>
        </p:txBody>
      </p:sp>
      <p:pic>
        <p:nvPicPr>
          <p:cNvPr id="5" name="Picture 4" descr="Diagram&#10;&#10;Description automatically generated">
            <a:extLst>
              <a:ext uri="{FF2B5EF4-FFF2-40B4-BE49-F238E27FC236}">
                <a16:creationId xmlns:a16="http://schemas.microsoft.com/office/drawing/2014/main" id="{EF7367F9-F85C-47A6-86E2-38E0E1CBB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972" y="2804099"/>
            <a:ext cx="6315421" cy="3834180"/>
          </a:xfrm>
          <a:prstGeom prst="rect">
            <a:avLst/>
          </a:prstGeom>
        </p:spPr>
      </p:pic>
    </p:spTree>
    <p:extLst>
      <p:ext uri="{BB962C8B-B14F-4D97-AF65-F5344CB8AC3E}">
        <p14:creationId xmlns:p14="http://schemas.microsoft.com/office/powerpoint/2010/main" val="3446063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7725" y="25823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4000" dirty="0">
                <a:latin typeface="+mj-lt"/>
              </a:rPr>
              <a:t>Why do we need to use Proxy Servers</a:t>
            </a:r>
            <a:endParaRPr lang="en-US" sz="1600"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6</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0984593"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buNone/>
            </a:pPr>
            <a:endParaRPr lang="en-IN" dirty="0">
              <a:latin typeface="+mn-lt"/>
            </a:endParaRPr>
          </a:p>
          <a:p>
            <a:r>
              <a:rPr lang="en-IN" dirty="0">
                <a:latin typeface="+mn-lt"/>
              </a:rPr>
              <a:t>Performs the function of a firewall and filter. </a:t>
            </a:r>
          </a:p>
          <a:p>
            <a:endParaRPr lang="en-IN" dirty="0">
              <a:latin typeface="+mn-lt"/>
            </a:endParaRPr>
          </a:p>
          <a:p>
            <a:r>
              <a:rPr lang="en-IN" dirty="0">
                <a:latin typeface="+mn-lt"/>
              </a:rPr>
              <a:t>End-user or a network administrator can choose a proxy designed to protect data and privacy. </a:t>
            </a:r>
          </a:p>
          <a:p>
            <a:endParaRPr lang="en-IN" dirty="0">
              <a:latin typeface="+mn-lt"/>
            </a:endParaRPr>
          </a:p>
          <a:p>
            <a:r>
              <a:rPr lang="en-IN" dirty="0">
                <a:latin typeface="+mn-lt"/>
              </a:rPr>
              <a:t>Examines the data going in and out of your computer or network. </a:t>
            </a:r>
          </a:p>
          <a:p>
            <a:endParaRPr lang="en-IN" dirty="0">
              <a:latin typeface="+mn-lt"/>
            </a:endParaRPr>
          </a:p>
          <a:p>
            <a:r>
              <a:rPr lang="en-IN" dirty="0">
                <a:latin typeface="+mn-lt"/>
              </a:rPr>
              <a:t>Applies rules to prevent you from having to expose your digital address to the world. </a:t>
            </a:r>
          </a:p>
          <a:p>
            <a:endParaRPr lang="en-IN" dirty="0">
              <a:latin typeface="+mn-lt"/>
            </a:endParaRPr>
          </a:p>
          <a:p>
            <a:r>
              <a:rPr lang="en-IN" dirty="0">
                <a:latin typeface="+mn-lt"/>
              </a:rPr>
              <a:t>Only the proxy’s IP address is seen by hackers or other bad actors. </a:t>
            </a:r>
          </a:p>
          <a:p>
            <a:endParaRPr lang="en-IN" dirty="0">
              <a:latin typeface="+mn-lt"/>
            </a:endParaRPr>
          </a:p>
          <a:p>
            <a:r>
              <a:rPr lang="en-IN" dirty="0">
                <a:latin typeface="+mn-lt"/>
              </a:rPr>
              <a:t>Without your personal IP address, people on the internet do not have direct access to your personal data, schedules, apps, or files.</a:t>
            </a:r>
            <a:endParaRPr lang="en-US" dirty="0">
              <a:latin typeface="+mn-lt"/>
            </a:endParaRPr>
          </a:p>
          <a:p>
            <a:pPr algn="just"/>
            <a:endParaRPr lang="en-US" dirty="0">
              <a:latin typeface="+mn-lt"/>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79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anim calcmode="lin" valueType="num">
                                      <p:cBhvr>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anim calcmode="lin" valueType="num">
                                      <p:cBhvr>
                                        <p:cTn id="22"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anim calcmode="lin" valueType="num">
                                      <p:cBhvr>
                                        <p:cTn id="2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500"/>
                                        <p:tgtEl>
                                          <p:spTgt spid="8">
                                            <p:txEl>
                                              <p:pRg st="7" end="7"/>
                                            </p:txEl>
                                          </p:spTgt>
                                        </p:tgtEl>
                                      </p:cBhvr>
                                    </p:animEffect>
                                    <p:anim calcmode="lin" valueType="num">
                                      <p:cBhvr>
                                        <p:cTn id="36"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9" end="9"/>
                                            </p:txEl>
                                          </p:spTgt>
                                        </p:tgtEl>
                                        <p:attrNameLst>
                                          <p:attrName>style.visibility</p:attrName>
                                        </p:attrNameLst>
                                      </p:cBhvr>
                                      <p:to>
                                        <p:strVal val="visible"/>
                                      </p:to>
                                    </p:set>
                                    <p:animEffect transition="in" filter="fade">
                                      <p:cBhvr>
                                        <p:cTn id="42" dur="500"/>
                                        <p:tgtEl>
                                          <p:spTgt spid="8">
                                            <p:txEl>
                                              <p:pRg st="9" end="9"/>
                                            </p:txEl>
                                          </p:spTgt>
                                        </p:tgtEl>
                                      </p:cBhvr>
                                    </p:animEffect>
                                    <p:anim calcmode="lin" valueType="num">
                                      <p:cBhvr>
                                        <p:cTn id="43"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44" dur="5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Effect transition="in" filter="fade">
                                      <p:cBhvr>
                                        <p:cTn id="49" dur="500"/>
                                        <p:tgtEl>
                                          <p:spTgt spid="8">
                                            <p:txEl>
                                              <p:pRg st="11" end="11"/>
                                            </p:txEl>
                                          </p:spTgt>
                                        </p:tgtEl>
                                      </p:cBhvr>
                                    </p:animEffect>
                                    <p:anim calcmode="lin" valueType="num">
                                      <p:cBhvr>
                                        <p:cTn id="50"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51" dur="5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39917" y="4497301"/>
            <a:ext cx="3739301" cy="877358"/>
          </a:xfrm>
        </p:spPr>
        <p:txBody>
          <a:bodyPr>
            <a:normAutofit fontScale="90000"/>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5400" dirty="0">
                <a:latin typeface="+mj-lt"/>
              </a:rPr>
              <a:t>Benefits of</a:t>
            </a:r>
            <a:br>
              <a:rPr lang="en-US" sz="5400" dirty="0">
                <a:latin typeface="+mj-lt"/>
              </a:rPr>
            </a:br>
            <a:br>
              <a:rPr lang="en-US" sz="5400" dirty="0">
                <a:latin typeface="+mj-lt"/>
              </a:rPr>
            </a:br>
            <a:r>
              <a:rPr lang="en-US" sz="5400" dirty="0">
                <a:latin typeface="+mj-lt"/>
              </a:rPr>
              <a:t>Proxy </a:t>
            </a:r>
            <a:br>
              <a:rPr lang="en-US" sz="5400" dirty="0">
                <a:latin typeface="+mj-lt"/>
              </a:rPr>
            </a:br>
            <a:br>
              <a:rPr lang="en-US" sz="5400" dirty="0">
                <a:latin typeface="+mj-lt"/>
              </a:rPr>
            </a:br>
            <a:r>
              <a:rPr lang="en-US" sz="5400" dirty="0">
                <a:latin typeface="+mj-lt"/>
              </a:rPr>
              <a:t>Servers</a:t>
            </a:r>
            <a:endParaRPr lang="en-US" sz="1200"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7</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4100667" y="3459049"/>
            <a:ext cx="8091333" cy="2594165"/>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algn="l">
              <a:buFont typeface="Arial" panose="020B0604020202020204" pitchFamily="34" charset="0"/>
              <a:buChar char="•"/>
            </a:pPr>
            <a:r>
              <a:rPr lang="en-US" sz="1600" b="1" i="0" dirty="0">
                <a:solidFill>
                  <a:srgbClr val="404668"/>
                </a:solidFill>
                <a:effectLst/>
                <a:latin typeface="+mn-lt"/>
              </a:rPr>
              <a:t>Anonymous Browsing:</a:t>
            </a:r>
            <a:r>
              <a:rPr lang="en-US" sz="1600" b="0" i="0" dirty="0">
                <a:solidFill>
                  <a:srgbClr val="404668"/>
                </a:solidFill>
                <a:effectLst/>
                <a:latin typeface="+mn-lt"/>
              </a:rPr>
              <a:t> allow users to browse the web anonymously. </a:t>
            </a:r>
          </a:p>
          <a:p>
            <a:pPr algn="l">
              <a:buFont typeface="Arial" panose="020B0604020202020204" pitchFamily="34" charset="0"/>
              <a:buChar char="•"/>
            </a:pPr>
            <a:endParaRPr lang="en-US" sz="1600" b="1" i="0" dirty="0">
              <a:solidFill>
                <a:srgbClr val="404668"/>
              </a:solidFill>
              <a:effectLst/>
              <a:latin typeface="+mn-lt"/>
            </a:endParaRPr>
          </a:p>
          <a:p>
            <a:pPr algn="l">
              <a:buFont typeface="Arial" panose="020B0604020202020204" pitchFamily="34" charset="0"/>
              <a:buChar char="•"/>
            </a:pPr>
            <a:r>
              <a:rPr lang="en-US" sz="1600" b="1" i="0" dirty="0">
                <a:solidFill>
                  <a:srgbClr val="404668"/>
                </a:solidFill>
                <a:effectLst/>
                <a:latin typeface="+mn-lt"/>
              </a:rPr>
              <a:t>Security:</a:t>
            </a:r>
            <a:r>
              <a:rPr lang="en-US" sz="1600" b="0" i="0" dirty="0">
                <a:solidFill>
                  <a:srgbClr val="404668"/>
                </a:solidFill>
                <a:effectLst/>
                <a:latin typeface="+mn-lt"/>
              </a:rPr>
              <a:t> Some proxy server types (e.g., HTTPS proxies) can be configured to provide secure connections through encryption. </a:t>
            </a:r>
            <a:br>
              <a:rPr lang="en-US" sz="1600" b="0" i="0" dirty="0">
                <a:solidFill>
                  <a:srgbClr val="404668"/>
                </a:solidFill>
                <a:effectLst/>
                <a:latin typeface="+mn-lt"/>
              </a:rPr>
            </a:br>
            <a:endParaRPr lang="en-US" sz="1600" b="0" i="0" dirty="0">
              <a:solidFill>
                <a:srgbClr val="404668"/>
              </a:solidFill>
              <a:effectLst/>
              <a:latin typeface="+mn-lt"/>
            </a:endParaRPr>
          </a:p>
          <a:p>
            <a:pPr algn="l">
              <a:buFont typeface="Arial" panose="020B0604020202020204" pitchFamily="34" charset="0"/>
              <a:buChar char="•"/>
            </a:pPr>
            <a:r>
              <a:rPr lang="en-US" sz="1600" b="1" i="0" dirty="0">
                <a:solidFill>
                  <a:srgbClr val="404668"/>
                </a:solidFill>
                <a:effectLst/>
                <a:latin typeface="+mn-lt"/>
              </a:rPr>
              <a:t>Web filtering:</a:t>
            </a:r>
            <a:r>
              <a:rPr lang="en-US" sz="1600" b="0" i="0" dirty="0">
                <a:solidFill>
                  <a:srgbClr val="404668"/>
                </a:solidFill>
                <a:effectLst/>
                <a:latin typeface="+mn-lt"/>
              </a:rPr>
              <a:t>  proxies used to restrict employees from accessing certain websites. </a:t>
            </a:r>
            <a:r>
              <a:rPr lang="en-US" sz="1600" dirty="0">
                <a:solidFill>
                  <a:srgbClr val="404668"/>
                </a:solidFill>
                <a:latin typeface="+mn-lt"/>
              </a:rPr>
              <a:t>it</a:t>
            </a:r>
            <a:r>
              <a:rPr lang="en-US" sz="1600" b="0" i="0" dirty="0">
                <a:solidFill>
                  <a:srgbClr val="404668"/>
                </a:solidFill>
                <a:effectLst/>
                <a:latin typeface="+mn-lt"/>
              </a:rPr>
              <a:t> also log user activity, allowing organizations to monitor employees' Internet use at work. </a:t>
            </a:r>
            <a:br>
              <a:rPr lang="en-US" sz="1600" b="0" i="0" dirty="0">
                <a:solidFill>
                  <a:srgbClr val="404668"/>
                </a:solidFill>
                <a:effectLst/>
                <a:latin typeface="+mn-lt"/>
              </a:rPr>
            </a:br>
            <a:endParaRPr lang="en-US" sz="1600" b="0" i="0" dirty="0">
              <a:solidFill>
                <a:srgbClr val="404668"/>
              </a:solidFill>
              <a:effectLst/>
              <a:latin typeface="+mn-lt"/>
            </a:endParaRPr>
          </a:p>
          <a:p>
            <a:pPr algn="l">
              <a:buFont typeface="Arial" panose="020B0604020202020204" pitchFamily="34" charset="0"/>
              <a:buChar char="•"/>
            </a:pPr>
            <a:r>
              <a:rPr lang="en-US" sz="1600" b="1" i="0" dirty="0">
                <a:solidFill>
                  <a:srgbClr val="404668"/>
                </a:solidFill>
                <a:effectLst/>
                <a:latin typeface="+mn-lt"/>
              </a:rPr>
              <a:t>Web acceleration: </a:t>
            </a:r>
            <a:r>
              <a:rPr lang="en-US" sz="1600" b="0" i="0" dirty="0">
                <a:solidFill>
                  <a:srgbClr val="404668"/>
                </a:solidFill>
                <a:effectLst/>
                <a:latin typeface="+mn-lt"/>
              </a:rPr>
              <a:t>Proxy servers can speed up data transfer and conserve bandwidth by caching popular websites. </a:t>
            </a:r>
            <a:br>
              <a:rPr lang="en-US" sz="1600" b="0" i="0" dirty="0">
                <a:solidFill>
                  <a:srgbClr val="404668"/>
                </a:solidFill>
                <a:effectLst/>
                <a:latin typeface="+mn-lt"/>
              </a:rPr>
            </a:br>
            <a:endParaRPr lang="en-US" sz="1600" b="0" i="0" dirty="0">
              <a:solidFill>
                <a:srgbClr val="404668"/>
              </a:solidFill>
              <a:effectLst/>
              <a:latin typeface="+mn-lt"/>
            </a:endParaRPr>
          </a:p>
          <a:p>
            <a:pPr algn="l">
              <a:buFont typeface="Arial" panose="020B0604020202020204" pitchFamily="34" charset="0"/>
              <a:buChar char="•"/>
            </a:pPr>
            <a:r>
              <a:rPr lang="en-US" sz="1600" b="1" i="0" dirty="0">
                <a:solidFill>
                  <a:srgbClr val="404668"/>
                </a:solidFill>
                <a:effectLst/>
                <a:latin typeface="+mn-lt"/>
              </a:rPr>
              <a:t>Changing Geo-Location:</a:t>
            </a:r>
            <a:r>
              <a:rPr lang="en-US" sz="1600" b="0" i="0" dirty="0">
                <a:solidFill>
                  <a:srgbClr val="404668"/>
                </a:solidFill>
                <a:effectLst/>
                <a:latin typeface="+mn-lt"/>
              </a:rPr>
              <a:t> </a:t>
            </a:r>
            <a:r>
              <a:rPr lang="en-US" sz="1600" dirty="0">
                <a:solidFill>
                  <a:srgbClr val="404668"/>
                </a:solidFill>
                <a:latin typeface="+mn-lt"/>
              </a:rPr>
              <a:t>R</a:t>
            </a:r>
            <a:r>
              <a:rPr lang="en-US" sz="1600" b="0" i="0" dirty="0">
                <a:solidFill>
                  <a:srgbClr val="404668"/>
                </a:solidFill>
                <a:effectLst/>
                <a:latin typeface="+mn-lt"/>
              </a:rPr>
              <a:t>otating proxies for Internet-based marketing.</a:t>
            </a:r>
            <a:endParaRPr lang="en-US" sz="1600" dirty="0">
              <a:latin typeface="+mn-lt"/>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639558" y="5807050"/>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 Word&#10;&#10;Description automatically generated">
            <a:extLst>
              <a:ext uri="{FF2B5EF4-FFF2-40B4-BE49-F238E27FC236}">
                <a16:creationId xmlns:a16="http://schemas.microsoft.com/office/drawing/2014/main" id="{D58763B5-CF8B-404A-B6EC-8141B99D6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59" y="1"/>
            <a:ext cx="11808940" cy="3459048"/>
          </a:xfrm>
          <a:prstGeom prst="rect">
            <a:avLst/>
          </a:prstGeom>
        </p:spPr>
      </p:pic>
    </p:spTree>
    <p:extLst>
      <p:ext uri="{BB962C8B-B14F-4D97-AF65-F5344CB8AC3E}">
        <p14:creationId xmlns:p14="http://schemas.microsoft.com/office/powerpoint/2010/main" val="1374000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strVal val="#ppt_x"/>
                                          </p:val>
                                        </p:tav>
                                        <p:tav tm="100000">
                                          <p:val>
                                            <p:strVal val="#ppt_x"/>
                                          </p:val>
                                        </p:tav>
                                      </p:tavLst>
                                    </p:anim>
                                    <p:anim calcmode="lin" valueType="num">
                                      <p:cBhvr>
                                        <p:cTn id="16"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anim calcmode="lin" valueType="num">
                                      <p:cBhvr>
                                        <p:cTn id="2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500"/>
                                        <p:tgtEl>
                                          <p:spTgt spid="8">
                                            <p:txEl>
                                              <p:pRg st="2" end="2"/>
                                            </p:txEl>
                                          </p:spTgt>
                                        </p:tgtEl>
                                      </p:cBhvr>
                                    </p:animEffect>
                                    <p:anim calcmode="lin" valueType="num">
                                      <p:cBhvr>
                                        <p:cTn id="2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500"/>
                                        <p:tgtEl>
                                          <p:spTgt spid="8">
                                            <p:txEl>
                                              <p:pRg st="3" end="3"/>
                                            </p:txEl>
                                          </p:spTgt>
                                        </p:tgtEl>
                                      </p:cBhvr>
                                    </p:animEffect>
                                    <p:anim calcmode="lin" valueType="num">
                                      <p:cBhvr>
                                        <p:cTn id="3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500"/>
                                        <p:tgtEl>
                                          <p:spTgt spid="8">
                                            <p:txEl>
                                              <p:pRg st="4" end="4"/>
                                            </p:txEl>
                                          </p:spTgt>
                                        </p:tgtEl>
                                      </p:cBhvr>
                                    </p:animEffect>
                                    <p:anim calcmode="lin" valueType="num">
                                      <p:cBhvr>
                                        <p:cTn id="4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animEffect transition="in" filter="fade">
                                      <p:cBhvr>
                                        <p:cTn id="49" dur="500"/>
                                        <p:tgtEl>
                                          <p:spTgt spid="8">
                                            <p:txEl>
                                              <p:pRg st="5" end="5"/>
                                            </p:txEl>
                                          </p:spTgt>
                                        </p:tgtEl>
                                      </p:cBhvr>
                                    </p:animEffect>
                                    <p:anim calcmode="lin" valueType="num">
                                      <p:cBhvr>
                                        <p:cTn id="50"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1408" y="396652"/>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600" dirty="0">
                <a:latin typeface="+mj-lt"/>
              </a:rPr>
              <a:t>Types of Proxy Servers</a:t>
            </a:r>
            <a:endParaRPr lang="en-US" sz="1100" b="1"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8</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marL="0" indent="0" algn="just">
              <a:buNone/>
            </a:pPr>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60969" y="1169292"/>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6957C5C-F02A-4B54-9B69-B0AE2C907C6E}"/>
              </a:ext>
            </a:extLst>
          </p:cNvPr>
          <p:cNvSpPr txBox="1"/>
          <p:nvPr/>
        </p:nvSpPr>
        <p:spPr>
          <a:xfrm>
            <a:off x="844551" y="1702747"/>
            <a:ext cx="10440221" cy="4524315"/>
          </a:xfrm>
          <a:prstGeom prst="rect">
            <a:avLst/>
          </a:prstGeom>
          <a:noFill/>
        </p:spPr>
        <p:txBody>
          <a:bodyPr wrap="square">
            <a:spAutoFit/>
          </a:bodyPr>
          <a:lstStyle/>
          <a:p>
            <a:r>
              <a:rPr lang="en-US" b="1" dirty="0"/>
              <a:t>Forward Proxy</a:t>
            </a:r>
          </a:p>
          <a:p>
            <a:endParaRPr lang="en-US" dirty="0"/>
          </a:p>
          <a:p>
            <a:r>
              <a:rPr lang="en-US" i="0" dirty="0">
                <a:solidFill>
                  <a:srgbClr val="202124"/>
                </a:solidFill>
                <a:effectLst/>
                <a:latin typeface="arial" panose="020B0604020202020204" pitchFamily="34" charset="0"/>
              </a:rPr>
              <a:t>A forward proxy is the most common form of a proxy server and is generally used to pass requests from an isolated, private network to the Internet through a firewall.</a:t>
            </a:r>
            <a:endParaRPr lang="en-US" dirty="0"/>
          </a:p>
          <a:p>
            <a:endParaRPr lang="en-US" dirty="0"/>
          </a:p>
          <a:p>
            <a:endParaRPr lang="en-US" b="1" dirty="0"/>
          </a:p>
          <a:p>
            <a:endParaRPr lang="en-US" b="1" dirty="0"/>
          </a:p>
          <a:p>
            <a:endParaRPr lang="en-US" b="1" dirty="0"/>
          </a:p>
          <a:p>
            <a:endParaRPr lang="en-US" b="1" dirty="0"/>
          </a:p>
          <a:p>
            <a:endParaRPr lang="en-US" b="1" dirty="0"/>
          </a:p>
          <a:p>
            <a:endParaRPr lang="en-US" b="1" dirty="0"/>
          </a:p>
          <a:p>
            <a:r>
              <a:rPr lang="en-US" b="1" dirty="0"/>
              <a:t>Reverse Proxy</a:t>
            </a:r>
          </a:p>
          <a:p>
            <a:endParaRPr lang="en-US" dirty="0"/>
          </a:p>
          <a:p>
            <a:r>
              <a:rPr lang="en-US" b="0" i="0" dirty="0">
                <a:solidFill>
                  <a:srgbClr val="4D5156"/>
                </a:solidFill>
                <a:effectLst/>
                <a:latin typeface="arial" panose="020B0604020202020204" pitchFamily="34" charset="0"/>
              </a:rPr>
              <a:t>In computer networks, a reverse proxy is the application that sits in front of back-end applications and forwards client requests to those applications. Reverse proxies help increase scalability, performance, resilience and security.</a:t>
            </a:r>
            <a:endParaRPr lang="en-US" dirty="0"/>
          </a:p>
        </p:txBody>
      </p:sp>
      <p:pic>
        <p:nvPicPr>
          <p:cNvPr id="5" name="Picture 4" descr="Diagram&#10;&#10;Description automatically generated">
            <a:extLst>
              <a:ext uri="{FF2B5EF4-FFF2-40B4-BE49-F238E27FC236}">
                <a16:creationId xmlns:a16="http://schemas.microsoft.com/office/drawing/2014/main" id="{3777D74C-4361-417B-B042-1230FCF05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974" y="3113913"/>
            <a:ext cx="6234166" cy="1949705"/>
          </a:xfrm>
          <a:prstGeom prst="rect">
            <a:avLst/>
          </a:prstGeom>
        </p:spPr>
      </p:pic>
      <p:pic>
        <p:nvPicPr>
          <p:cNvPr id="7" name="Picture 6" descr="Diagram&#10;&#10;Description automatically generated">
            <a:extLst>
              <a:ext uri="{FF2B5EF4-FFF2-40B4-BE49-F238E27FC236}">
                <a16:creationId xmlns:a16="http://schemas.microsoft.com/office/drawing/2014/main" id="{647C3EAE-04B8-4F08-B9ED-654C9FFCC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255" y="140803"/>
            <a:ext cx="4705885" cy="2144454"/>
          </a:xfrm>
          <a:prstGeom prst="rect">
            <a:avLst/>
          </a:prstGeom>
        </p:spPr>
      </p:pic>
    </p:spTree>
    <p:extLst>
      <p:ext uri="{BB962C8B-B14F-4D97-AF65-F5344CB8AC3E}">
        <p14:creationId xmlns:p14="http://schemas.microsoft.com/office/powerpoint/2010/main" val="3010629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500"/>
                                        <p:tgtEl>
                                          <p:spTgt spid="15">
                                            <p:txEl>
                                              <p:pRg st="0" end="0"/>
                                            </p:txEl>
                                          </p:spTgt>
                                        </p:tgtEl>
                                      </p:cBhvr>
                                    </p:animEffect>
                                    <p:anim calcmode="lin" valueType="num">
                                      <p:cBhvr>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500"/>
                                        <p:tgtEl>
                                          <p:spTgt spid="15">
                                            <p:txEl>
                                              <p:pRg st="2" end="2"/>
                                            </p:txEl>
                                          </p:spTgt>
                                        </p:tgtEl>
                                      </p:cBhvr>
                                    </p:animEffect>
                                    <p:anim calcmode="lin" valueType="num">
                                      <p:cBhvr>
                                        <p:cTn id="2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5">
                                            <p:txEl>
                                              <p:pRg st="10" end="10"/>
                                            </p:txEl>
                                          </p:spTgt>
                                        </p:tgtEl>
                                        <p:attrNameLst>
                                          <p:attrName>style.visibility</p:attrName>
                                        </p:attrNameLst>
                                      </p:cBhvr>
                                      <p:to>
                                        <p:strVal val="visible"/>
                                      </p:to>
                                    </p:set>
                                    <p:animEffect transition="in" filter="fade">
                                      <p:cBhvr>
                                        <p:cTn id="42" dur="500"/>
                                        <p:tgtEl>
                                          <p:spTgt spid="15">
                                            <p:txEl>
                                              <p:pRg st="10" end="10"/>
                                            </p:txEl>
                                          </p:spTgt>
                                        </p:tgtEl>
                                      </p:cBhvr>
                                    </p:animEffect>
                                    <p:anim calcmode="lin" valueType="num">
                                      <p:cBhvr>
                                        <p:cTn id="43"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p:cTn id="44" dur="500" fill="hold"/>
                                        <p:tgtEl>
                                          <p:spTgt spid="1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5">
                                            <p:txEl>
                                              <p:pRg st="12" end="12"/>
                                            </p:txEl>
                                          </p:spTgt>
                                        </p:tgtEl>
                                        <p:attrNameLst>
                                          <p:attrName>style.visibility</p:attrName>
                                        </p:attrNameLst>
                                      </p:cBhvr>
                                      <p:to>
                                        <p:strVal val="visible"/>
                                      </p:to>
                                    </p:set>
                                    <p:animEffect transition="in" filter="fade">
                                      <p:cBhvr>
                                        <p:cTn id="49" dur="500"/>
                                        <p:tgtEl>
                                          <p:spTgt spid="15">
                                            <p:txEl>
                                              <p:pRg st="12" end="12"/>
                                            </p:txEl>
                                          </p:spTgt>
                                        </p:tgtEl>
                                      </p:cBhvr>
                                    </p:animEffect>
                                    <p:anim calcmode="lin" valueType="num">
                                      <p:cBhvr>
                                        <p:cTn id="50" dur="500" fill="hold"/>
                                        <p:tgtEl>
                                          <p:spTgt spid="15">
                                            <p:txEl>
                                              <p:pRg st="12" end="12"/>
                                            </p:txEl>
                                          </p:spTgt>
                                        </p:tgtEl>
                                        <p:attrNameLst>
                                          <p:attrName>ppt_x</p:attrName>
                                        </p:attrNameLst>
                                      </p:cBhvr>
                                      <p:tavLst>
                                        <p:tav tm="0">
                                          <p:val>
                                            <p:strVal val="#ppt_x"/>
                                          </p:val>
                                        </p:tav>
                                        <p:tav tm="100000">
                                          <p:val>
                                            <p:strVal val="#ppt_x"/>
                                          </p:val>
                                        </p:tav>
                                      </p:tavLst>
                                    </p:anim>
                                    <p:anim calcmode="lin" valueType="num">
                                      <p:cBhvr>
                                        <p:cTn id="51" dur="500" fill="hold"/>
                                        <p:tgtEl>
                                          <p:spTgt spid="1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anim calcmode="lin" valueType="num">
                                      <p:cBhvr>
                                        <p:cTn id="57" dur="500" fill="hold"/>
                                        <p:tgtEl>
                                          <p:spTgt spid="5"/>
                                        </p:tgtEl>
                                        <p:attrNameLst>
                                          <p:attrName>ppt_x</p:attrName>
                                        </p:attrNameLst>
                                      </p:cBhvr>
                                      <p:tavLst>
                                        <p:tav tm="0">
                                          <p:val>
                                            <p:strVal val="#ppt_x"/>
                                          </p:val>
                                        </p:tav>
                                        <p:tav tm="100000">
                                          <p:val>
                                            <p:strVal val="#ppt_x"/>
                                          </p:val>
                                        </p:tav>
                                      </p:tavLst>
                                    </p:anim>
                                    <p:anim calcmode="lin" valueType="num">
                                      <p:cBhvr>
                                        <p:cTn id="58"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4551" y="3993464"/>
            <a:ext cx="3025738" cy="877358"/>
          </a:xfrm>
        </p:spPr>
        <p:txBody>
          <a:bodyPr>
            <a:normAutofit fontScale="90000"/>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What Proxy Servers Can’t do?</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9</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3958815" y="2886167"/>
            <a:ext cx="8122024"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sz="1400" dirty="0">
              <a:latin typeface="+mn-lt"/>
              <a:cs typeface="Arial"/>
            </a:endParaRPr>
          </a:p>
          <a:p>
            <a:pPr marL="0" indent="0" algn="just">
              <a:buNone/>
            </a:pPr>
            <a:endParaRPr lang="en-US" sz="1400" dirty="0">
              <a:latin typeface="+mn-lt"/>
              <a:cs typeface="Arial"/>
            </a:endParaRPr>
          </a:p>
          <a:p>
            <a:pPr marL="0" indent="0" algn="l">
              <a:buNone/>
            </a:pPr>
            <a:r>
              <a:rPr lang="en-US" sz="1400" b="0" i="0" dirty="0">
                <a:solidFill>
                  <a:srgbClr val="404668"/>
                </a:solidFill>
                <a:effectLst/>
                <a:latin typeface="+mn-lt"/>
              </a:rPr>
              <a:t>Like any third-party service operating over the Internet, proxy servers are not without their cyber risks. Users should understand the common risks associated with proxies to decide if they are fit-for-purpose.</a:t>
            </a:r>
            <a:br>
              <a:rPr lang="en-US" sz="1400" b="0" i="0" dirty="0">
                <a:solidFill>
                  <a:srgbClr val="404668"/>
                </a:solidFill>
                <a:effectLst/>
                <a:latin typeface="+mn-lt"/>
              </a:rPr>
            </a:br>
            <a:endParaRPr lang="en-US" sz="1400" b="0" i="0" dirty="0">
              <a:solidFill>
                <a:srgbClr val="404668"/>
              </a:solidFill>
              <a:effectLst/>
              <a:latin typeface="+mn-lt"/>
            </a:endParaRPr>
          </a:p>
          <a:p>
            <a:pPr algn="l">
              <a:buFont typeface="Arial" panose="020B0604020202020204" pitchFamily="34" charset="0"/>
              <a:buChar char="•"/>
            </a:pPr>
            <a:r>
              <a:rPr lang="en-US" sz="1400" b="1" i="0" dirty="0">
                <a:solidFill>
                  <a:srgbClr val="404668"/>
                </a:solidFill>
                <a:effectLst/>
                <a:latin typeface="+mn-lt"/>
              </a:rPr>
              <a:t>Lack of </a:t>
            </a:r>
            <a:r>
              <a:rPr lang="en-US" sz="1400" b="1" dirty="0">
                <a:solidFill>
                  <a:srgbClr val="4A5078"/>
                </a:solidFill>
                <a:latin typeface="+mn-lt"/>
              </a:rPr>
              <a:t>encryption</a:t>
            </a:r>
            <a:r>
              <a:rPr lang="en-US" sz="1400" b="1" i="0" dirty="0">
                <a:solidFill>
                  <a:srgbClr val="404668"/>
                </a:solidFill>
                <a:effectLst/>
                <a:latin typeface="+mn-lt"/>
              </a:rPr>
              <a:t>:</a:t>
            </a:r>
            <a:r>
              <a:rPr lang="en-US" sz="1400" b="0" i="0" dirty="0">
                <a:solidFill>
                  <a:srgbClr val="404668"/>
                </a:solidFill>
                <a:effectLst/>
                <a:latin typeface="+mn-lt"/>
              </a:rPr>
              <a:t> Unless a proxy is configured with encryption, it will operate through an unsecured connection. </a:t>
            </a:r>
          </a:p>
          <a:p>
            <a:pPr algn="l">
              <a:buFont typeface="Arial" panose="020B0604020202020204" pitchFamily="34" charset="0"/>
              <a:buChar char="•"/>
            </a:pPr>
            <a:endParaRPr lang="en-US" sz="1400" b="0" i="0" dirty="0">
              <a:solidFill>
                <a:srgbClr val="404668"/>
              </a:solidFill>
              <a:effectLst/>
              <a:latin typeface="+mn-lt"/>
            </a:endParaRPr>
          </a:p>
          <a:p>
            <a:pPr algn="l">
              <a:buFont typeface="Arial" panose="020B0604020202020204" pitchFamily="34" charset="0"/>
              <a:buChar char="•"/>
            </a:pPr>
            <a:r>
              <a:rPr lang="en-US" sz="1400" b="1" i="0" dirty="0">
                <a:solidFill>
                  <a:srgbClr val="404668"/>
                </a:solidFill>
                <a:effectLst/>
                <a:latin typeface="+mn-lt"/>
              </a:rPr>
              <a:t>Data logging</a:t>
            </a:r>
            <a:r>
              <a:rPr lang="en-US" sz="1400" b="0" i="0" dirty="0">
                <a:solidFill>
                  <a:srgbClr val="404668"/>
                </a:solidFill>
                <a:effectLst/>
                <a:latin typeface="+mn-lt"/>
              </a:rPr>
              <a:t>: Proxy servers store users' IP addresses along with their web request data. </a:t>
            </a:r>
            <a:br>
              <a:rPr lang="en-US" sz="1400" b="0" i="0" dirty="0">
                <a:solidFill>
                  <a:srgbClr val="404668"/>
                </a:solidFill>
                <a:effectLst/>
                <a:latin typeface="+mn-lt"/>
              </a:rPr>
            </a:br>
            <a:endParaRPr lang="en-US" sz="1400" b="0" i="0" dirty="0">
              <a:solidFill>
                <a:srgbClr val="404668"/>
              </a:solidFill>
              <a:effectLst/>
              <a:latin typeface="+mn-lt"/>
            </a:endParaRPr>
          </a:p>
          <a:p>
            <a:pPr algn="l">
              <a:buFont typeface="Arial" panose="020B0604020202020204" pitchFamily="34" charset="0"/>
              <a:buChar char="•"/>
            </a:pPr>
            <a:r>
              <a:rPr lang="en-US" sz="1400" b="1" dirty="0">
                <a:solidFill>
                  <a:srgbClr val="4A5078"/>
                </a:solidFill>
                <a:latin typeface="+mn-lt"/>
              </a:rPr>
              <a:t>Open ports</a:t>
            </a:r>
            <a:r>
              <a:rPr lang="en-US" sz="1400" b="0" i="0" dirty="0">
                <a:solidFill>
                  <a:srgbClr val="404668"/>
                </a:solidFill>
                <a:effectLst/>
                <a:latin typeface="+mn-lt"/>
              </a:rPr>
              <a:t>: Most proxies run on open ports, which can be </a:t>
            </a:r>
            <a:r>
              <a:rPr lang="en-US" sz="1400" dirty="0">
                <a:solidFill>
                  <a:srgbClr val="4A5078"/>
                </a:solidFill>
                <a:latin typeface="+mn-lt"/>
              </a:rPr>
              <a:t>exploited</a:t>
            </a:r>
            <a:r>
              <a:rPr lang="en-US" sz="1400" b="0" i="0" dirty="0">
                <a:solidFill>
                  <a:srgbClr val="404668"/>
                </a:solidFill>
                <a:effectLst/>
                <a:latin typeface="+mn-lt"/>
              </a:rPr>
              <a:t> through </a:t>
            </a:r>
            <a:r>
              <a:rPr lang="en-US" sz="1400" dirty="0">
                <a:solidFill>
                  <a:srgbClr val="4A5078"/>
                </a:solidFill>
                <a:latin typeface="+mn-lt"/>
              </a:rPr>
              <a:t>security vulnerabilities</a:t>
            </a:r>
            <a:r>
              <a:rPr lang="en-US" sz="1400" b="0" i="0" dirty="0">
                <a:solidFill>
                  <a:srgbClr val="404668"/>
                </a:solidFill>
                <a:effectLst/>
                <a:latin typeface="+mn-lt"/>
              </a:rPr>
              <a:t>. </a:t>
            </a:r>
            <a:br>
              <a:rPr lang="en-US" sz="1400" b="0" i="0" dirty="0">
                <a:solidFill>
                  <a:srgbClr val="404668"/>
                </a:solidFill>
                <a:effectLst/>
                <a:latin typeface="+mn-lt"/>
              </a:rPr>
            </a:br>
            <a:endParaRPr lang="en-US" sz="1400" b="0" i="0" dirty="0">
              <a:solidFill>
                <a:srgbClr val="404668"/>
              </a:solidFill>
              <a:effectLst/>
              <a:latin typeface="+mn-lt"/>
            </a:endParaRPr>
          </a:p>
          <a:p>
            <a:pPr algn="l">
              <a:buFont typeface="Arial" panose="020B0604020202020204" pitchFamily="34" charset="0"/>
              <a:buChar char="•"/>
            </a:pPr>
            <a:r>
              <a:rPr lang="en-US" sz="1400" b="1" i="0" dirty="0">
                <a:solidFill>
                  <a:srgbClr val="404668"/>
                </a:solidFill>
                <a:effectLst/>
                <a:latin typeface="+mn-lt"/>
              </a:rPr>
              <a:t>Limited privacy: </a:t>
            </a:r>
            <a:r>
              <a:rPr lang="en-US" sz="1400" b="0" i="0" dirty="0">
                <a:solidFill>
                  <a:srgbClr val="404668"/>
                </a:solidFill>
                <a:effectLst/>
                <a:latin typeface="+mn-lt"/>
              </a:rPr>
              <a:t>Free proxies often operate over unsecured networks and ad-based revenue models. </a:t>
            </a:r>
            <a:br>
              <a:rPr lang="en-US" sz="1400" b="0" i="0" dirty="0">
                <a:solidFill>
                  <a:srgbClr val="404668"/>
                </a:solidFill>
                <a:effectLst/>
                <a:latin typeface="+mn-lt"/>
              </a:rPr>
            </a:br>
            <a:endParaRPr lang="en-US" sz="1400" b="0" i="0" dirty="0">
              <a:solidFill>
                <a:srgbClr val="404668"/>
              </a:solidFill>
              <a:effectLst/>
              <a:latin typeface="+mn-lt"/>
            </a:endParaRPr>
          </a:p>
          <a:p>
            <a:pPr algn="l">
              <a:buFont typeface="Arial" panose="020B0604020202020204" pitchFamily="34" charset="0"/>
              <a:buChar char="•"/>
            </a:pPr>
            <a:r>
              <a:rPr lang="en-US" sz="1400" b="1" i="0" dirty="0">
                <a:solidFill>
                  <a:srgbClr val="404668"/>
                </a:solidFill>
                <a:effectLst/>
                <a:latin typeface="+mn-lt"/>
              </a:rPr>
              <a:t>Inconsistent speed:</a:t>
            </a:r>
            <a:r>
              <a:rPr lang="en-US" sz="1400" b="0" i="0" dirty="0">
                <a:solidFill>
                  <a:srgbClr val="404668"/>
                </a:solidFill>
                <a:effectLst/>
                <a:latin typeface="+mn-lt"/>
              </a:rPr>
              <a:t> Free proxies are susceptible to traffic overload. </a:t>
            </a:r>
          </a:p>
          <a:p>
            <a:pPr algn="just"/>
            <a:endParaRPr lang="en-US" sz="1400" dirty="0">
              <a:latin typeface="+mn-lt"/>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4984605"/>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 Teams&#10;&#10;Description automatically generated">
            <a:extLst>
              <a:ext uri="{FF2B5EF4-FFF2-40B4-BE49-F238E27FC236}">
                <a16:creationId xmlns:a16="http://schemas.microsoft.com/office/drawing/2014/main" id="{13ECF8AB-9AA0-49DB-B2FD-08A20F8AC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75" y="13069"/>
            <a:ext cx="11804725" cy="3090236"/>
          </a:xfrm>
          <a:prstGeom prst="rect">
            <a:avLst/>
          </a:prstGeom>
        </p:spPr>
      </p:pic>
    </p:spTree>
    <p:extLst>
      <p:ext uri="{BB962C8B-B14F-4D97-AF65-F5344CB8AC3E}">
        <p14:creationId xmlns:p14="http://schemas.microsoft.com/office/powerpoint/2010/main" val="2741596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strVal val="#ppt_x"/>
                                          </p:val>
                                        </p:tav>
                                        <p:tav tm="100000">
                                          <p:val>
                                            <p:strVal val="#ppt_x"/>
                                          </p:val>
                                        </p:tav>
                                      </p:tavLst>
                                    </p:anim>
                                    <p:anim calcmode="lin" valueType="num">
                                      <p:cBhvr>
                                        <p:cTn id="16"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anim calcmode="lin" valueType="num">
                                      <p:cBhvr>
                                        <p:cTn id="2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anim calcmode="lin" valueType="num">
                                      <p:cBhvr>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fade">
                                      <p:cBhvr>
                                        <p:cTn id="35" dur="500"/>
                                        <p:tgtEl>
                                          <p:spTgt spid="8">
                                            <p:txEl>
                                              <p:pRg st="5" end="5"/>
                                            </p:txEl>
                                          </p:spTgt>
                                        </p:tgtEl>
                                      </p:cBhvr>
                                    </p:animEffect>
                                    <p:anim calcmode="lin" valueType="num">
                                      <p:cBhvr>
                                        <p:cTn id="36"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500"/>
                                        <p:tgtEl>
                                          <p:spTgt spid="8">
                                            <p:txEl>
                                              <p:pRg st="6" end="6"/>
                                            </p:txEl>
                                          </p:spTgt>
                                        </p:tgtEl>
                                      </p:cBhvr>
                                    </p:animEffect>
                                    <p:anim calcmode="lin" valueType="num">
                                      <p:cBhvr>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Effect transition="in" filter="fade">
                                      <p:cBhvr>
                                        <p:cTn id="49" dur="500"/>
                                        <p:tgtEl>
                                          <p:spTgt spid="8">
                                            <p:txEl>
                                              <p:pRg st="7" end="7"/>
                                            </p:txEl>
                                          </p:spTgt>
                                        </p:tgtEl>
                                      </p:cBhvr>
                                    </p:animEffect>
                                    <p:anim calcmode="lin" valueType="num">
                                      <p:cBhvr>
                                        <p:cTn id="50"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8" end="8"/>
                                            </p:txEl>
                                          </p:spTgt>
                                        </p:tgtEl>
                                        <p:attrNameLst>
                                          <p:attrName>style.visibility</p:attrName>
                                        </p:attrNameLst>
                                      </p:cBhvr>
                                      <p:to>
                                        <p:strVal val="visible"/>
                                      </p:to>
                                    </p:set>
                                    <p:animEffect transition="in" filter="fade">
                                      <p:cBhvr>
                                        <p:cTn id="56" dur="500"/>
                                        <p:tgtEl>
                                          <p:spTgt spid="8">
                                            <p:txEl>
                                              <p:pRg st="8" end="8"/>
                                            </p:txEl>
                                          </p:spTgt>
                                        </p:tgtEl>
                                      </p:cBhvr>
                                    </p:animEffect>
                                    <p:anim calcmode="lin" valueType="num">
                                      <p:cBhvr>
                                        <p:cTn id="5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NCR Slide Layout Template">
  <a:themeElements>
    <a:clrScheme name="New Brand Colors">
      <a:dk1>
        <a:srgbClr val="000000"/>
      </a:dk1>
      <a:lt1>
        <a:srgbClr val="FFFFFF"/>
      </a:lt1>
      <a:dk2>
        <a:srgbClr val="53585F"/>
      </a:dk2>
      <a:lt2>
        <a:srgbClr val="DCDEE0"/>
      </a:lt2>
      <a:accent1>
        <a:srgbClr val="54B948"/>
      </a:accent1>
      <a:accent2>
        <a:srgbClr val="00A77E"/>
      </a:accent2>
      <a:accent3>
        <a:srgbClr val="008D9B"/>
      </a:accent3>
      <a:accent4>
        <a:srgbClr val="0099BF"/>
      </a:accent4>
      <a:accent5>
        <a:srgbClr val="A6CE39"/>
      </a:accent5>
      <a:accent6>
        <a:srgbClr val="E0D120"/>
      </a:accent6>
      <a:hlink>
        <a:srgbClr val="F0B51C"/>
      </a:hlink>
      <a:folHlink>
        <a:srgbClr val="ED9A22"/>
      </a:folHlink>
    </a:clrScheme>
    <a:fontScheme name="Custom 7">
      <a:majorFont>
        <a:latin typeface="Raleway Black"/>
        <a:ea typeface="DengXian Light"/>
        <a:cs typeface="Open Sans"/>
      </a:majorFont>
      <a:minorFont>
        <a:latin typeface="Open Sans"/>
        <a:ea typeface="DengXian Light"/>
        <a:cs typeface="Open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spPr>
      <a:bodyPr wrap="square" tIns="91440" rtlCol="0">
        <a:spAutoFit/>
      </a:bodyPr>
      <a:lstStyle>
        <a:defPPr marL="169863" indent="-169863">
          <a:buClr>
            <a:schemeClr val="accent1"/>
          </a:buClr>
          <a:buFont typeface="Wingdings" panose="05000000000000000000" pitchFamily="2" charset="2"/>
          <a:buChar char="§"/>
          <a:defRPr sz="2000" dirty="0" smtClean="0">
            <a:solidFill>
              <a:schemeClr val="tx2"/>
            </a:solidFill>
            <a:latin typeface="+mn-lt"/>
          </a:defRPr>
        </a:defPPr>
      </a:lstStyle>
    </a:txDef>
  </a:objectDefaults>
  <a:extraClrSchemeLst/>
  <a:extLst>
    <a:ext uri="{05A4C25C-085E-4340-85A3-A5531E510DB2}">
      <thm15:themeFamily xmlns:thm15="http://schemas.microsoft.com/office/thememl/2012/main" name="NCR_Halo_Deck_v6 042917" id="{E28800AE-4C7B-4AE7-8777-ADE17E5908A0}" vid="{C019C40A-1944-4860-A7D3-533DC4D3A6B2}"/>
    </a:ext>
  </a:extLst>
</a:theme>
</file>

<file path=ppt/theme/theme2.xml><?xml version="1.0" encoding="utf-8"?>
<a:theme xmlns:a="http://schemas.openxmlformats.org/drawingml/2006/main" name="NCR Cover &amp; Section Break Template">
  <a:themeElements>
    <a:clrScheme name="New Brand Colors">
      <a:dk1>
        <a:srgbClr val="000000"/>
      </a:dk1>
      <a:lt1>
        <a:srgbClr val="FFFFFF"/>
      </a:lt1>
      <a:dk2>
        <a:srgbClr val="53585F"/>
      </a:dk2>
      <a:lt2>
        <a:srgbClr val="DCDEE0"/>
      </a:lt2>
      <a:accent1>
        <a:srgbClr val="54B948"/>
      </a:accent1>
      <a:accent2>
        <a:srgbClr val="00A77E"/>
      </a:accent2>
      <a:accent3>
        <a:srgbClr val="008D9B"/>
      </a:accent3>
      <a:accent4>
        <a:srgbClr val="0099BF"/>
      </a:accent4>
      <a:accent5>
        <a:srgbClr val="A6CE39"/>
      </a:accent5>
      <a:accent6>
        <a:srgbClr val="E0D120"/>
      </a:accent6>
      <a:hlink>
        <a:srgbClr val="F0B51C"/>
      </a:hlink>
      <a:folHlink>
        <a:srgbClr val="ED9A22"/>
      </a:folHlink>
    </a:clrScheme>
    <a:fontScheme name="Custom 7">
      <a:majorFont>
        <a:latin typeface="Raleway Black"/>
        <a:ea typeface="DengXian Light"/>
        <a:cs typeface="Open Sans"/>
      </a:majorFont>
      <a:minorFont>
        <a:latin typeface="Open Sans"/>
        <a:ea typeface="DengXian Light"/>
        <a:cs typeface="Open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spPr>
      <a:bodyPr wrap="square" tIns="91440" rtlCol="0">
        <a:spAutoFit/>
      </a:bodyPr>
      <a:lstStyle>
        <a:defPPr marL="169863" indent="-169863">
          <a:buClr>
            <a:schemeClr val="accent1"/>
          </a:buClr>
          <a:buFont typeface="Wingdings" panose="05000000000000000000" pitchFamily="2" charset="2"/>
          <a:buChar char="§"/>
          <a:defRPr sz="2000" dirty="0" smtClean="0">
            <a:solidFill>
              <a:schemeClr val="tx2"/>
            </a:solidFill>
            <a:latin typeface="+mn-lt"/>
          </a:defRPr>
        </a:defPPr>
      </a:lstStyle>
    </a:txDef>
  </a:objectDefaults>
  <a:extraClrSchemeLst/>
  <a:extLst>
    <a:ext uri="{05A4C25C-085E-4340-85A3-A5531E510DB2}">
      <thm15:themeFamily xmlns:thm15="http://schemas.microsoft.com/office/thememl/2012/main" name="NCR_Halo_Deck_v6 042917" id="{E28800AE-4C7B-4AE7-8777-ADE17E5908A0}" vid="{C019C40A-1944-4860-A7D3-533DC4D3A6B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6367EE1CB6A046A6AD9013392DAFFA" ma:contentTypeVersion="11" ma:contentTypeDescription="Create a new document." ma:contentTypeScope="" ma:versionID="42e6bab2664b9446ec10b76166637fa0">
  <xsd:schema xmlns:xsd="http://www.w3.org/2001/XMLSchema" xmlns:xs="http://www.w3.org/2001/XMLSchema" xmlns:p="http://schemas.microsoft.com/office/2006/metadata/properties" xmlns:ns3="92ba218d-a76e-4780-8537-b8accfa60d0b" xmlns:ns4="534982b5-5169-418b-af46-f22cc61efaa3" targetNamespace="http://schemas.microsoft.com/office/2006/metadata/properties" ma:root="true" ma:fieldsID="22d66d1a88d6fc2c66825e03a52d63c5" ns3:_="" ns4:_="">
    <xsd:import namespace="92ba218d-a76e-4780-8537-b8accfa60d0b"/>
    <xsd:import namespace="534982b5-5169-418b-af46-f22cc61efaa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ba218d-a76e-4780-8537-b8accfa60d0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4982b5-5169-418b-af46-f22cc61efaa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E92312-5507-4BA1-850A-C803362CE46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0F4021-79BA-40BC-9AEF-F747C5F4A336}">
  <ds:schemaRefs>
    <ds:schemaRef ds:uri="http://schemas.microsoft.com/sharepoint/v3/contenttype/forms"/>
  </ds:schemaRefs>
</ds:datastoreItem>
</file>

<file path=customXml/itemProps3.xml><?xml version="1.0" encoding="utf-8"?>
<ds:datastoreItem xmlns:ds="http://schemas.openxmlformats.org/officeDocument/2006/customXml" ds:itemID="{5A817740-4F0C-4E27-A11C-2609BF81D8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ba218d-a76e-4780-8537-b8accfa60d0b"/>
    <ds:schemaRef ds:uri="534982b5-5169-418b-af46-f22cc61efa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8133</TotalTime>
  <Words>2523</Words>
  <Application>Microsoft Office PowerPoint</Application>
  <PresentationFormat>Widescreen</PresentationFormat>
  <Paragraphs>232</Paragraphs>
  <Slides>17</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Arial</vt:lpstr>
      <vt:lpstr>Arial</vt:lpstr>
      <vt:lpstr>BreveText</vt:lpstr>
      <vt:lpstr>Calibri</vt:lpstr>
      <vt:lpstr>Inter</vt:lpstr>
      <vt:lpstr>Open Sans</vt:lpstr>
      <vt:lpstr>Raleway Black</vt:lpstr>
      <vt:lpstr>Raleway Light</vt:lpstr>
      <vt:lpstr>Times New Roman</vt:lpstr>
      <vt:lpstr>Wingdings</vt:lpstr>
      <vt:lpstr>NCR Slide Layout Template</vt:lpstr>
      <vt:lpstr>NCR Cover &amp; Section Break Template</vt:lpstr>
      <vt:lpstr>PowerPoint Presentation</vt:lpstr>
      <vt:lpstr>Index</vt:lpstr>
      <vt:lpstr>How the Web Works</vt:lpstr>
      <vt:lpstr>Without  Proxy Server</vt:lpstr>
      <vt:lpstr>With Proxy Server</vt:lpstr>
      <vt:lpstr>Why do we need to use Proxy Servers</vt:lpstr>
      <vt:lpstr>Benefits of  Proxy   Servers</vt:lpstr>
      <vt:lpstr>Types of Proxy Servers</vt:lpstr>
      <vt:lpstr>What Proxy Servers Can’t do?</vt:lpstr>
      <vt:lpstr>VPNs</vt:lpstr>
      <vt:lpstr>VPNs Vs  Proxy Server</vt:lpstr>
      <vt:lpstr>Private Relay</vt:lpstr>
      <vt:lpstr>How it Works?</vt:lpstr>
      <vt:lpstr>Two Proxy Servers</vt:lpstr>
      <vt:lpstr>How can it be helpful?</vt:lpstr>
      <vt:lpstr>NCR COIN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Qna Maker</dc:title>
  <dc:creator>Agarwal, Aditi</dc:creator>
  <cp:lastModifiedBy>Srivastava, Divyansh</cp:lastModifiedBy>
  <cp:revision>130</cp:revision>
  <dcterms:created xsi:type="dcterms:W3CDTF">2020-10-20T09:40:45Z</dcterms:created>
  <dcterms:modified xsi:type="dcterms:W3CDTF">2022-07-19T17:49:49Z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0x0101006F6367EE1CB6A046A6AD9013392DAFFA</vt:lpwstr>
  </property>
  <property fmtid="{D5CDD505-2E9C-101B-9397-08002B2CF9AE}" pid="3" name="MSIP_Label_1ebac993-578d-4fb6-a024-e1968d57a18c_Enabled">
    <vt:lpwstr>true</vt:lpwstr>
  </property>
  <property fmtid="{D5CDD505-2E9C-101B-9397-08002B2CF9AE}" pid="4" name="MSIP_Label_1ebac993-578d-4fb6-a024-e1968d57a18c_SetDate">
    <vt:lpwstr>2022-06-27T04:17:25Z</vt:lpwstr>
  </property>
  <property fmtid="{D5CDD505-2E9C-101B-9397-08002B2CF9AE}" pid="5" name="MSIP_Label_1ebac993-578d-4fb6-a024-e1968d57a18c_Method">
    <vt:lpwstr>Privileged</vt:lpwstr>
  </property>
  <property fmtid="{D5CDD505-2E9C-101B-9397-08002B2CF9AE}" pid="6" name="MSIP_Label_1ebac993-578d-4fb6-a024-e1968d57a18c_Name">
    <vt:lpwstr>1ebac993-578d-4fb6-a024-e1968d57a18c</vt:lpwstr>
  </property>
  <property fmtid="{D5CDD505-2E9C-101B-9397-08002B2CF9AE}" pid="7" name="MSIP_Label_1ebac993-578d-4fb6-a024-e1968d57a18c_SiteId">
    <vt:lpwstr>ae4df1f7-611e-444f-897e-f964e1205171</vt:lpwstr>
  </property>
  <property fmtid="{D5CDD505-2E9C-101B-9397-08002B2CF9AE}" pid="8" name="MSIP_Label_1ebac993-578d-4fb6-a024-e1968d57a18c_ActionId">
    <vt:lpwstr>3c559c44-edb7-4673-8a8a-6985b679c7f0</vt:lpwstr>
  </property>
  <property fmtid="{D5CDD505-2E9C-101B-9397-08002B2CF9AE}" pid="9" name="MSIP_Label_1ebac993-578d-4fb6-a024-e1968d57a18c_ContentBits">
    <vt:lpwstr>0</vt:lpwstr>
  </property>
</Properties>
</file>