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7" r:id="rId4"/>
    <p:sldMasterId id="2147483948" r:id="rId5"/>
  </p:sldMasterIdLst>
  <p:sldIdLst>
    <p:sldId id="269" r:id="rId6"/>
    <p:sldId id="306" r:id="rId7"/>
    <p:sldId id="290" r:id="rId8"/>
    <p:sldId id="305" r:id="rId9"/>
    <p:sldId id="292" r:id="rId10"/>
    <p:sldId id="291" r:id="rId11"/>
    <p:sldId id="260" r:id="rId12"/>
    <p:sldId id="295" r:id="rId13"/>
    <p:sldId id="296" r:id="rId14"/>
    <p:sldId id="298" r:id="rId15"/>
    <p:sldId id="300" r:id="rId16"/>
    <p:sldId id="286" r:id="rId17"/>
    <p:sldId id="302" r:id="rId18"/>
    <p:sldId id="303" r:id="rId19"/>
    <p:sldId id="288" r:id="rId20"/>
    <p:sldId id="287" r:id="rId21"/>
    <p:sldId id="279" r:id="rId22"/>
    <p:sldId id="293" r:id="rId23"/>
    <p:sldId id="289" r:id="rId24"/>
    <p:sldId id="308" r:id="rId25"/>
    <p:sldId id="30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4B42EF-17BE-41A0-B39A-7B2C751B243E}" v="1" dt="2022-07-22T06:18:5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Divyansh" userId="4f46b25c-47e1-4546-aed9-f810afc2aceb" providerId="ADAL" clId="{D626CBEB-C363-45DE-B6DF-C21AE99753FD}"/>
    <pc:docChg chg="custSel modSld">
      <pc:chgData name="Srivastava, Divyansh" userId="4f46b25c-47e1-4546-aed9-f810afc2aceb" providerId="ADAL" clId="{D626CBEB-C363-45DE-B6DF-C21AE99753FD}" dt="2022-07-15T09:37:54.041" v="1049" actId="20577"/>
      <pc:docMkLst>
        <pc:docMk/>
      </pc:docMkLst>
      <pc:sldChg chg="modSp">
        <pc:chgData name="Srivastava, Divyansh" userId="4f46b25c-47e1-4546-aed9-f810afc2aceb" providerId="ADAL" clId="{D626CBEB-C363-45DE-B6DF-C21AE99753FD}" dt="2022-07-15T06:10:03.714" v="115" actId="20577"/>
        <pc:sldMkLst>
          <pc:docMk/>
          <pc:sldMk cId="339079346" sldId="260"/>
        </pc:sldMkLst>
        <pc:spChg chg="mod">
          <ac:chgData name="Srivastava, Divyansh" userId="4f46b25c-47e1-4546-aed9-f810afc2aceb" providerId="ADAL" clId="{D626CBEB-C363-45DE-B6DF-C21AE99753FD}" dt="2022-07-15T06:10:03.714" v="115" actId="20577"/>
          <ac:spMkLst>
            <pc:docMk/>
            <pc:sldMk cId="339079346" sldId="260"/>
            <ac:spMk id="8" creationId="{63020788-1F70-49E5-9F91-A34590D267D8}"/>
          </ac:spMkLst>
        </pc:spChg>
      </pc:sldChg>
      <pc:sldChg chg="modSp">
        <pc:chgData name="Srivastava, Divyansh" userId="4f46b25c-47e1-4546-aed9-f810afc2aceb" providerId="ADAL" clId="{D626CBEB-C363-45DE-B6DF-C21AE99753FD}" dt="2022-07-15T06:30:43.704" v="244" actId="20577"/>
        <pc:sldMkLst>
          <pc:docMk/>
          <pc:sldMk cId="130102553" sldId="286"/>
        </pc:sldMkLst>
        <pc:spChg chg="mod">
          <ac:chgData name="Srivastava, Divyansh" userId="4f46b25c-47e1-4546-aed9-f810afc2aceb" providerId="ADAL" clId="{D626CBEB-C363-45DE-B6DF-C21AE99753FD}" dt="2022-07-15T06:30:43.704" v="244" actId="20577"/>
          <ac:spMkLst>
            <pc:docMk/>
            <pc:sldMk cId="130102553" sldId="286"/>
            <ac:spMk id="16" creationId="{96E3C645-2AF0-4C43-94D3-5093D654C7B5}"/>
          </ac:spMkLst>
        </pc:spChg>
      </pc:sldChg>
      <pc:sldChg chg="modSp modAnim">
        <pc:chgData name="Srivastava, Divyansh" userId="4f46b25c-47e1-4546-aed9-f810afc2aceb" providerId="ADAL" clId="{D626CBEB-C363-45DE-B6DF-C21AE99753FD}" dt="2022-07-15T09:37:54.041" v="1049" actId="20577"/>
        <pc:sldMkLst>
          <pc:docMk/>
          <pc:sldMk cId="501769704" sldId="287"/>
        </pc:sldMkLst>
        <pc:spChg chg="mod">
          <ac:chgData name="Srivastava, Divyansh" userId="4f46b25c-47e1-4546-aed9-f810afc2aceb" providerId="ADAL" clId="{D626CBEB-C363-45DE-B6DF-C21AE99753FD}" dt="2022-07-15T09:37:54.041" v="1049" actId="20577"/>
          <ac:spMkLst>
            <pc:docMk/>
            <pc:sldMk cId="501769704" sldId="287"/>
            <ac:spMk id="16" creationId="{96E3C645-2AF0-4C43-94D3-5093D654C7B5}"/>
          </ac:spMkLst>
        </pc:spChg>
      </pc:sldChg>
      <pc:sldChg chg="modSp mod modAnim">
        <pc:chgData name="Srivastava, Divyansh" userId="4f46b25c-47e1-4546-aed9-f810afc2aceb" providerId="ADAL" clId="{D626CBEB-C363-45DE-B6DF-C21AE99753FD}" dt="2022-07-15T09:12:38.231" v="654" actId="1076"/>
        <pc:sldMkLst>
          <pc:docMk/>
          <pc:sldMk cId="260452182" sldId="288"/>
        </pc:sldMkLst>
        <pc:spChg chg="mod">
          <ac:chgData name="Srivastava, Divyansh" userId="4f46b25c-47e1-4546-aed9-f810afc2aceb" providerId="ADAL" clId="{D626CBEB-C363-45DE-B6DF-C21AE99753FD}" dt="2022-07-15T09:12:38.231" v="654" actId="1076"/>
          <ac:spMkLst>
            <pc:docMk/>
            <pc:sldMk cId="260452182" sldId="288"/>
            <ac:spMk id="16" creationId="{96E3C645-2AF0-4C43-94D3-5093D654C7B5}"/>
          </ac:spMkLst>
        </pc:spChg>
      </pc:sldChg>
      <pc:sldChg chg="modSp">
        <pc:chgData name="Srivastava, Divyansh" userId="4f46b25c-47e1-4546-aed9-f810afc2aceb" providerId="ADAL" clId="{D626CBEB-C363-45DE-B6DF-C21AE99753FD}" dt="2022-07-15T06:01:15.313" v="11" actId="20577"/>
        <pc:sldMkLst>
          <pc:docMk/>
          <pc:sldMk cId="1957995137" sldId="290"/>
        </pc:sldMkLst>
        <pc:spChg chg="mod">
          <ac:chgData name="Srivastava, Divyansh" userId="4f46b25c-47e1-4546-aed9-f810afc2aceb" providerId="ADAL" clId="{D626CBEB-C363-45DE-B6DF-C21AE99753FD}" dt="2022-07-15T06:01:15.313" v="11" actId="20577"/>
          <ac:spMkLst>
            <pc:docMk/>
            <pc:sldMk cId="1957995137" sldId="290"/>
            <ac:spMk id="10" creationId="{33AB2153-690F-48EC-952D-2063C51BB6BA}"/>
          </ac:spMkLst>
        </pc:spChg>
      </pc:sldChg>
      <pc:sldChg chg="modSp mod modAnim">
        <pc:chgData name="Srivastava, Divyansh" userId="4f46b25c-47e1-4546-aed9-f810afc2aceb" providerId="ADAL" clId="{D626CBEB-C363-45DE-B6DF-C21AE99753FD}" dt="2022-07-15T06:33:08.700" v="255"/>
        <pc:sldMkLst>
          <pc:docMk/>
          <pc:sldMk cId="3446063018" sldId="291"/>
        </pc:sldMkLst>
        <pc:spChg chg="mod">
          <ac:chgData name="Srivastava, Divyansh" userId="4f46b25c-47e1-4546-aed9-f810afc2aceb" providerId="ADAL" clId="{D626CBEB-C363-45DE-B6DF-C21AE99753FD}" dt="2022-07-15T06:33:06.240" v="253" actId="1076"/>
          <ac:spMkLst>
            <pc:docMk/>
            <pc:sldMk cId="3446063018" sldId="291"/>
            <ac:spMk id="9" creationId="{F409A165-1800-4A0F-950A-31B13F4A9E4D}"/>
          </ac:spMkLst>
        </pc:spChg>
      </pc:sldChg>
      <pc:sldChg chg="modSp modAnim">
        <pc:chgData name="Srivastava, Divyansh" userId="4f46b25c-47e1-4546-aed9-f810afc2aceb" providerId="ADAL" clId="{D626CBEB-C363-45DE-B6DF-C21AE99753FD}" dt="2022-07-15T06:03:51.829" v="63" actId="20577"/>
        <pc:sldMkLst>
          <pc:docMk/>
          <pc:sldMk cId="2975890938" sldId="292"/>
        </pc:sldMkLst>
        <pc:spChg chg="mod">
          <ac:chgData name="Srivastava, Divyansh" userId="4f46b25c-47e1-4546-aed9-f810afc2aceb" providerId="ADAL" clId="{D626CBEB-C363-45DE-B6DF-C21AE99753FD}" dt="2022-07-15T06:03:51.829" v="63" actId="20577"/>
          <ac:spMkLst>
            <pc:docMk/>
            <pc:sldMk cId="2975890938" sldId="292"/>
            <ac:spMk id="10" creationId="{33AB2153-690F-48EC-952D-2063C51BB6BA}"/>
          </ac:spMkLst>
        </pc:spChg>
      </pc:sldChg>
      <pc:sldChg chg="modSp modAnim">
        <pc:chgData name="Srivastava, Divyansh" userId="4f46b25c-47e1-4546-aed9-f810afc2aceb" providerId="ADAL" clId="{D626CBEB-C363-45DE-B6DF-C21AE99753FD}" dt="2022-07-15T09:24:13.613" v="1040" actId="20577"/>
        <pc:sldMkLst>
          <pc:docMk/>
          <pc:sldMk cId="3004681941" sldId="293"/>
        </pc:sldMkLst>
        <pc:spChg chg="mod">
          <ac:chgData name="Srivastava, Divyansh" userId="4f46b25c-47e1-4546-aed9-f810afc2aceb" providerId="ADAL" clId="{D626CBEB-C363-45DE-B6DF-C21AE99753FD}" dt="2022-07-15T09:24:13.613" v="1040" actId="20577"/>
          <ac:spMkLst>
            <pc:docMk/>
            <pc:sldMk cId="3004681941" sldId="293"/>
            <ac:spMk id="10" creationId="{33AB2153-690F-48EC-952D-2063C51BB6BA}"/>
          </ac:spMkLst>
        </pc:spChg>
      </pc:sldChg>
      <pc:sldChg chg="modSp mod">
        <pc:chgData name="Srivastava, Divyansh" userId="4f46b25c-47e1-4546-aed9-f810afc2aceb" providerId="ADAL" clId="{D626CBEB-C363-45DE-B6DF-C21AE99753FD}" dt="2022-07-15T06:33:48.997" v="256" actId="1076"/>
        <pc:sldMkLst>
          <pc:docMk/>
          <pc:sldMk cId="3010629241" sldId="295"/>
        </pc:sldMkLst>
        <pc:picChg chg="mod">
          <ac:chgData name="Srivastava, Divyansh" userId="4f46b25c-47e1-4546-aed9-f810afc2aceb" providerId="ADAL" clId="{D626CBEB-C363-45DE-B6DF-C21AE99753FD}" dt="2022-07-15T06:33:48.997" v="256" actId="1076"/>
          <ac:picMkLst>
            <pc:docMk/>
            <pc:sldMk cId="3010629241" sldId="295"/>
            <ac:picMk id="5" creationId="{7B7ADFC6-B19C-40D3-9988-B033B7685944}"/>
          </ac:picMkLst>
        </pc:picChg>
      </pc:sldChg>
      <pc:sldChg chg="modAnim">
        <pc:chgData name="Srivastava, Divyansh" userId="4f46b25c-47e1-4546-aed9-f810afc2aceb" providerId="ADAL" clId="{D626CBEB-C363-45DE-B6DF-C21AE99753FD}" dt="2022-07-15T09:33:29.013" v="1041"/>
        <pc:sldMkLst>
          <pc:docMk/>
          <pc:sldMk cId="2468969202" sldId="296"/>
        </pc:sldMkLst>
      </pc:sldChg>
      <pc:sldChg chg="modSp">
        <pc:chgData name="Srivastava, Divyansh" userId="4f46b25c-47e1-4546-aed9-f810afc2aceb" providerId="ADAL" clId="{D626CBEB-C363-45DE-B6DF-C21AE99753FD}" dt="2022-07-15T06:21:43.773" v="125" actId="20577"/>
        <pc:sldMkLst>
          <pc:docMk/>
          <pc:sldMk cId="1538556512" sldId="297"/>
        </pc:sldMkLst>
        <pc:spChg chg="mod">
          <ac:chgData name="Srivastava, Divyansh" userId="4f46b25c-47e1-4546-aed9-f810afc2aceb" providerId="ADAL" clId="{D626CBEB-C363-45DE-B6DF-C21AE99753FD}" dt="2022-07-15T06:21:43.773" v="125" actId="20577"/>
          <ac:spMkLst>
            <pc:docMk/>
            <pc:sldMk cId="1538556512" sldId="297"/>
            <ac:spMk id="25" creationId="{E5FDBCF0-44F9-4862-8CC3-30A1D8E6D00F}"/>
          </ac:spMkLst>
        </pc:spChg>
      </pc:sldChg>
      <pc:sldChg chg="modSp mod modAnim">
        <pc:chgData name="Srivastava, Divyansh" userId="4f46b25c-47e1-4546-aed9-f810afc2aceb" providerId="ADAL" clId="{D626CBEB-C363-45DE-B6DF-C21AE99753FD}" dt="2022-07-15T09:35:26.632" v="1045"/>
        <pc:sldMkLst>
          <pc:docMk/>
          <pc:sldMk cId="721436477" sldId="298"/>
        </pc:sldMkLst>
        <pc:spChg chg="mod">
          <ac:chgData name="Srivastava, Divyansh" userId="4f46b25c-47e1-4546-aed9-f810afc2aceb" providerId="ADAL" clId="{D626CBEB-C363-45DE-B6DF-C21AE99753FD}" dt="2022-07-15T06:29:04.542" v="179" actId="1076"/>
          <ac:spMkLst>
            <pc:docMk/>
            <pc:sldMk cId="721436477" sldId="298"/>
            <ac:spMk id="23" creationId="{0D8AE73F-D1E3-4E97-A56F-F847462256F6}"/>
          </ac:spMkLst>
        </pc:spChg>
      </pc:sldChg>
      <pc:sldChg chg="modSp mod">
        <pc:chgData name="Srivastava, Divyansh" userId="4f46b25c-47e1-4546-aed9-f810afc2aceb" providerId="ADAL" clId="{D626CBEB-C363-45DE-B6DF-C21AE99753FD}" dt="2022-07-15T06:28:18.288" v="178" actId="20577"/>
        <pc:sldMkLst>
          <pc:docMk/>
          <pc:sldMk cId="573436503" sldId="299"/>
        </pc:sldMkLst>
        <pc:spChg chg="mod">
          <ac:chgData name="Srivastava, Divyansh" userId="4f46b25c-47e1-4546-aed9-f810afc2aceb" providerId="ADAL" clId="{D626CBEB-C363-45DE-B6DF-C21AE99753FD}" dt="2022-07-15T06:28:18.288" v="178" actId="20577"/>
          <ac:spMkLst>
            <pc:docMk/>
            <pc:sldMk cId="573436503" sldId="299"/>
            <ac:spMk id="8" creationId="{63020788-1F70-49E5-9F91-A34590D267D8}"/>
          </ac:spMkLst>
        </pc:spChg>
        <pc:picChg chg="mod">
          <ac:chgData name="Srivastava, Divyansh" userId="4f46b25c-47e1-4546-aed9-f810afc2aceb" providerId="ADAL" clId="{D626CBEB-C363-45DE-B6DF-C21AE99753FD}" dt="2022-07-15T06:27:31.436" v="144" actId="1076"/>
          <ac:picMkLst>
            <pc:docMk/>
            <pc:sldMk cId="573436503" sldId="299"/>
            <ac:picMk id="6" creationId="{AD28907E-5B93-4FF1-9C8F-302C3BD67700}"/>
          </ac:picMkLst>
        </pc:picChg>
        <pc:cxnChg chg="mod">
          <ac:chgData name="Srivastava, Divyansh" userId="4f46b25c-47e1-4546-aed9-f810afc2aceb" providerId="ADAL" clId="{D626CBEB-C363-45DE-B6DF-C21AE99753FD}" dt="2022-07-15T06:27:33.368" v="145" actId="1076"/>
          <ac:cxnSpMkLst>
            <pc:docMk/>
            <pc:sldMk cId="573436503" sldId="299"/>
            <ac:cxnSpMk id="12" creationId="{EEB4B880-0192-40AF-9AF6-7968EC0C1A84}"/>
          </ac:cxnSpMkLst>
        </pc:cxnChg>
      </pc:sldChg>
      <pc:sldChg chg="addSp delSp modSp mod delAnim modAnim">
        <pc:chgData name="Srivastava, Divyansh" userId="4f46b25c-47e1-4546-aed9-f810afc2aceb" providerId="ADAL" clId="{D626CBEB-C363-45DE-B6DF-C21AE99753FD}" dt="2022-07-15T06:32:21.176" v="251"/>
        <pc:sldMkLst>
          <pc:docMk/>
          <pc:sldMk cId="2532779318" sldId="303"/>
        </pc:sldMkLst>
        <pc:picChg chg="del">
          <ac:chgData name="Srivastava, Divyansh" userId="4f46b25c-47e1-4546-aed9-f810afc2aceb" providerId="ADAL" clId="{D626CBEB-C363-45DE-B6DF-C21AE99753FD}" dt="2022-07-15T06:31:49.680" v="245" actId="478"/>
          <ac:picMkLst>
            <pc:docMk/>
            <pc:sldMk cId="2532779318" sldId="303"/>
            <ac:picMk id="5" creationId="{3B71312F-CEE4-4EB6-979E-96EABF21AF56}"/>
          </ac:picMkLst>
        </pc:picChg>
        <pc:picChg chg="add mod">
          <ac:chgData name="Srivastava, Divyansh" userId="4f46b25c-47e1-4546-aed9-f810afc2aceb" providerId="ADAL" clId="{D626CBEB-C363-45DE-B6DF-C21AE99753FD}" dt="2022-07-15T06:31:57.640" v="248" actId="1076"/>
          <ac:picMkLst>
            <pc:docMk/>
            <pc:sldMk cId="2532779318" sldId="303"/>
            <ac:picMk id="6" creationId="{361FC7C7-5ED3-42A4-8F7A-4158BD169F04}"/>
          </ac:picMkLst>
        </pc:picChg>
      </pc:sldChg>
    </pc:docChg>
  </pc:docChgLst>
  <pc:docChgLst>
    <pc:chgData name="Srivastava, Divyansh" userId="4f46b25c-47e1-4546-aed9-f810afc2aceb" providerId="ADAL" clId="{D46F05F2-36AE-498D-A343-72DB5541C3BF}"/>
    <pc:docChg chg="undo custSel addSld delSld modSld">
      <pc:chgData name="Srivastava, Divyansh" userId="4f46b25c-47e1-4546-aed9-f810afc2aceb" providerId="ADAL" clId="{D46F05F2-36AE-498D-A343-72DB5541C3BF}" dt="2022-07-17T11:25:41.475" v="265" actId="2711"/>
      <pc:docMkLst>
        <pc:docMk/>
      </pc:docMkLst>
      <pc:sldChg chg="modSp">
        <pc:chgData name="Srivastava, Divyansh" userId="4f46b25c-47e1-4546-aed9-f810afc2aceb" providerId="ADAL" clId="{D46F05F2-36AE-498D-A343-72DB5541C3BF}" dt="2022-07-17T11:24:20.007" v="206" actId="20577"/>
        <pc:sldMkLst>
          <pc:docMk/>
          <pc:sldMk cId="501769704" sldId="287"/>
        </pc:sldMkLst>
        <pc:spChg chg="mod">
          <ac:chgData name="Srivastava, Divyansh" userId="4f46b25c-47e1-4546-aed9-f810afc2aceb" providerId="ADAL" clId="{D46F05F2-36AE-498D-A343-72DB5541C3BF}" dt="2022-07-17T11:24:20.007" v="206" actId="20577"/>
          <ac:spMkLst>
            <pc:docMk/>
            <pc:sldMk cId="501769704" sldId="287"/>
            <ac:spMk id="16" creationId="{96E3C645-2AF0-4C43-94D3-5093D654C7B5}"/>
          </ac:spMkLst>
        </pc:spChg>
      </pc:sldChg>
      <pc:sldChg chg="modSp">
        <pc:chgData name="Srivastava, Divyansh" userId="4f46b25c-47e1-4546-aed9-f810afc2aceb" providerId="ADAL" clId="{D46F05F2-36AE-498D-A343-72DB5541C3BF}" dt="2022-07-17T11:23:32.112" v="148" actId="20577"/>
        <pc:sldMkLst>
          <pc:docMk/>
          <pc:sldMk cId="260452182" sldId="288"/>
        </pc:sldMkLst>
        <pc:spChg chg="mod">
          <ac:chgData name="Srivastava, Divyansh" userId="4f46b25c-47e1-4546-aed9-f810afc2aceb" providerId="ADAL" clId="{D46F05F2-36AE-498D-A343-72DB5541C3BF}" dt="2022-07-17T11:23:32.112" v="148" actId="20577"/>
          <ac:spMkLst>
            <pc:docMk/>
            <pc:sldMk cId="260452182" sldId="288"/>
            <ac:spMk id="16" creationId="{96E3C645-2AF0-4C43-94D3-5093D654C7B5}"/>
          </ac:spMkLst>
        </pc:spChg>
      </pc:sldChg>
      <pc:sldChg chg="del">
        <pc:chgData name="Srivastava, Divyansh" userId="4f46b25c-47e1-4546-aed9-f810afc2aceb" providerId="ADAL" clId="{D46F05F2-36AE-498D-A343-72DB5541C3BF}" dt="2022-07-17T11:18:59.973" v="0" actId="2696"/>
        <pc:sldMkLst>
          <pc:docMk/>
          <pc:sldMk cId="2053351144" sldId="294"/>
        </pc:sldMkLst>
      </pc:sldChg>
      <pc:sldChg chg="del">
        <pc:chgData name="Srivastava, Divyansh" userId="4f46b25c-47e1-4546-aed9-f810afc2aceb" providerId="ADAL" clId="{D46F05F2-36AE-498D-A343-72DB5541C3BF}" dt="2022-07-17T11:19:09.942" v="1" actId="2696"/>
        <pc:sldMkLst>
          <pc:docMk/>
          <pc:sldMk cId="1538556512" sldId="297"/>
        </pc:sldMkLst>
      </pc:sldChg>
      <pc:sldChg chg="del">
        <pc:chgData name="Srivastava, Divyansh" userId="4f46b25c-47e1-4546-aed9-f810afc2aceb" providerId="ADAL" clId="{D46F05F2-36AE-498D-A343-72DB5541C3BF}" dt="2022-07-17T11:19:34.445" v="2" actId="2696"/>
        <pc:sldMkLst>
          <pc:docMk/>
          <pc:sldMk cId="573436503" sldId="299"/>
        </pc:sldMkLst>
      </pc:sldChg>
      <pc:sldChg chg="add del">
        <pc:chgData name="Srivastava, Divyansh" userId="4f46b25c-47e1-4546-aed9-f810afc2aceb" providerId="ADAL" clId="{D46F05F2-36AE-498D-A343-72DB5541C3BF}" dt="2022-07-17T11:20:06.540" v="6" actId="2696"/>
        <pc:sldMkLst>
          <pc:docMk/>
          <pc:sldMk cId="501197624" sldId="300"/>
        </pc:sldMkLst>
      </pc:sldChg>
      <pc:sldChg chg="add del">
        <pc:chgData name="Srivastava, Divyansh" userId="4f46b25c-47e1-4546-aed9-f810afc2aceb" providerId="ADAL" clId="{D46F05F2-36AE-498D-A343-72DB5541C3BF}" dt="2022-07-17T11:20:28.154" v="9" actId="2696"/>
        <pc:sldMkLst>
          <pc:docMk/>
          <pc:sldMk cId="810020550" sldId="301"/>
        </pc:sldMkLst>
      </pc:sldChg>
      <pc:sldChg chg="add del">
        <pc:chgData name="Srivastava, Divyansh" userId="4f46b25c-47e1-4546-aed9-f810afc2aceb" providerId="ADAL" clId="{D46F05F2-36AE-498D-A343-72DB5541C3BF}" dt="2022-07-17T11:20:30.940" v="10" actId="2696"/>
        <pc:sldMkLst>
          <pc:docMk/>
          <pc:sldMk cId="4047359203" sldId="304"/>
        </pc:sldMkLst>
      </pc:sldChg>
      <pc:sldChg chg="modSp modAnim">
        <pc:chgData name="Srivastava, Divyansh" userId="4f46b25c-47e1-4546-aed9-f810afc2aceb" providerId="ADAL" clId="{D46F05F2-36AE-498D-A343-72DB5541C3BF}" dt="2022-07-17T11:25:41.475" v="265" actId="2711"/>
        <pc:sldMkLst>
          <pc:docMk/>
          <pc:sldMk cId="2942624218" sldId="306"/>
        </pc:sldMkLst>
        <pc:spChg chg="mod">
          <ac:chgData name="Srivastava, Divyansh" userId="4f46b25c-47e1-4546-aed9-f810afc2aceb" providerId="ADAL" clId="{D46F05F2-36AE-498D-A343-72DB5541C3BF}" dt="2022-07-17T11:25:41.475" v="265" actId="2711"/>
          <ac:spMkLst>
            <pc:docMk/>
            <pc:sldMk cId="2942624218" sldId="306"/>
            <ac:spMk id="10" creationId="{33AB2153-690F-48EC-952D-2063C51BB6BA}"/>
          </ac:spMkLst>
        </pc:spChg>
      </pc:sldChg>
    </pc:docChg>
  </pc:docChgLst>
  <pc:docChgLst>
    <pc:chgData name="Srivastava, Divyansh" userId="4f46b25c-47e1-4546-aed9-f810afc2aceb" providerId="ADAL" clId="{6DF8677D-05F0-4B46-B9F1-DA656FFC8885}"/>
    <pc:docChg chg="undo custSel addSld modSld">
      <pc:chgData name="Srivastava, Divyansh" userId="4f46b25c-47e1-4546-aed9-f810afc2aceb" providerId="ADAL" clId="{6DF8677D-05F0-4B46-B9F1-DA656FFC8885}" dt="2022-07-20T05:08:16.239" v="158"/>
      <pc:docMkLst>
        <pc:docMk/>
      </pc:docMkLst>
      <pc:sldChg chg="addSp delSp modSp mod addAnim delAnim modAnim">
        <pc:chgData name="Srivastava, Divyansh" userId="4f46b25c-47e1-4546-aed9-f810afc2aceb" providerId="ADAL" clId="{6DF8677D-05F0-4B46-B9F1-DA656FFC8885}" dt="2022-07-20T05:08:16.239" v="158"/>
        <pc:sldMkLst>
          <pc:docMk/>
          <pc:sldMk cId="3010629241" sldId="295"/>
        </pc:sldMkLst>
        <pc:spChg chg="mod ord">
          <ac:chgData name="Srivastava, Divyansh" userId="4f46b25c-47e1-4546-aed9-f810afc2aceb" providerId="ADAL" clId="{6DF8677D-05F0-4B46-B9F1-DA656FFC8885}" dt="2022-07-20T05:07:49.268" v="152" actId="1076"/>
          <ac:spMkLst>
            <pc:docMk/>
            <pc:sldMk cId="3010629241" sldId="295"/>
            <ac:spMk id="13" creationId="{3D56B723-6C86-4855-AFBF-A9620BB900E4}"/>
          </ac:spMkLst>
        </pc:spChg>
        <pc:spChg chg="mod ord">
          <ac:chgData name="Srivastava, Divyansh" userId="4f46b25c-47e1-4546-aed9-f810afc2aceb" providerId="ADAL" clId="{6DF8677D-05F0-4B46-B9F1-DA656FFC8885}" dt="2022-07-20T05:07:28.674" v="146" actId="1076"/>
          <ac:spMkLst>
            <pc:docMk/>
            <pc:sldMk cId="3010629241" sldId="295"/>
            <ac:spMk id="18" creationId="{0FE05220-C3BB-4893-88D2-C9F894714E2E}"/>
          </ac:spMkLst>
        </pc:spChg>
        <pc:spChg chg="mod ord">
          <ac:chgData name="Srivastava, Divyansh" userId="4f46b25c-47e1-4546-aed9-f810afc2aceb" providerId="ADAL" clId="{6DF8677D-05F0-4B46-B9F1-DA656FFC8885}" dt="2022-07-20T05:07:41.620" v="150" actId="1076"/>
          <ac:spMkLst>
            <pc:docMk/>
            <pc:sldMk cId="3010629241" sldId="295"/>
            <ac:spMk id="19" creationId="{030A3F68-2A33-49D2-9699-C8BCDC42B632}"/>
          </ac:spMkLst>
        </pc:spChg>
        <pc:picChg chg="add del">
          <ac:chgData name="Srivastava, Divyansh" userId="4f46b25c-47e1-4546-aed9-f810afc2aceb" providerId="ADAL" clId="{6DF8677D-05F0-4B46-B9F1-DA656FFC8885}" dt="2022-07-20T05:06:02.770" v="122" actId="478"/>
          <ac:picMkLst>
            <pc:docMk/>
            <pc:sldMk cId="3010629241" sldId="295"/>
            <ac:picMk id="5" creationId="{7B7ADFC6-B19C-40D3-9988-B033B7685944}"/>
          </ac:picMkLst>
        </pc:picChg>
        <pc:picChg chg="add del mod">
          <ac:chgData name="Srivastava, Divyansh" userId="4f46b25c-47e1-4546-aed9-f810afc2aceb" providerId="ADAL" clId="{6DF8677D-05F0-4B46-B9F1-DA656FFC8885}" dt="2022-07-20T05:02:40.118" v="111"/>
          <ac:picMkLst>
            <pc:docMk/>
            <pc:sldMk cId="3010629241" sldId="295"/>
            <ac:picMk id="6" creationId="{60D02ECE-5804-4210-9AA5-5E28100165A8}"/>
          </ac:picMkLst>
        </pc:picChg>
        <pc:picChg chg="add mod ord">
          <ac:chgData name="Srivastava, Divyansh" userId="4f46b25c-47e1-4546-aed9-f810afc2aceb" providerId="ADAL" clId="{6DF8677D-05F0-4B46-B9F1-DA656FFC8885}" dt="2022-07-20T05:07:24.337" v="145" actId="1076"/>
          <ac:picMkLst>
            <pc:docMk/>
            <pc:sldMk cId="3010629241" sldId="295"/>
            <ac:picMk id="9" creationId="{A0FF3195-72DF-46AB-98E1-E975B44EDC58}"/>
          </ac:picMkLst>
        </pc:picChg>
        <pc:cxnChg chg="mod ord">
          <ac:chgData name="Srivastava, Divyansh" userId="4f46b25c-47e1-4546-aed9-f810afc2aceb" providerId="ADAL" clId="{6DF8677D-05F0-4B46-B9F1-DA656FFC8885}" dt="2022-07-20T05:07:45.265" v="151" actId="1076"/>
          <ac:cxnSpMkLst>
            <pc:docMk/>
            <pc:sldMk cId="3010629241" sldId="295"/>
            <ac:cxnSpMk id="21" creationId="{E4F9CD1C-5201-40AA-B988-158D29E5A99D}"/>
          </ac:cxnSpMkLst>
        </pc:cxnChg>
        <pc:cxnChg chg="mod ord">
          <ac:chgData name="Srivastava, Divyansh" userId="4f46b25c-47e1-4546-aed9-f810afc2aceb" providerId="ADAL" clId="{6DF8677D-05F0-4B46-B9F1-DA656FFC8885}" dt="2022-07-20T05:07:20.363" v="144" actId="14100"/>
          <ac:cxnSpMkLst>
            <pc:docMk/>
            <pc:sldMk cId="3010629241" sldId="295"/>
            <ac:cxnSpMk id="24" creationId="{CC41CF13-DCE8-448B-A0CB-5F05FB87D6F6}"/>
          </ac:cxnSpMkLst>
        </pc:cxnChg>
        <pc:cxnChg chg="mod ord">
          <ac:chgData name="Srivastava, Divyansh" userId="4f46b25c-47e1-4546-aed9-f810afc2aceb" providerId="ADAL" clId="{6DF8677D-05F0-4B46-B9F1-DA656FFC8885}" dt="2022-07-20T05:07:39.102" v="149" actId="14100"/>
          <ac:cxnSpMkLst>
            <pc:docMk/>
            <pc:sldMk cId="3010629241" sldId="295"/>
            <ac:cxnSpMk id="26" creationId="{B13EB267-B5C6-4EE9-82FE-C3CD0F2CF190}"/>
          </ac:cxnSpMkLst>
        </pc:cxnChg>
      </pc:sldChg>
      <pc:sldChg chg="modSp modAnim">
        <pc:chgData name="Srivastava, Divyansh" userId="4f46b25c-47e1-4546-aed9-f810afc2aceb" providerId="ADAL" clId="{6DF8677D-05F0-4B46-B9F1-DA656FFC8885}" dt="2022-07-19T17:30:32.322" v="28" actId="20577"/>
        <pc:sldMkLst>
          <pc:docMk/>
          <pc:sldMk cId="2942624218" sldId="306"/>
        </pc:sldMkLst>
        <pc:spChg chg="mod">
          <ac:chgData name="Srivastava, Divyansh" userId="4f46b25c-47e1-4546-aed9-f810afc2aceb" providerId="ADAL" clId="{6DF8677D-05F0-4B46-B9F1-DA656FFC8885}" dt="2022-07-19T17:30:32.322" v="28" actId="20577"/>
          <ac:spMkLst>
            <pc:docMk/>
            <pc:sldMk cId="2942624218" sldId="306"/>
            <ac:spMk id="10" creationId="{33AB2153-690F-48EC-952D-2063C51BB6BA}"/>
          </ac:spMkLst>
        </pc:spChg>
      </pc:sldChg>
      <pc:sldChg chg="modSp add mod modAnim">
        <pc:chgData name="Srivastava, Divyansh" userId="4f46b25c-47e1-4546-aed9-f810afc2aceb" providerId="ADAL" clId="{6DF8677D-05F0-4B46-B9F1-DA656FFC8885}" dt="2022-07-19T17:31:28.729" v="82" actId="27636"/>
        <pc:sldMkLst>
          <pc:docMk/>
          <pc:sldMk cId="3095405912" sldId="308"/>
        </pc:sldMkLst>
        <pc:spChg chg="mod">
          <ac:chgData name="Srivastava, Divyansh" userId="4f46b25c-47e1-4546-aed9-f810afc2aceb" providerId="ADAL" clId="{6DF8677D-05F0-4B46-B9F1-DA656FFC8885}" dt="2022-07-19T17:31:28.729" v="82" actId="27636"/>
          <ac:spMkLst>
            <pc:docMk/>
            <pc:sldMk cId="3095405912" sldId="308"/>
            <ac:spMk id="2" creationId="{ECB885A9-0A77-4196-9589-30504234E317}"/>
          </ac:spMkLst>
        </pc:spChg>
      </pc:sldChg>
    </pc:docChg>
  </pc:docChgLst>
  <pc:docChgLst>
    <pc:chgData name="Srivastava, Divyansh" userId="4f46b25c-47e1-4546-aed9-f810afc2aceb" providerId="ADAL" clId="{9A4B42EF-17BE-41A0-B39A-7B2C751B243E}"/>
    <pc:docChg chg="modSld">
      <pc:chgData name="Srivastava, Divyansh" userId="4f46b25c-47e1-4546-aed9-f810afc2aceb" providerId="ADAL" clId="{9A4B42EF-17BE-41A0-B39A-7B2C751B243E}" dt="2022-07-22T06:18:56.988" v="0" actId="20578"/>
      <pc:docMkLst>
        <pc:docMk/>
      </pc:docMkLst>
      <pc:sldChg chg="modSp">
        <pc:chgData name="Srivastava, Divyansh" userId="4f46b25c-47e1-4546-aed9-f810afc2aceb" providerId="ADAL" clId="{9A4B42EF-17BE-41A0-B39A-7B2C751B243E}" dt="2022-07-22T06:18:56.988" v="0" actId="20578"/>
        <pc:sldMkLst>
          <pc:docMk/>
          <pc:sldMk cId="130102553" sldId="286"/>
        </pc:sldMkLst>
        <pc:spChg chg="mod">
          <ac:chgData name="Srivastava, Divyansh" userId="4f46b25c-47e1-4546-aed9-f810afc2aceb" providerId="ADAL" clId="{9A4B42EF-17BE-41A0-B39A-7B2C751B243E}" dt="2022-07-22T06:18:56.988" v="0" actId="20578"/>
          <ac:spMkLst>
            <pc:docMk/>
            <pc:sldMk cId="130102553" sldId="286"/>
            <ac:spMk id="16" creationId="{96E3C645-2AF0-4C43-94D3-5093D654C7B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 + txt box v1">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844546" y="1536000"/>
            <a:ext cx="5363004" cy="4498133"/>
          </a:xfrm>
          <a:prstGeom prst="rect">
            <a:avLst/>
          </a:prstGeom>
        </p:spPr>
        <p:txBody>
          <a:bodyPr/>
          <a:lstStyle>
            <a:lvl1pPr marL="0" marR="0" indent="0" algn="ctr" defTabSz="609585" rtl="0" eaLnBrk="1" fontAlgn="auto" latinLnBrk="0" hangingPunct="1">
              <a:lnSpc>
                <a:spcPts val="3307"/>
              </a:lnSpc>
              <a:spcBef>
                <a:spcPct val="20000"/>
              </a:spcBef>
              <a:spcAft>
                <a:spcPts val="0"/>
              </a:spcAft>
              <a:buClrTx/>
              <a:buSzTx/>
              <a:buFont typeface="Arial"/>
              <a:buNone/>
              <a:tabLst/>
              <a:defRPr sz="1867"/>
            </a:lvl1pPr>
          </a:lstStyle>
          <a:p>
            <a:pPr lvl="0"/>
            <a:r>
              <a:rPr lang="en-US" noProof="0"/>
              <a:t>Click icon to add picture</a:t>
            </a:r>
          </a:p>
        </p:txBody>
      </p:sp>
      <p:sp>
        <p:nvSpPr>
          <p:cNvPr id="10" name="Text Placeholder 21"/>
          <p:cNvSpPr>
            <a:spLocks noGrp="1"/>
          </p:cNvSpPr>
          <p:nvPr>
            <p:ph type="body" sz="quarter" idx="16"/>
          </p:nvPr>
        </p:nvSpPr>
        <p:spPr>
          <a:xfrm>
            <a:off x="6485295" y="1536701"/>
            <a:ext cx="5006400" cy="664633"/>
          </a:xfrm>
          <a:prstGeom prst="rect">
            <a:avLst/>
          </a:prstGeom>
          <a:noFill/>
          <a:ln>
            <a:solidFill>
              <a:srgbClr val="54B900"/>
            </a:solidFill>
          </a:ln>
        </p:spPr>
        <p:txBody>
          <a:bodyPr lIns="108000" tIns="0" anchor="ctr">
            <a:noAutofit/>
          </a:bodyPr>
          <a:lstStyle>
            <a:lvl1pPr marL="0" indent="0">
              <a:lnSpc>
                <a:spcPts val="2373"/>
              </a:lnSpc>
              <a:spcBef>
                <a:spcPts val="0"/>
              </a:spcBef>
              <a:buNone/>
              <a:defRPr sz="2133" b="1">
                <a:solidFill>
                  <a:srgbClr val="1B1E1F"/>
                </a:solidFill>
              </a:defRPr>
            </a:lvl1pPr>
            <a:lvl2pPr marL="609585" indent="0">
              <a:buNone/>
              <a:defRPr/>
            </a:lvl2pPr>
          </a:lstStyle>
          <a:p>
            <a:pPr lvl="0"/>
            <a:r>
              <a:rPr lang="en-US"/>
              <a:t>Click to edit Master text styles</a:t>
            </a:r>
          </a:p>
        </p:txBody>
      </p:sp>
      <p:sp>
        <p:nvSpPr>
          <p:cNvPr id="12" name="Text Placeholder 8"/>
          <p:cNvSpPr>
            <a:spLocks noGrp="1"/>
          </p:cNvSpPr>
          <p:nvPr>
            <p:ph type="body" sz="quarter" idx="20"/>
          </p:nvPr>
        </p:nvSpPr>
        <p:spPr>
          <a:xfrm>
            <a:off x="6485296" y="2203678"/>
            <a:ext cx="5006400" cy="3841521"/>
          </a:xfrm>
          <a:prstGeom prst="rect">
            <a:avLst/>
          </a:prstGeom>
          <a:noFill/>
          <a:ln>
            <a:solidFill>
              <a:srgbClr val="54B900"/>
            </a:solidFill>
          </a:ln>
        </p:spPr>
        <p:txBody>
          <a:bodyPr lIns="108000" tIns="108000" rIns="108000"/>
          <a:lstStyle>
            <a:lvl1pPr marL="191995" indent="-191995">
              <a:lnSpc>
                <a:spcPct val="100000"/>
              </a:lnSpc>
              <a:spcBef>
                <a:spcPts val="0"/>
              </a:spcBef>
              <a:spcAft>
                <a:spcPts val="533"/>
              </a:spcAft>
              <a:defRPr sz="2133">
                <a:solidFill>
                  <a:srgbClr val="1B1E1F"/>
                </a:solidFill>
              </a:defRPr>
            </a:lvl1pPr>
            <a:lvl2pPr marL="398390" indent="-191995">
              <a:lnSpc>
                <a:spcPct val="100000"/>
              </a:lnSpc>
              <a:spcBef>
                <a:spcPts val="0"/>
              </a:spcBef>
              <a:spcAft>
                <a:spcPts val="533"/>
              </a:spcAft>
              <a:defRPr sz="1867">
                <a:solidFill>
                  <a:srgbClr val="1B1E1F"/>
                </a:solidFill>
              </a:defRPr>
            </a:lvl2pPr>
            <a:lvl3pPr marL="599985" indent="-191995">
              <a:lnSpc>
                <a:spcPct val="100000"/>
              </a:lnSpc>
              <a:spcBef>
                <a:spcPts val="0"/>
              </a:spcBef>
              <a:spcAft>
                <a:spcPts val="533"/>
              </a:spcAft>
              <a:defRPr sz="1600">
                <a:solidFill>
                  <a:srgbClr val="1B1E1F"/>
                </a:solidFill>
              </a:defRPr>
            </a:lvl3pPr>
            <a:lvl4pPr marL="825579" indent="-191995">
              <a:lnSpc>
                <a:spcPct val="100000"/>
              </a:lnSpc>
              <a:spcBef>
                <a:spcPts val="0"/>
              </a:spcBef>
              <a:spcAft>
                <a:spcPts val="533"/>
              </a:spcAft>
              <a:defRPr sz="1600">
                <a:solidFill>
                  <a:srgbClr val="1B1E1F"/>
                </a:solidFill>
              </a:defRPr>
            </a:lvl4pPr>
            <a:lvl5pPr marL="1055974" indent="-191995">
              <a:lnSpc>
                <a:spcPct val="100000"/>
              </a:lnSpc>
              <a:spcBef>
                <a:spcPts val="0"/>
              </a:spcBef>
              <a:spcAft>
                <a:spcPts val="533"/>
              </a:spcAft>
              <a:defRPr sz="1600">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solidFill>
                  <a:srgbClr val="1B1E1F"/>
                </a:solidFill>
              </a:defRPr>
            </a:lvl1pPr>
          </a:lstStyle>
          <a:p>
            <a:r>
              <a:rPr lang="en-US"/>
              <a:t>Click to edit Master title style</a:t>
            </a:r>
          </a:p>
        </p:txBody>
      </p:sp>
      <p:sp>
        <p:nvSpPr>
          <p:cNvPr id="8"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Tree>
    <p:extLst>
      <p:ext uri="{BB962C8B-B14F-4D97-AF65-F5344CB8AC3E}">
        <p14:creationId xmlns:p14="http://schemas.microsoft.com/office/powerpoint/2010/main" val="13321767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Title Slide">
    <p:spTree>
      <p:nvGrpSpPr>
        <p:cNvPr id="1" name=""/>
        <p:cNvGrpSpPr/>
        <p:nvPr/>
      </p:nvGrpSpPr>
      <p:grpSpPr>
        <a:xfrm>
          <a:off x="0" y="0"/>
          <a:ext cx="0" cy="0"/>
          <a:chOff x="0" y="0"/>
          <a:chExt cx="0" cy="0"/>
        </a:xfrm>
      </p:grpSpPr>
      <p:sp>
        <p:nvSpPr>
          <p:cNvPr id="4" name="Picture Placeholder 3"/>
          <p:cNvSpPr>
            <a:spLocks noGrp="1"/>
          </p:cNvSpPr>
          <p:nvPr>
            <p:ph type="pic" sz="quarter" idx="25"/>
          </p:nvPr>
        </p:nvSpPr>
        <p:spPr>
          <a:xfrm>
            <a:off x="0" y="0"/>
            <a:ext cx="12192000" cy="6858000"/>
          </a:xfrm>
        </p:spPr>
        <p:txBody>
          <a:bodyPr/>
          <a:lstStyle/>
          <a:p>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NCR Confidential</a:t>
            </a:r>
          </a:p>
        </p:txBody>
      </p:sp>
      <p:sp>
        <p:nvSpPr>
          <p:cNvPr id="6" name="Slide Number Placeholder 5"/>
          <p:cNvSpPr>
            <a:spLocks noGrp="1"/>
          </p:cNvSpPr>
          <p:nvPr>
            <p:ph type="sldNum" sz="quarter" idx="12"/>
          </p:nvPr>
        </p:nvSpPr>
        <p:spPr/>
        <p:txBody>
          <a:bodyPr/>
          <a:lstStyle>
            <a:lvl1pPr>
              <a:defRPr>
                <a:solidFill>
                  <a:schemeClr val="bg1">
                    <a:lumMod val="95000"/>
                  </a:schemeClr>
                </a:solidFill>
              </a:defRPr>
            </a:lvl1pPr>
          </a:lstStyle>
          <a:p>
            <a:fld id="{15E75599-F226-4498-B6FE-C5B74A81B250}" type="slidenum">
              <a:rPr lang="en-US" smtClean="0"/>
              <a:pPr/>
              <a:t>‹#›</a:t>
            </a:fld>
            <a:endParaRPr lang="en-US"/>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2"/>
          <p:cNvSpPr>
            <a:spLocks noGrp="1"/>
          </p:cNvSpPr>
          <p:nvPr>
            <p:ph type="body" sz="quarter" idx="24"/>
          </p:nvPr>
        </p:nvSpPr>
        <p:spPr>
          <a:xfrm>
            <a:off x="838199" y="1092201"/>
            <a:ext cx="11012948" cy="571500"/>
          </a:xfrm>
          <a:prstGeom prst="rect">
            <a:avLst/>
          </a:prstGeom>
        </p:spPr>
        <p:txBody>
          <a:bodyPr tIns="0">
            <a:noAutofit/>
          </a:bodyPr>
          <a:lstStyle>
            <a:lvl1pPr marL="0" indent="0">
              <a:buFontTx/>
              <a:buNone/>
              <a:defRPr lang="en-US" sz="2667" b="0" i="0" kern="1200" spc="-40" dirty="0">
                <a:solidFill>
                  <a:schemeClr val="bg1"/>
                </a:solidFill>
                <a:latin typeface="Raleway Light" charset="0"/>
                <a:ea typeface="Raleway Light" charset="0"/>
                <a:cs typeface="Raleway Light"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marL="0" lvl="0" indent="0" algn="l" defTabSz="609585" rtl="0" eaLnBrk="1" fontAlgn="base" hangingPunct="1">
              <a:lnSpc>
                <a:spcPct val="100000"/>
              </a:lnSpc>
              <a:spcBef>
                <a:spcPts val="533"/>
              </a:spcBef>
              <a:spcAft>
                <a:spcPts val="533"/>
              </a:spcAft>
              <a:buClr>
                <a:srgbClr val="54B948"/>
              </a:buClr>
              <a:buSzPct val="100000"/>
              <a:buFontTx/>
              <a:buNone/>
            </a:pPr>
            <a:r>
              <a:rPr lang="en-US"/>
              <a:t>Click to edit Master text styles</a:t>
            </a:r>
          </a:p>
        </p:txBody>
      </p:sp>
    </p:spTree>
    <p:extLst>
      <p:ext uri="{BB962C8B-B14F-4D97-AF65-F5344CB8AC3E}">
        <p14:creationId xmlns:p14="http://schemas.microsoft.com/office/powerpoint/2010/main" val="24357132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 body text">
    <p:spTree>
      <p:nvGrpSpPr>
        <p:cNvPr id="1" name=""/>
        <p:cNvGrpSpPr/>
        <p:nvPr/>
      </p:nvGrpSpPr>
      <p:grpSpPr>
        <a:xfrm>
          <a:off x="0" y="0"/>
          <a:ext cx="0" cy="0"/>
          <a:chOff x="0" y="0"/>
          <a:chExt cx="0" cy="0"/>
        </a:xfrm>
      </p:grpSpPr>
      <p:sp>
        <p:nvSpPr>
          <p:cNvPr id="3" name="Title 2"/>
          <p:cNvSpPr>
            <a:spLocks noGrp="1"/>
          </p:cNvSpPr>
          <p:nvPr>
            <p:ph type="title"/>
          </p:nvPr>
        </p:nvSpPr>
        <p:spPr>
          <a:xfrm>
            <a:off x="838199" y="201085"/>
            <a:ext cx="11061700" cy="1325033"/>
          </a:xfrm>
        </p:spPr>
        <p:txBody>
          <a:bodyPr/>
          <a:lstStyle/>
          <a:p>
            <a:r>
              <a:rPr lang="en-US"/>
              <a:t>Click to edit Master title style</a:t>
            </a:r>
          </a:p>
        </p:txBody>
      </p:sp>
      <p:sp>
        <p:nvSpPr>
          <p:cNvPr id="5"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6"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
        <p:nvSpPr>
          <p:cNvPr id="4" name="Text Placeholder 3"/>
          <p:cNvSpPr>
            <a:spLocks noGrp="1"/>
          </p:cNvSpPr>
          <p:nvPr>
            <p:ph type="body" sz="quarter" idx="10"/>
          </p:nvPr>
        </p:nvSpPr>
        <p:spPr>
          <a:xfrm>
            <a:off x="838201" y="1526118"/>
            <a:ext cx="11061700" cy="48619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03964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x3 column txt box">
    <p:spTree>
      <p:nvGrpSpPr>
        <p:cNvPr id="1" name=""/>
        <p:cNvGrpSpPr/>
        <p:nvPr/>
      </p:nvGrpSpPr>
      <p:grpSpPr>
        <a:xfrm>
          <a:off x="0" y="0"/>
          <a:ext cx="0" cy="0"/>
          <a:chOff x="0" y="0"/>
          <a:chExt cx="0" cy="0"/>
        </a:xfrm>
      </p:grpSpPr>
      <p:sp>
        <p:nvSpPr>
          <p:cNvPr id="12" name="Text Placeholder 21"/>
          <p:cNvSpPr>
            <a:spLocks noGrp="1"/>
          </p:cNvSpPr>
          <p:nvPr>
            <p:ph type="body" sz="quarter" idx="18"/>
          </p:nvPr>
        </p:nvSpPr>
        <p:spPr>
          <a:xfrm>
            <a:off x="8236030" y="1536701"/>
            <a:ext cx="3455725" cy="664633"/>
          </a:xfrm>
          <a:prstGeom prst="rect">
            <a:avLst/>
          </a:prstGeom>
          <a:noFill/>
          <a:ln>
            <a:solidFill>
              <a:srgbClr val="ED9A22"/>
            </a:solidFill>
          </a:ln>
        </p:spPr>
        <p:txBody>
          <a:bodyPr lIns="108000" tIns="0" anchor="ctr">
            <a:noAutofit/>
          </a:bodyPr>
          <a:lstStyle>
            <a:lvl1pPr marL="0" indent="0">
              <a:lnSpc>
                <a:spcPct val="80000"/>
              </a:lnSpc>
              <a:spcBef>
                <a:spcPts val="0"/>
              </a:spcBef>
              <a:buNone/>
              <a:defRPr sz="1867" b="1">
                <a:solidFill>
                  <a:srgbClr val="1B1E1F"/>
                </a:solidFill>
              </a:defRPr>
            </a:lvl1pPr>
            <a:lvl2pPr marL="609585" indent="0">
              <a:buNone/>
              <a:defRPr/>
            </a:lvl2pPr>
          </a:lstStyle>
          <a:p>
            <a:pPr lvl="0"/>
            <a:r>
              <a:rPr lang="en-US"/>
              <a:t>Click to edit Master text styles</a:t>
            </a:r>
          </a:p>
        </p:txBody>
      </p:sp>
      <p:sp>
        <p:nvSpPr>
          <p:cNvPr id="13" name="Text Placeholder 21"/>
          <p:cNvSpPr>
            <a:spLocks noGrp="1"/>
          </p:cNvSpPr>
          <p:nvPr>
            <p:ph type="body" sz="quarter" idx="16"/>
          </p:nvPr>
        </p:nvSpPr>
        <p:spPr>
          <a:xfrm>
            <a:off x="4542164" y="1536701"/>
            <a:ext cx="3455725" cy="664633"/>
          </a:xfrm>
          <a:prstGeom prst="rect">
            <a:avLst/>
          </a:prstGeom>
          <a:noFill/>
          <a:ln>
            <a:solidFill>
              <a:srgbClr val="00A6B8"/>
            </a:solidFill>
          </a:ln>
        </p:spPr>
        <p:txBody>
          <a:bodyPr lIns="108000" tIns="0" anchor="ctr">
            <a:noAutofit/>
          </a:bodyPr>
          <a:lstStyle>
            <a:lvl1pPr marL="0" indent="0">
              <a:lnSpc>
                <a:spcPct val="80000"/>
              </a:lnSpc>
              <a:spcBef>
                <a:spcPts val="0"/>
              </a:spcBef>
              <a:buNone/>
              <a:defRPr sz="1867" b="1">
                <a:solidFill>
                  <a:srgbClr val="1B1E1F"/>
                </a:solidFill>
              </a:defRPr>
            </a:lvl1pPr>
            <a:lvl2pPr marL="609585" indent="0">
              <a:buNone/>
              <a:defRPr/>
            </a:lvl2pPr>
          </a:lstStyle>
          <a:p>
            <a:pPr lvl="0"/>
            <a:r>
              <a:rPr lang="en-US"/>
              <a:t>Click to edit Master text styles</a:t>
            </a:r>
          </a:p>
        </p:txBody>
      </p:sp>
      <p:sp>
        <p:nvSpPr>
          <p:cNvPr id="14" name="Text Placeholder 21"/>
          <p:cNvSpPr>
            <a:spLocks noGrp="1"/>
          </p:cNvSpPr>
          <p:nvPr>
            <p:ph type="body" sz="quarter" idx="14"/>
          </p:nvPr>
        </p:nvSpPr>
        <p:spPr>
          <a:xfrm>
            <a:off x="844608" y="1536701"/>
            <a:ext cx="3455725" cy="664633"/>
          </a:xfrm>
          <a:prstGeom prst="rect">
            <a:avLst/>
          </a:prstGeom>
          <a:noFill/>
          <a:ln>
            <a:solidFill>
              <a:srgbClr val="54B900"/>
            </a:solidFill>
          </a:ln>
        </p:spPr>
        <p:txBody>
          <a:bodyPr lIns="108000" tIns="0" anchor="ctr">
            <a:noAutofit/>
          </a:bodyPr>
          <a:lstStyle>
            <a:lvl1pPr marL="0" indent="0">
              <a:lnSpc>
                <a:spcPct val="80000"/>
              </a:lnSpc>
              <a:spcBef>
                <a:spcPts val="0"/>
              </a:spcBef>
              <a:buNone/>
              <a:defRPr sz="1867" b="1">
                <a:solidFill>
                  <a:srgbClr val="1B1E1F"/>
                </a:solidFill>
              </a:defRPr>
            </a:lvl1pPr>
            <a:lvl2pPr marL="609585" indent="0">
              <a:buNone/>
              <a:defRPr/>
            </a:lvl2pPr>
          </a:lstStyle>
          <a:p>
            <a:pPr lvl="0"/>
            <a:r>
              <a:rPr lang="en-US"/>
              <a:t>Click to edit Master text styles</a:t>
            </a:r>
          </a:p>
        </p:txBody>
      </p:sp>
      <p:sp>
        <p:nvSpPr>
          <p:cNvPr id="18" name="Text Placeholder 8"/>
          <p:cNvSpPr>
            <a:spLocks noGrp="1"/>
          </p:cNvSpPr>
          <p:nvPr>
            <p:ph type="body" sz="quarter" idx="20"/>
          </p:nvPr>
        </p:nvSpPr>
        <p:spPr>
          <a:xfrm>
            <a:off x="844549" y="2203678"/>
            <a:ext cx="3455785" cy="3841521"/>
          </a:xfrm>
          <a:prstGeom prst="rect">
            <a:avLst/>
          </a:prstGeom>
          <a:noFill/>
          <a:ln>
            <a:solidFill>
              <a:srgbClr val="54B900"/>
            </a:solidFill>
          </a:ln>
        </p:spPr>
        <p:txBody>
          <a:bodyPr lIns="108000" tIns="108000" rIns="108000"/>
          <a:lstStyle>
            <a:lvl1pPr marL="191995" indent="-191995">
              <a:lnSpc>
                <a:spcPct val="100000"/>
              </a:lnSpc>
              <a:spcBef>
                <a:spcPts val="0"/>
              </a:spcBef>
              <a:spcAft>
                <a:spcPts val="533"/>
              </a:spcAft>
              <a:defRPr sz="2133">
                <a:solidFill>
                  <a:srgbClr val="1B1E1F"/>
                </a:solidFill>
              </a:defRPr>
            </a:lvl1pPr>
            <a:lvl2pPr marL="398390" indent="-191995">
              <a:lnSpc>
                <a:spcPct val="100000"/>
              </a:lnSpc>
              <a:spcBef>
                <a:spcPts val="0"/>
              </a:spcBef>
              <a:spcAft>
                <a:spcPts val="533"/>
              </a:spcAft>
              <a:defRPr sz="1867">
                <a:solidFill>
                  <a:srgbClr val="1B1E1F"/>
                </a:solidFill>
              </a:defRPr>
            </a:lvl2pPr>
            <a:lvl3pPr marL="599985" indent="-191995">
              <a:lnSpc>
                <a:spcPct val="100000"/>
              </a:lnSpc>
              <a:spcBef>
                <a:spcPts val="0"/>
              </a:spcBef>
              <a:spcAft>
                <a:spcPts val="533"/>
              </a:spcAft>
              <a:defRPr sz="1600">
                <a:solidFill>
                  <a:srgbClr val="1B1E1F"/>
                </a:solidFill>
              </a:defRPr>
            </a:lvl3pPr>
            <a:lvl4pPr marL="825579" indent="-191995">
              <a:lnSpc>
                <a:spcPct val="100000"/>
              </a:lnSpc>
              <a:spcBef>
                <a:spcPts val="0"/>
              </a:spcBef>
              <a:spcAft>
                <a:spcPts val="533"/>
              </a:spcAft>
              <a:defRPr sz="1600">
                <a:solidFill>
                  <a:srgbClr val="1B1E1F"/>
                </a:solidFill>
              </a:defRPr>
            </a:lvl4pPr>
            <a:lvl5pPr marL="1055974" indent="-191995">
              <a:lnSpc>
                <a:spcPct val="100000"/>
              </a:lnSpc>
              <a:spcBef>
                <a:spcPts val="0"/>
              </a:spcBef>
              <a:spcAft>
                <a:spcPts val="533"/>
              </a:spcAft>
              <a:defRPr sz="1600">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8"/>
          <p:cNvSpPr>
            <a:spLocks noGrp="1"/>
          </p:cNvSpPr>
          <p:nvPr>
            <p:ph type="body" sz="quarter" idx="21"/>
          </p:nvPr>
        </p:nvSpPr>
        <p:spPr>
          <a:xfrm>
            <a:off x="4542166" y="2203678"/>
            <a:ext cx="3455725" cy="3841521"/>
          </a:xfrm>
          <a:prstGeom prst="rect">
            <a:avLst/>
          </a:prstGeom>
          <a:noFill/>
          <a:ln>
            <a:solidFill>
              <a:srgbClr val="00A6B8"/>
            </a:solidFill>
          </a:ln>
        </p:spPr>
        <p:txBody>
          <a:bodyPr lIns="108000" tIns="108000" rIns="108000"/>
          <a:lstStyle>
            <a:lvl1pPr marL="191995" indent="-191995">
              <a:lnSpc>
                <a:spcPct val="100000"/>
              </a:lnSpc>
              <a:spcBef>
                <a:spcPts val="0"/>
              </a:spcBef>
              <a:spcAft>
                <a:spcPts val="533"/>
              </a:spcAft>
              <a:buClr>
                <a:schemeClr val="accent3"/>
              </a:buClr>
              <a:defRPr sz="2133">
                <a:solidFill>
                  <a:srgbClr val="1B1E1F"/>
                </a:solidFill>
              </a:defRPr>
            </a:lvl1pPr>
            <a:lvl2pPr marL="398390" indent="-191995">
              <a:lnSpc>
                <a:spcPct val="100000"/>
              </a:lnSpc>
              <a:spcBef>
                <a:spcPts val="0"/>
              </a:spcBef>
              <a:spcAft>
                <a:spcPts val="533"/>
              </a:spcAft>
              <a:buClr>
                <a:schemeClr val="accent3"/>
              </a:buClr>
              <a:defRPr sz="1867">
                <a:solidFill>
                  <a:srgbClr val="1B1E1F"/>
                </a:solidFill>
              </a:defRPr>
            </a:lvl2pPr>
            <a:lvl3pPr marL="599985" indent="-191995">
              <a:lnSpc>
                <a:spcPct val="100000"/>
              </a:lnSpc>
              <a:spcBef>
                <a:spcPts val="0"/>
              </a:spcBef>
              <a:spcAft>
                <a:spcPts val="533"/>
              </a:spcAft>
              <a:buClr>
                <a:schemeClr val="accent3"/>
              </a:buClr>
              <a:defRPr sz="1600">
                <a:solidFill>
                  <a:srgbClr val="1B1E1F"/>
                </a:solidFill>
              </a:defRPr>
            </a:lvl3pPr>
            <a:lvl4pPr marL="825579" indent="-191995">
              <a:lnSpc>
                <a:spcPct val="100000"/>
              </a:lnSpc>
              <a:spcBef>
                <a:spcPts val="0"/>
              </a:spcBef>
              <a:spcAft>
                <a:spcPts val="533"/>
              </a:spcAft>
              <a:buClr>
                <a:schemeClr val="accent3"/>
              </a:buClr>
              <a:defRPr sz="1600">
                <a:solidFill>
                  <a:srgbClr val="1B1E1F"/>
                </a:solidFill>
              </a:defRPr>
            </a:lvl4pPr>
            <a:lvl5pPr marL="1055974" indent="-191995">
              <a:lnSpc>
                <a:spcPct val="100000"/>
              </a:lnSpc>
              <a:spcBef>
                <a:spcPts val="0"/>
              </a:spcBef>
              <a:spcAft>
                <a:spcPts val="533"/>
              </a:spcAft>
              <a:buClr>
                <a:schemeClr val="accent3"/>
              </a:buClr>
              <a:defRPr sz="1600">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8"/>
          <p:cNvSpPr>
            <a:spLocks noGrp="1"/>
          </p:cNvSpPr>
          <p:nvPr>
            <p:ph type="body" sz="quarter" idx="22"/>
          </p:nvPr>
        </p:nvSpPr>
        <p:spPr>
          <a:xfrm>
            <a:off x="8236029" y="2203678"/>
            <a:ext cx="3448889" cy="3841521"/>
          </a:xfrm>
          <a:prstGeom prst="rect">
            <a:avLst/>
          </a:prstGeom>
          <a:noFill/>
          <a:ln>
            <a:solidFill>
              <a:srgbClr val="ED9A22"/>
            </a:solidFill>
          </a:ln>
        </p:spPr>
        <p:txBody>
          <a:bodyPr lIns="108000" tIns="108000" rIns="108000"/>
          <a:lstStyle>
            <a:lvl1pPr marL="191995" indent="-191995">
              <a:lnSpc>
                <a:spcPct val="100000"/>
              </a:lnSpc>
              <a:spcBef>
                <a:spcPts val="0"/>
              </a:spcBef>
              <a:spcAft>
                <a:spcPts val="533"/>
              </a:spcAft>
              <a:buClr>
                <a:srgbClr val="ED9A22"/>
              </a:buClr>
              <a:defRPr sz="2133">
                <a:solidFill>
                  <a:srgbClr val="1B1E1F"/>
                </a:solidFill>
              </a:defRPr>
            </a:lvl1pPr>
            <a:lvl2pPr marL="398390" indent="-191995">
              <a:lnSpc>
                <a:spcPct val="100000"/>
              </a:lnSpc>
              <a:spcBef>
                <a:spcPts val="0"/>
              </a:spcBef>
              <a:spcAft>
                <a:spcPts val="533"/>
              </a:spcAft>
              <a:buClr>
                <a:schemeClr val="accent4"/>
              </a:buClr>
              <a:defRPr sz="1867">
                <a:solidFill>
                  <a:srgbClr val="1B1E1F"/>
                </a:solidFill>
              </a:defRPr>
            </a:lvl2pPr>
            <a:lvl3pPr marL="599985" indent="-191995">
              <a:lnSpc>
                <a:spcPct val="100000"/>
              </a:lnSpc>
              <a:spcBef>
                <a:spcPts val="0"/>
              </a:spcBef>
              <a:spcAft>
                <a:spcPts val="533"/>
              </a:spcAft>
              <a:buClr>
                <a:schemeClr val="accent4"/>
              </a:buClr>
              <a:defRPr sz="1600">
                <a:solidFill>
                  <a:srgbClr val="1B1E1F"/>
                </a:solidFill>
              </a:defRPr>
            </a:lvl3pPr>
            <a:lvl4pPr marL="825579" indent="-191995">
              <a:lnSpc>
                <a:spcPct val="100000"/>
              </a:lnSpc>
              <a:spcBef>
                <a:spcPts val="0"/>
              </a:spcBef>
              <a:spcAft>
                <a:spcPts val="533"/>
              </a:spcAft>
              <a:buClr>
                <a:schemeClr val="accent4"/>
              </a:buClr>
              <a:defRPr sz="1600">
                <a:solidFill>
                  <a:srgbClr val="1B1E1F"/>
                </a:solidFill>
              </a:defRPr>
            </a:lvl4pPr>
            <a:lvl5pPr marL="1055974" indent="-191995">
              <a:lnSpc>
                <a:spcPct val="100000"/>
              </a:lnSpc>
              <a:spcBef>
                <a:spcPts val="0"/>
              </a:spcBef>
              <a:spcAft>
                <a:spcPts val="533"/>
              </a:spcAft>
              <a:buClr>
                <a:schemeClr val="accent4"/>
              </a:buClr>
              <a:defRPr sz="1600">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p>
            <a:r>
              <a:rPr lang="en-US"/>
              <a:t>Click to edit Master title style</a:t>
            </a:r>
          </a:p>
        </p:txBody>
      </p:sp>
      <p:sp>
        <p:nvSpPr>
          <p:cNvPr id="11"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15"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Tree>
    <p:extLst>
      <p:ext uri="{BB962C8B-B14F-4D97-AF65-F5344CB8AC3E}">
        <p14:creationId xmlns:p14="http://schemas.microsoft.com/office/powerpoint/2010/main" val="9280150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x4 editable txt box +pic box">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a:xfrm>
            <a:off x="844545" y="1536000"/>
            <a:ext cx="2274907" cy="2267032"/>
          </a:xfrm>
          <a:prstGeom prst="rect">
            <a:avLst/>
          </a:prstGeom>
          <a:noFill/>
          <a:ln>
            <a:solidFill>
              <a:srgbClr val="54B900"/>
            </a:solidFill>
          </a:ln>
        </p:spPr>
        <p:txBody>
          <a:bodyPr lIns="91440" tIns="91440" rIns="91440"/>
          <a:lstStyle>
            <a:lvl1pPr marL="143996" indent="-143996">
              <a:lnSpc>
                <a:spcPts val="1733"/>
              </a:lnSpc>
              <a:spcBef>
                <a:spcPts val="0"/>
              </a:spcBef>
              <a:buClr>
                <a:schemeClr val="bg1"/>
              </a:buClr>
              <a:defRPr sz="1333">
                <a:solidFill>
                  <a:schemeClr val="tx1">
                    <a:lumMod val="75000"/>
                    <a:lumOff val="25000"/>
                  </a:schemeClr>
                </a:solidFill>
              </a:defRPr>
            </a:lvl1pPr>
            <a:lvl2pPr marL="376757" indent="-226478">
              <a:lnSpc>
                <a:spcPts val="1733"/>
              </a:lnSpc>
              <a:spcBef>
                <a:spcPts val="0"/>
              </a:spcBef>
              <a:buClr>
                <a:schemeClr val="bg1"/>
              </a:buClr>
              <a:defRPr sz="1067">
                <a:solidFill>
                  <a:schemeClr val="tx1">
                    <a:lumMod val="75000"/>
                    <a:lumOff val="25000"/>
                  </a:schemeClr>
                </a:solidFill>
              </a:defRPr>
            </a:lvl2pPr>
          </a:lstStyle>
          <a:p>
            <a:pPr lvl="0"/>
            <a:r>
              <a:rPr lang="en-US"/>
              <a:t>Click to edit Master text styles</a:t>
            </a:r>
          </a:p>
          <a:p>
            <a:pPr lvl="1"/>
            <a:r>
              <a:rPr lang="en-US"/>
              <a:t>Second level</a:t>
            </a:r>
          </a:p>
        </p:txBody>
      </p:sp>
      <p:sp>
        <p:nvSpPr>
          <p:cNvPr id="30" name="Picture Placeholder 19"/>
          <p:cNvSpPr>
            <a:spLocks noGrp="1"/>
          </p:cNvSpPr>
          <p:nvPr>
            <p:ph type="pic" sz="quarter" idx="17"/>
          </p:nvPr>
        </p:nvSpPr>
        <p:spPr>
          <a:xfrm>
            <a:off x="3339945" y="1536000"/>
            <a:ext cx="2256000" cy="2267032"/>
          </a:xfrm>
          <a:prstGeom prst="rect">
            <a:avLst/>
          </a:prstGeom>
        </p:spPr>
        <p:txBody>
          <a:bodyPr tIns="46800" bIns="46800" anchor="t"/>
          <a:lstStyle>
            <a:lvl1pPr marL="0" indent="0" algn="ctr">
              <a:lnSpc>
                <a:spcPts val="1840"/>
              </a:lnSpc>
              <a:buNone/>
              <a:defRPr sz="1467"/>
            </a:lvl1pPr>
          </a:lstStyle>
          <a:p>
            <a:pPr lvl="0"/>
            <a:r>
              <a:rPr lang="en-US" noProof="0"/>
              <a:t>Click icon to add picture</a:t>
            </a:r>
          </a:p>
        </p:txBody>
      </p:sp>
      <p:sp>
        <p:nvSpPr>
          <p:cNvPr id="34" name="Picture Placeholder 19"/>
          <p:cNvSpPr>
            <a:spLocks noGrp="1"/>
          </p:cNvSpPr>
          <p:nvPr>
            <p:ph type="pic" sz="quarter" idx="21"/>
          </p:nvPr>
        </p:nvSpPr>
        <p:spPr>
          <a:xfrm>
            <a:off x="8305732" y="1536000"/>
            <a:ext cx="2256000" cy="2267032"/>
          </a:xfrm>
          <a:prstGeom prst="rect">
            <a:avLst/>
          </a:prstGeom>
        </p:spPr>
        <p:txBody>
          <a:bodyPr tIns="46800" bIns="46800" anchor="t"/>
          <a:lstStyle>
            <a:lvl1pPr marL="0" indent="0" algn="ctr">
              <a:lnSpc>
                <a:spcPts val="1840"/>
              </a:lnSpc>
              <a:buNone/>
              <a:defRPr sz="1467"/>
            </a:lvl1pPr>
          </a:lstStyle>
          <a:p>
            <a:pPr lvl="0"/>
            <a:r>
              <a:rPr lang="en-US" noProof="0"/>
              <a:t>Click icon to add picture</a:t>
            </a:r>
          </a:p>
        </p:txBody>
      </p:sp>
      <p:sp>
        <p:nvSpPr>
          <p:cNvPr id="32" name="Picture Placeholder 19"/>
          <p:cNvSpPr>
            <a:spLocks noGrp="1"/>
          </p:cNvSpPr>
          <p:nvPr>
            <p:ph type="pic" sz="quarter" idx="19"/>
          </p:nvPr>
        </p:nvSpPr>
        <p:spPr>
          <a:xfrm>
            <a:off x="5810332" y="3803032"/>
            <a:ext cx="2256000" cy="2224683"/>
          </a:xfrm>
          <a:prstGeom prst="rect">
            <a:avLst/>
          </a:prstGeom>
        </p:spPr>
        <p:txBody>
          <a:bodyPr tIns="46800" bIns="46800" anchor="t"/>
          <a:lstStyle>
            <a:lvl1pPr marL="0" indent="0" algn="ctr">
              <a:lnSpc>
                <a:spcPts val="1840"/>
              </a:lnSpc>
              <a:buNone/>
              <a:defRPr sz="1467"/>
            </a:lvl1pPr>
          </a:lstStyle>
          <a:p>
            <a:pPr lvl="0"/>
            <a:r>
              <a:rPr lang="en-US" noProof="0"/>
              <a:t>Click icon to add picture</a:t>
            </a:r>
          </a:p>
        </p:txBody>
      </p:sp>
      <p:sp>
        <p:nvSpPr>
          <p:cNvPr id="20" name="Picture Placeholder 19"/>
          <p:cNvSpPr>
            <a:spLocks noGrp="1"/>
          </p:cNvSpPr>
          <p:nvPr>
            <p:ph type="pic" sz="quarter" idx="15"/>
          </p:nvPr>
        </p:nvSpPr>
        <p:spPr>
          <a:xfrm>
            <a:off x="844545" y="3792000"/>
            <a:ext cx="2274907" cy="2235715"/>
          </a:xfrm>
          <a:prstGeom prst="rect">
            <a:avLst/>
          </a:prstGeom>
        </p:spPr>
        <p:txBody>
          <a:bodyPr tIns="46800" bIns="46800" anchor="t"/>
          <a:lstStyle>
            <a:lvl1pPr marL="0" indent="0" algn="ctr">
              <a:lnSpc>
                <a:spcPts val="1840"/>
              </a:lnSpc>
              <a:buNone/>
              <a:defRPr sz="1467"/>
            </a:lvl1pPr>
          </a:lstStyle>
          <a:p>
            <a:pPr lvl="0"/>
            <a:r>
              <a:rPr lang="en-US" noProof="0"/>
              <a:t>Click icon to add picture</a:t>
            </a:r>
          </a:p>
        </p:txBody>
      </p:sp>
      <p:sp>
        <p:nvSpPr>
          <p:cNvPr id="14" name="Text Placeholder 14"/>
          <p:cNvSpPr>
            <a:spLocks noGrp="1"/>
          </p:cNvSpPr>
          <p:nvPr>
            <p:ph type="body" sz="quarter" idx="25"/>
          </p:nvPr>
        </p:nvSpPr>
        <p:spPr>
          <a:xfrm>
            <a:off x="5807844" y="1536000"/>
            <a:ext cx="2258488" cy="2267032"/>
          </a:xfrm>
          <a:prstGeom prst="rect">
            <a:avLst/>
          </a:prstGeom>
          <a:noFill/>
          <a:ln>
            <a:solidFill>
              <a:srgbClr val="0083A2"/>
            </a:solidFill>
          </a:ln>
        </p:spPr>
        <p:txBody>
          <a:bodyPr lIns="91440" tIns="91440" rIns="91440"/>
          <a:lstStyle>
            <a:lvl1pPr marL="143996" indent="-143996">
              <a:lnSpc>
                <a:spcPts val="1733"/>
              </a:lnSpc>
              <a:spcBef>
                <a:spcPts val="0"/>
              </a:spcBef>
              <a:buClr>
                <a:schemeClr val="tx1">
                  <a:lumMod val="75000"/>
                  <a:lumOff val="25000"/>
                </a:schemeClr>
              </a:buClr>
              <a:defRPr sz="1333">
                <a:solidFill>
                  <a:schemeClr val="tx1">
                    <a:lumMod val="75000"/>
                    <a:lumOff val="25000"/>
                  </a:schemeClr>
                </a:solidFill>
              </a:defRPr>
            </a:lvl1pPr>
            <a:lvl2pPr marL="376757" indent="-226478">
              <a:lnSpc>
                <a:spcPts val="1733"/>
              </a:lnSpc>
              <a:spcBef>
                <a:spcPts val="0"/>
              </a:spcBef>
              <a:buClr>
                <a:schemeClr val="tx1">
                  <a:lumMod val="75000"/>
                  <a:lumOff val="25000"/>
                </a:schemeClr>
              </a:buClr>
              <a:defRPr sz="1067">
                <a:solidFill>
                  <a:schemeClr val="tx1">
                    <a:lumMod val="75000"/>
                    <a:lumOff val="25000"/>
                  </a:schemeClr>
                </a:solidFill>
              </a:defRPr>
            </a:lvl2pPr>
          </a:lstStyle>
          <a:p>
            <a:pPr lvl="0"/>
            <a:r>
              <a:rPr lang="en-US"/>
              <a:t>Click to edit Master text styles</a:t>
            </a:r>
          </a:p>
          <a:p>
            <a:pPr lvl="1"/>
            <a:r>
              <a:rPr lang="en-US"/>
              <a:t>Second level</a:t>
            </a:r>
          </a:p>
        </p:txBody>
      </p:sp>
      <p:sp>
        <p:nvSpPr>
          <p:cNvPr id="16" name="Text Placeholder 14"/>
          <p:cNvSpPr>
            <a:spLocks noGrp="1"/>
          </p:cNvSpPr>
          <p:nvPr>
            <p:ph type="body" sz="quarter" idx="26"/>
          </p:nvPr>
        </p:nvSpPr>
        <p:spPr>
          <a:xfrm>
            <a:off x="3336892" y="3803032"/>
            <a:ext cx="2256000" cy="2256000"/>
          </a:xfrm>
          <a:prstGeom prst="rect">
            <a:avLst/>
          </a:prstGeom>
          <a:noFill/>
          <a:ln>
            <a:solidFill>
              <a:srgbClr val="009A75"/>
            </a:solidFill>
          </a:ln>
        </p:spPr>
        <p:txBody>
          <a:bodyPr lIns="91440" tIns="91440" rIns="91440"/>
          <a:lstStyle>
            <a:lvl1pPr marL="143996" indent="-143996">
              <a:lnSpc>
                <a:spcPts val="1733"/>
              </a:lnSpc>
              <a:spcBef>
                <a:spcPts val="0"/>
              </a:spcBef>
              <a:buClr>
                <a:schemeClr val="bg1"/>
              </a:buClr>
              <a:defRPr sz="1333">
                <a:solidFill>
                  <a:schemeClr val="tx1">
                    <a:lumMod val="75000"/>
                    <a:lumOff val="25000"/>
                  </a:schemeClr>
                </a:solidFill>
              </a:defRPr>
            </a:lvl1pPr>
            <a:lvl2pPr marL="376757" indent="-226478">
              <a:lnSpc>
                <a:spcPts val="1733"/>
              </a:lnSpc>
              <a:spcBef>
                <a:spcPts val="0"/>
              </a:spcBef>
              <a:buClr>
                <a:schemeClr val="bg1"/>
              </a:buClr>
              <a:defRPr sz="1067">
                <a:solidFill>
                  <a:schemeClr val="tx1">
                    <a:lumMod val="75000"/>
                    <a:lumOff val="25000"/>
                  </a:schemeClr>
                </a:solidFill>
              </a:defRPr>
            </a:lvl2pPr>
          </a:lstStyle>
          <a:p>
            <a:pPr lvl="0"/>
            <a:r>
              <a:rPr lang="en-US"/>
              <a:t>Click to edit Master text styles</a:t>
            </a:r>
          </a:p>
          <a:p>
            <a:pPr lvl="1"/>
            <a:r>
              <a:rPr lang="en-US"/>
              <a:t>Second level</a:t>
            </a:r>
          </a:p>
        </p:txBody>
      </p:sp>
      <p:sp>
        <p:nvSpPr>
          <p:cNvPr id="17" name="Text Placeholder 14"/>
          <p:cNvSpPr>
            <a:spLocks noGrp="1"/>
          </p:cNvSpPr>
          <p:nvPr>
            <p:ph type="body" sz="quarter" idx="27"/>
          </p:nvPr>
        </p:nvSpPr>
        <p:spPr>
          <a:xfrm>
            <a:off x="8300191" y="3803032"/>
            <a:ext cx="2261541" cy="2256000"/>
          </a:xfrm>
          <a:prstGeom prst="rect">
            <a:avLst/>
          </a:prstGeom>
          <a:noFill/>
          <a:ln>
            <a:solidFill>
              <a:srgbClr val="009ABF"/>
            </a:solidFill>
          </a:ln>
        </p:spPr>
        <p:txBody>
          <a:bodyPr lIns="91440" tIns="91440" rIns="91440"/>
          <a:lstStyle>
            <a:lvl1pPr marL="143996" indent="-143996">
              <a:lnSpc>
                <a:spcPts val="1733"/>
              </a:lnSpc>
              <a:spcBef>
                <a:spcPts val="0"/>
              </a:spcBef>
              <a:buClr>
                <a:schemeClr val="tx1">
                  <a:lumMod val="75000"/>
                  <a:lumOff val="25000"/>
                </a:schemeClr>
              </a:buClr>
              <a:defRPr sz="1333">
                <a:solidFill>
                  <a:schemeClr val="tx1">
                    <a:lumMod val="75000"/>
                    <a:lumOff val="25000"/>
                  </a:schemeClr>
                </a:solidFill>
              </a:defRPr>
            </a:lvl1pPr>
            <a:lvl2pPr marL="376757" indent="-226478">
              <a:lnSpc>
                <a:spcPts val="1733"/>
              </a:lnSpc>
              <a:spcBef>
                <a:spcPts val="0"/>
              </a:spcBef>
              <a:buClr>
                <a:schemeClr val="tx1">
                  <a:lumMod val="75000"/>
                  <a:lumOff val="25000"/>
                </a:schemeClr>
              </a:buClr>
              <a:defRPr sz="1067">
                <a:solidFill>
                  <a:schemeClr val="tx1">
                    <a:lumMod val="75000"/>
                    <a:lumOff val="25000"/>
                  </a:schemeClr>
                </a:solidFill>
              </a:defRPr>
            </a:lvl2pPr>
          </a:lstStyle>
          <a:p>
            <a:pPr lvl="0"/>
            <a:r>
              <a:rPr lang="en-US"/>
              <a:t>Click to edit Master text styles</a:t>
            </a:r>
          </a:p>
          <a:p>
            <a:pPr lvl="1"/>
            <a:r>
              <a:rPr lang="en-US"/>
              <a:t>Second level</a:t>
            </a:r>
          </a:p>
        </p:txBody>
      </p:sp>
      <p:sp>
        <p:nvSpPr>
          <p:cNvPr id="3" name="Title 2"/>
          <p:cNvSpPr>
            <a:spLocks noGrp="1"/>
          </p:cNvSpPr>
          <p:nvPr>
            <p:ph type="title"/>
          </p:nvPr>
        </p:nvSpPr>
        <p:spPr/>
        <p:txBody>
          <a:bodyPr/>
          <a:lstStyle>
            <a:lvl1pPr>
              <a:defRPr>
                <a:solidFill>
                  <a:srgbClr val="1B1E1F"/>
                </a:solidFill>
              </a:defRPr>
            </a:lvl1pPr>
          </a:lstStyle>
          <a:p>
            <a:r>
              <a:rPr lang="en-US"/>
              <a:t>Click to edit Master title style</a:t>
            </a:r>
          </a:p>
        </p:txBody>
      </p:sp>
      <p:sp>
        <p:nvSpPr>
          <p:cNvPr id="13"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18"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Tree>
    <p:extLst>
      <p:ext uri="{BB962C8B-B14F-4D97-AF65-F5344CB8AC3E}">
        <p14:creationId xmlns:p14="http://schemas.microsoft.com/office/powerpoint/2010/main" val="20952437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image + box">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Picture Placeholder 9"/>
          <p:cNvSpPr>
            <a:spLocks noGrp="1"/>
          </p:cNvSpPr>
          <p:nvPr>
            <p:ph type="pic" sz="quarter" idx="16"/>
          </p:nvPr>
        </p:nvSpPr>
        <p:spPr>
          <a:xfrm>
            <a:off x="632884" y="506402"/>
            <a:ext cx="11053233" cy="5553589"/>
          </a:xfrm>
          <a:prstGeom prst="rect">
            <a:avLst/>
          </a:prstGeom>
        </p:spPr>
        <p:txBody>
          <a:bodyPr rIns="1836000" anchor="ctr"/>
          <a:lstStyle>
            <a:lvl1pPr marL="0" indent="0" algn="r">
              <a:buNone/>
              <a:defRPr sz="1600">
                <a:solidFill>
                  <a:schemeClr val="tx1">
                    <a:lumMod val="75000"/>
                    <a:lumOff val="25000"/>
                  </a:schemeClr>
                </a:solidFill>
              </a:defRPr>
            </a:lvl1pPr>
          </a:lstStyle>
          <a:p>
            <a:pPr lvl="0"/>
            <a:r>
              <a:rPr lang="en-US" noProof="0"/>
              <a:t>Click icon to add picture</a:t>
            </a:r>
          </a:p>
        </p:txBody>
      </p:sp>
      <p:sp>
        <p:nvSpPr>
          <p:cNvPr id="9" name="Text Placeholder 2"/>
          <p:cNvSpPr>
            <a:spLocks noGrp="1"/>
          </p:cNvSpPr>
          <p:nvPr>
            <p:ph type="body" sz="quarter" idx="12"/>
          </p:nvPr>
        </p:nvSpPr>
        <p:spPr>
          <a:xfrm>
            <a:off x="844552" y="1597433"/>
            <a:ext cx="3552545" cy="3520000"/>
          </a:xfrm>
          <a:prstGeom prst="rect">
            <a:avLst/>
          </a:prstGeom>
          <a:noFill/>
          <a:ln>
            <a:solidFill>
              <a:srgbClr val="54B900"/>
            </a:solidFill>
          </a:ln>
        </p:spPr>
        <p:txBody>
          <a:bodyPr lIns="108000" tIns="108000" rIns="108000"/>
          <a:lstStyle>
            <a:lvl1pPr marL="0" indent="0">
              <a:lnSpc>
                <a:spcPct val="100000"/>
              </a:lnSpc>
              <a:buFontTx/>
              <a:buNone/>
              <a:defRPr sz="2133" spc="-67" baseline="0">
                <a:solidFill>
                  <a:srgbClr val="1B1E1F"/>
                </a:solidFill>
              </a:defRPr>
            </a:lvl1pPr>
            <a:lvl2pPr marL="226478" indent="-226478">
              <a:lnSpc>
                <a:spcPct val="100000"/>
              </a:lnSpc>
              <a:buClr>
                <a:schemeClr val="tx1">
                  <a:lumMod val="75000"/>
                  <a:lumOff val="25000"/>
                </a:schemeClr>
              </a:buClr>
              <a:buFont typeface="Wingdings" pitchFamily="2" charset="2"/>
              <a:buChar char="§"/>
              <a:defRPr sz="1867">
                <a:solidFill>
                  <a:srgbClr val="1B1E1F"/>
                </a:solidFill>
              </a:defRPr>
            </a:lvl2pPr>
            <a:lvl3pPr marL="452955" indent="-226478">
              <a:lnSpc>
                <a:spcPct val="100000"/>
              </a:lnSpc>
              <a:buClr>
                <a:schemeClr val="tx1">
                  <a:lumMod val="75000"/>
                  <a:lumOff val="25000"/>
                </a:schemeClr>
              </a:buClr>
              <a:buFont typeface="Wingdings" pitchFamily="2" charset="2"/>
              <a:buChar char="§"/>
              <a:defRPr sz="1600">
                <a:solidFill>
                  <a:srgbClr val="1B1E1F"/>
                </a:solidFill>
              </a:defRPr>
            </a:lvl3pPr>
            <a:lvl4pPr marL="690016" indent="-237061">
              <a:lnSpc>
                <a:spcPct val="100000"/>
              </a:lnSpc>
              <a:buClr>
                <a:schemeClr val="tx1">
                  <a:lumMod val="75000"/>
                  <a:lumOff val="25000"/>
                </a:schemeClr>
              </a:buClr>
              <a:buFont typeface="Wingdings" pitchFamily="2" charset="2"/>
              <a:buChar char="§"/>
              <a:defRPr sz="1333">
                <a:solidFill>
                  <a:srgbClr val="1B1E1F"/>
                </a:solidFill>
              </a:defRPr>
            </a:lvl4pPr>
            <a:lvl5pPr marL="916494" indent="-226478">
              <a:lnSpc>
                <a:spcPct val="100000"/>
              </a:lnSpc>
              <a:buClr>
                <a:schemeClr val="tx1">
                  <a:lumMod val="75000"/>
                  <a:lumOff val="25000"/>
                </a:schemeClr>
              </a:buClr>
              <a:buFont typeface="Wingdings" pitchFamily="2" charset="2"/>
              <a:buChar char="§"/>
              <a:defRPr sz="1067">
                <a:solidFill>
                  <a:srgbClr val="1B1E1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10"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pic>
        <p:nvPicPr>
          <p:cNvPr id="13" name="Picture 12"/>
          <p:cNvPicPr>
            <a:picLocks noChangeAspect="1"/>
          </p:cNvPicPr>
          <p:nvPr userDrawn="1"/>
        </p:nvPicPr>
        <p:blipFill rotWithShape="1">
          <a:blip r:embed="rId3" cstate="screen">
            <a:extLst>
              <a:ext uri="{28A0092B-C50C-407E-A947-70E740481C1C}">
                <a14:useLocalDpi xmlns:a14="http://schemas.microsoft.com/office/drawing/2010/main"/>
              </a:ext>
            </a:extLst>
          </a:blip>
          <a:srcRect l="33112" t="12609" r="47617" b="10081"/>
          <a:stretch/>
        </p:blipFill>
        <p:spPr>
          <a:xfrm>
            <a:off x="0" y="1"/>
            <a:ext cx="362373" cy="6857999"/>
          </a:xfrm>
          <a:prstGeom prst="rect">
            <a:avLst/>
          </a:prstGeom>
        </p:spPr>
      </p:pic>
    </p:spTree>
    <p:extLst>
      <p:ext uri="{BB962C8B-B14F-4D97-AF65-F5344CB8AC3E}">
        <p14:creationId xmlns:p14="http://schemas.microsoft.com/office/powerpoint/2010/main" val="12071664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large image + box">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D6EB36F-6C50-4A64-B1BA-3FA95F12D05E}"/>
              </a:ext>
            </a:extLst>
          </p:cNvPr>
          <p:cNvGrpSpPr/>
          <p:nvPr userDrawn="1"/>
        </p:nvGrpSpPr>
        <p:grpSpPr>
          <a:xfrm>
            <a:off x="592" y="60672"/>
            <a:ext cx="12191409" cy="6857896"/>
            <a:chOff x="321" y="0"/>
            <a:chExt cx="9143557" cy="5143422"/>
          </a:xfrm>
        </p:grpSpPr>
        <p:sp>
          <p:nvSpPr>
            <p:cNvPr id="16" name="object 2">
              <a:extLst>
                <a:ext uri="{FF2B5EF4-FFF2-40B4-BE49-F238E27FC236}">
                  <a16:creationId xmlns:a16="http://schemas.microsoft.com/office/drawing/2014/main" id="{AA41F078-B915-4513-8A8A-8B62ADFBF4E0}"/>
                </a:ext>
              </a:extLst>
            </p:cNvPr>
            <p:cNvSpPr/>
            <p:nvPr/>
          </p:nvSpPr>
          <p:spPr>
            <a:xfrm>
              <a:off x="7297102" y="0"/>
              <a:ext cx="1846577" cy="1281762"/>
            </a:xfrm>
            <a:prstGeom prst="rect">
              <a:avLst/>
            </a:prstGeom>
            <a:blipFill>
              <a:blip r:embed="rId2"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17" name="object 3">
              <a:extLst>
                <a:ext uri="{FF2B5EF4-FFF2-40B4-BE49-F238E27FC236}">
                  <a16:creationId xmlns:a16="http://schemas.microsoft.com/office/drawing/2014/main" id="{AF00D031-CAC6-45EB-BBDF-F466089D8D02}"/>
                </a:ext>
              </a:extLst>
            </p:cNvPr>
            <p:cNvSpPr/>
            <p:nvPr/>
          </p:nvSpPr>
          <p:spPr>
            <a:xfrm>
              <a:off x="1448476" y="0"/>
              <a:ext cx="7695203" cy="5143140"/>
            </a:xfrm>
            <a:prstGeom prst="rect">
              <a:avLst/>
            </a:prstGeom>
            <a:blipFill>
              <a:blip r:embed="rId3"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18" name="object 4">
              <a:extLst>
                <a:ext uri="{FF2B5EF4-FFF2-40B4-BE49-F238E27FC236}">
                  <a16:creationId xmlns:a16="http://schemas.microsoft.com/office/drawing/2014/main" id="{8CA6AAD3-1A4B-44A4-8185-7855D2075BF2}"/>
                </a:ext>
              </a:extLst>
            </p:cNvPr>
            <p:cNvSpPr/>
            <p:nvPr/>
          </p:nvSpPr>
          <p:spPr>
            <a:xfrm>
              <a:off x="1750689" y="457406"/>
              <a:ext cx="995497" cy="1148901"/>
            </a:xfrm>
            <a:prstGeom prst="rect">
              <a:avLst/>
            </a:prstGeom>
            <a:blipFill>
              <a:blip r:embed="rId4"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19" name="object 5">
              <a:extLst>
                <a:ext uri="{FF2B5EF4-FFF2-40B4-BE49-F238E27FC236}">
                  <a16:creationId xmlns:a16="http://schemas.microsoft.com/office/drawing/2014/main" id="{C513361B-FB12-4B7D-A7E5-25F5919703A9}"/>
                </a:ext>
              </a:extLst>
            </p:cNvPr>
            <p:cNvSpPr/>
            <p:nvPr/>
          </p:nvSpPr>
          <p:spPr>
            <a:xfrm>
              <a:off x="321" y="0"/>
              <a:ext cx="2354777" cy="1606307"/>
            </a:xfrm>
            <a:prstGeom prst="rect">
              <a:avLst/>
            </a:prstGeom>
            <a:blipFill>
              <a:blip r:embed="rId5"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20" name="object 6">
              <a:extLst>
                <a:ext uri="{FF2B5EF4-FFF2-40B4-BE49-F238E27FC236}">
                  <a16:creationId xmlns:a16="http://schemas.microsoft.com/office/drawing/2014/main" id="{C3692918-12B8-4778-B48D-51409A20C894}"/>
                </a:ext>
              </a:extLst>
            </p:cNvPr>
            <p:cNvSpPr/>
            <p:nvPr/>
          </p:nvSpPr>
          <p:spPr>
            <a:xfrm>
              <a:off x="1537582" y="0"/>
              <a:ext cx="3359579" cy="1175470"/>
            </a:xfrm>
            <a:prstGeom prst="rect">
              <a:avLst/>
            </a:prstGeom>
            <a:blipFill>
              <a:blip r:embed="rId6"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21" name="object 7">
              <a:extLst>
                <a:ext uri="{FF2B5EF4-FFF2-40B4-BE49-F238E27FC236}">
                  <a16:creationId xmlns:a16="http://schemas.microsoft.com/office/drawing/2014/main" id="{64CD7829-78E2-4D9B-8FF2-E61A0DFA76C1}"/>
                </a:ext>
              </a:extLst>
            </p:cNvPr>
            <p:cNvSpPr/>
            <p:nvPr/>
          </p:nvSpPr>
          <p:spPr>
            <a:xfrm>
              <a:off x="321" y="1021987"/>
              <a:ext cx="4576879" cy="4121152"/>
            </a:xfrm>
            <a:prstGeom prst="rect">
              <a:avLst/>
            </a:prstGeom>
            <a:blipFill>
              <a:blip r:embed="rId7" cstate="screen">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sp>
          <p:nvSpPr>
            <p:cNvPr id="22" name="object 8">
              <a:extLst>
                <a:ext uri="{FF2B5EF4-FFF2-40B4-BE49-F238E27FC236}">
                  <a16:creationId xmlns:a16="http://schemas.microsoft.com/office/drawing/2014/main" id="{B90CE8C6-3220-4F4E-A0E2-DFCB82BB49EF}"/>
                </a:ext>
              </a:extLst>
            </p:cNvPr>
            <p:cNvSpPr/>
            <p:nvPr/>
          </p:nvSpPr>
          <p:spPr>
            <a:xfrm>
              <a:off x="321" y="0"/>
              <a:ext cx="142955" cy="5143211"/>
            </a:xfrm>
            <a:custGeom>
              <a:avLst/>
              <a:gdLst/>
              <a:ahLst/>
              <a:cxnLst/>
              <a:rect l="l" t="t" r="r" b="b"/>
              <a:pathLst>
                <a:path w="314325" h="11308715">
                  <a:moveTo>
                    <a:pt x="0" y="11308556"/>
                  </a:moveTo>
                  <a:lnTo>
                    <a:pt x="314126" y="11308556"/>
                  </a:lnTo>
                  <a:lnTo>
                    <a:pt x="314126" y="0"/>
                  </a:lnTo>
                  <a:lnTo>
                    <a:pt x="0" y="0"/>
                  </a:lnTo>
                  <a:lnTo>
                    <a:pt x="0" y="11308556"/>
                  </a:lnTo>
                  <a:close/>
                </a:path>
              </a:pathLst>
            </a:custGeom>
            <a:solidFill>
              <a:srgbClr val="FFFFFF"/>
            </a:solidFill>
          </p:spPr>
          <p:txBody>
            <a:bodyPr wrap="square" lIns="0" tIns="0" rIns="0" bIns="0" rtlCol="0"/>
            <a:lstStyle/>
            <a:p>
              <a:endParaRPr/>
            </a:p>
          </p:txBody>
        </p:sp>
        <p:sp>
          <p:nvSpPr>
            <p:cNvPr id="23" name="object 9">
              <a:extLst>
                <a:ext uri="{FF2B5EF4-FFF2-40B4-BE49-F238E27FC236}">
                  <a16:creationId xmlns:a16="http://schemas.microsoft.com/office/drawing/2014/main" id="{39E5101D-68E5-4614-BBDD-707528E17AEB}"/>
                </a:ext>
              </a:extLst>
            </p:cNvPr>
            <p:cNvSpPr/>
            <p:nvPr/>
          </p:nvSpPr>
          <p:spPr>
            <a:xfrm>
              <a:off x="143186" y="0"/>
              <a:ext cx="9000692" cy="5143211"/>
            </a:xfrm>
            <a:custGeom>
              <a:avLst/>
              <a:gdLst/>
              <a:ahLst/>
              <a:cxnLst/>
              <a:rect l="l" t="t" r="r" b="b"/>
              <a:pathLst>
                <a:path w="19790410" h="11308715">
                  <a:moveTo>
                    <a:pt x="0" y="11308556"/>
                  </a:moveTo>
                  <a:lnTo>
                    <a:pt x="19789973" y="11308556"/>
                  </a:lnTo>
                  <a:lnTo>
                    <a:pt x="19789973" y="0"/>
                  </a:lnTo>
                  <a:lnTo>
                    <a:pt x="0" y="0"/>
                  </a:lnTo>
                  <a:lnTo>
                    <a:pt x="0" y="11308556"/>
                  </a:lnTo>
                  <a:close/>
                </a:path>
              </a:pathLst>
            </a:custGeom>
            <a:solidFill>
              <a:srgbClr val="FFFFFF"/>
            </a:solidFill>
          </p:spPr>
          <p:txBody>
            <a:bodyPr wrap="square" lIns="0" tIns="0" rIns="0" bIns="0" rtlCol="0"/>
            <a:lstStyle/>
            <a:p>
              <a:endParaRPr/>
            </a:p>
          </p:txBody>
        </p:sp>
        <p:sp>
          <p:nvSpPr>
            <p:cNvPr id="24" name="object 10">
              <a:extLst>
                <a:ext uri="{FF2B5EF4-FFF2-40B4-BE49-F238E27FC236}">
                  <a16:creationId xmlns:a16="http://schemas.microsoft.com/office/drawing/2014/main" id="{AB6361AA-F297-4AE1-99C6-C74360B9C0D3}"/>
                </a:ext>
              </a:extLst>
            </p:cNvPr>
            <p:cNvSpPr/>
            <p:nvPr/>
          </p:nvSpPr>
          <p:spPr>
            <a:xfrm>
              <a:off x="8958116" y="1"/>
              <a:ext cx="142955" cy="142955"/>
            </a:xfrm>
            <a:custGeom>
              <a:avLst/>
              <a:gdLst/>
              <a:ahLst/>
              <a:cxnLst/>
              <a:rect l="l" t="t" r="r" b="b"/>
              <a:pathLst>
                <a:path w="314325" h="314325">
                  <a:moveTo>
                    <a:pt x="0" y="0"/>
                  </a:moveTo>
                  <a:lnTo>
                    <a:pt x="313771" y="314026"/>
                  </a:lnTo>
                </a:path>
              </a:pathLst>
            </a:custGeom>
            <a:ln w="16365">
              <a:solidFill>
                <a:srgbClr val="73B562"/>
              </a:solidFill>
            </a:ln>
          </p:spPr>
          <p:txBody>
            <a:bodyPr wrap="square" lIns="0" tIns="0" rIns="0" bIns="0" rtlCol="0"/>
            <a:lstStyle/>
            <a:p>
              <a:endParaRPr/>
            </a:p>
          </p:txBody>
        </p:sp>
        <p:sp>
          <p:nvSpPr>
            <p:cNvPr id="25" name="object 11">
              <a:extLst>
                <a:ext uri="{FF2B5EF4-FFF2-40B4-BE49-F238E27FC236}">
                  <a16:creationId xmlns:a16="http://schemas.microsoft.com/office/drawing/2014/main" id="{156CBF48-0DF7-4689-912B-ED6859A30007}"/>
                </a:ext>
              </a:extLst>
            </p:cNvPr>
            <p:cNvSpPr/>
            <p:nvPr/>
          </p:nvSpPr>
          <p:spPr>
            <a:xfrm>
              <a:off x="8808612" y="0"/>
              <a:ext cx="292264" cy="292553"/>
            </a:xfrm>
            <a:custGeom>
              <a:avLst/>
              <a:gdLst/>
              <a:ahLst/>
              <a:cxnLst/>
              <a:rect l="l" t="t" r="r" b="b"/>
              <a:pathLst>
                <a:path w="642619" h="643255">
                  <a:moveTo>
                    <a:pt x="0" y="0"/>
                  </a:moveTo>
                  <a:lnTo>
                    <a:pt x="642497" y="643019"/>
                  </a:lnTo>
                </a:path>
              </a:pathLst>
            </a:custGeom>
            <a:ln w="16365">
              <a:solidFill>
                <a:srgbClr val="73B562"/>
              </a:solidFill>
            </a:ln>
          </p:spPr>
          <p:txBody>
            <a:bodyPr wrap="square" lIns="0" tIns="0" rIns="0" bIns="0" rtlCol="0"/>
            <a:lstStyle/>
            <a:p>
              <a:endParaRPr/>
            </a:p>
          </p:txBody>
        </p:sp>
        <p:sp>
          <p:nvSpPr>
            <p:cNvPr id="26" name="object 12">
              <a:extLst>
                <a:ext uri="{FF2B5EF4-FFF2-40B4-BE49-F238E27FC236}">
                  <a16:creationId xmlns:a16="http://schemas.microsoft.com/office/drawing/2014/main" id="{CE0EC99F-783F-43E0-82D5-BF5984934E00}"/>
                </a:ext>
              </a:extLst>
            </p:cNvPr>
            <p:cNvSpPr/>
            <p:nvPr/>
          </p:nvSpPr>
          <p:spPr>
            <a:xfrm>
              <a:off x="8659109" y="0"/>
              <a:ext cx="441862" cy="442150"/>
            </a:xfrm>
            <a:custGeom>
              <a:avLst/>
              <a:gdLst/>
              <a:ahLst/>
              <a:cxnLst/>
              <a:rect l="l" t="t" r="r" b="b"/>
              <a:pathLst>
                <a:path w="971550" h="972185">
                  <a:moveTo>
                    <a:pt x="0" y="0"/>
                  </a:moveTo>
                  <a:lnTo>
                    <a:pt x="971217" y="972006"/>
                  </a:lnTo>
                </a:path>
              </a:pathLst>
            </a:custGeom>
            <a:ln w="16365">
              <a:solidFill>
                <a:srgbClr val="73B562"/>
              </a:solidFill>
            </a:ln>
          </p:spPr>
          <p:txBody>
            <a:bodyPr wrap="square" lIns="0" tIns="0" rIns="0" bIns="0" rtlCol="0"/>
            <a:lstStyle/>
            <a:p>
              <a:endParaRPr/>
            </a:p>
          </p:txBody>
        </p:sp>
        <p:sp>
          <p:nvSpPr>
            <p:cNvPr id="27" name="object 13">
              <a:extLst>
                <a:ext uri="{FF2B5EF4-FFF2-40B4-BE49-F238E27FC236}">
                  <a16:creationId xmlns:a16="http://schemas.microsoft.com/office/drawing/2014/main" id="{74476D84-3EA7-46E1-B47F-8CF76DFA3036}"/>
                </a:ext>
              </a:extLst>
            </p:cNvPr>
            <p:cNvSpPr/>
            <p:nvPr/>
          </p:nvSpPr>
          <p:spPr>
            <a:xfrm>
              <a:off x="8509617" y="1"/>
              <a:ext cx="591459" cy="591748"/>
            </a:xfrm>
            <a:custGeom>
              <a:avLst/>
              <a:gdLst/>
              <a:ahLst/>
              <a:cxnLst/>
              <a:rect l="l" t="t" r="r" b="b"/>
              <a:pathLst>
                <a:path w="1300480" h="1301115">
                  <a:moveTo>
                    <a:pt x="0" y="0"/>
                  </a:moveTo>
                  <a:lnTo>
                    <a:pt x="1299915" y="1300969"/>
                  </a:lnTo>
                </a:path>
              </a:pathLst>
            </a:custGeom>
            <a:ln w="16365">
              <a:solidFill>
                <a:srgbClr val="73B562"/>
              </a:solidFill>
            </a:ln>
          </p:spPr>
          <p:txBody>
            <a:bodyPr wrap="square" lIns="0" tIns="0" rIns="0" bIns="0" rtlCol="0"/>
            <a:lstStyle/>
            <a:p>
              <a:endParaRPr/>
            </a:p>
          </p:txBody>
        </p:sp>
        <p:sp>
          <p:nvSpPr>
            <p:cNvPr id="28" name="object 14">
              <a:extLst>
                <a:ext uri="{FF2B5EF4-FFF2-40B4-BE49-F238E27FC236}">
                  <a16:creationId xmlns:a16="http://schemas.microsoft.com/office/drawing/2014/main" id="{8294AF40-A9DA-4B5F-97EC-20664DA0B99A}"/>
                </a:ext>
              </a:extLst>
            </p:cNvPr>
            <p:cNvSpPr/>
            <p:nvPr/>
          </p:nvSpPr>
          <p:spPr>
            <a:xfrm>
              <a:off x="8360113" y="1"/>
              <a:ext cx="740768" cy="741346"/>
            </a:xfrm>
            <a:custGeom>
              <a:avLst/>
              <a:gdLst/>
              <a:ahLst/>
              <a:cxnLst/>
              <a:rect l="l" t="t" r="r" b="b"/>
              <a:pathLst>
                <a:path w="1628775" h="1630045">
                  <a:moveTo>
                    <a:pt x="0" y="0"/>
                  </a:moveTo>
                  <a:lnTo>
                    <a:pt x="1628639" y="1629960"/>
                  </a:lnTo>
                </a:path>
              </a:pathLst>
            </a:custGeom>
            <a:ln w="16365">
              <a:solidFill>
                <a:srgbClr val="73B562"/>
              </a:solidFill>
            </a:ln>
          </p:spPr>
          <p:txBody>
            <a:bodyPr wrap="square" lIns="0" tIns="0" rIns="0" bIns="0" rtlCol="0"/>
            <a:lstStyle/>
            <a:p>
              <a:endParaRPr/>
            </a:p>
          </p:txBody>
        </p:sp>
        <p:sp>
          <p:nvSpPr>
            <p:cNvPr id="29" name="object 15">
              <a:extLst>
                <a:ext uri="{FF2B5EF4-FFF2-40B4-BE49-F238E27FC236}">
                  <a16:creationId xmlns:a16="http://schemas.microsoft.com/office/drawing/2014/main" id="{B9309502-EA9A-4F54-A73C-16D0334EB59B}"/>
                </a:ext>
              </a:extLst>
            </p:cNvPr>
            <p:cNvSpPr/>
            <p:nvPr/>
          </p:nvSpPr>
          <p:spPr>
            <a:xfrm>
              <a:off x="8210603" y="0"/>
              <a:ext cx="890366" cy="890943"/>
            </a:xfrm>
            <a:custGeom>
              <a:avLst/>
              <a:gdLst/>
              <a:ahLst/>
              <a:cxnLst/>
              <a:rect l="l" t="t" r="r" b="b"/>
              <a:pathLst>
                <a:path w="1957705" h="1958975">
                  <a:moveTo>
                    <a:pt x="0" y="0"/>
                  </a:moveTo>
                  <a:lnTo>
                    <a:pt x="1957376" y="1958966"/>
                  </a:lnTo>
                </a:path>
              </a:pathLst>
            </a:custGeom>
            <a:ln w="16365">
              <a:solidFill>
                <a:srgbClr val="73B562"/>
              </a:solidFill>
            </a:ln>
          </p:spPr>
          <p:txBody>
            <a:bodyPr wrap="square" lIns="0" tIns="0" rIns="0" bIns="0" rtlCol="0"/>
            <a:lstStyle/>
            <a:p>
              <a:endParaRPr/>
            </a:p>
          </p:txBody>
        </p:sp>
        <p:sp>
          <p:nvSpPr>
            <p:cNvPr id="30" name="object 16">
              <a:extLst>
                <a:ext uri="{FF2B5EF4-FFF2-40B4-BE49-F238E27FC236}">
                  <a16:creationId xmlns:a16="http://schemas.microsoft.com/office/drawing/2014/main" id="{B71FC9F9-CB86-44CD-B5C7-DC11B4B876C4}"/>
                </a:ext>
              </a:extLst>
            </p:cNvPr>
            <p:cNvSpPr/>
            <p:nvPr/>
          </p:nvSpPr>
          <p:spPr>
            <a:xfrm>
              <a:off x="8061097" y="0"/>
              <a:ext cx="1039963" cy="1040830"/>
            </a:xfrm>
            <a:custGeom>
              <a:avLst/>
              <a:gdLst/>
              <a:ahLst/>
              <a:cxnLst/>
              <a:rect l="l" t="t" r="r" b="b"/>
              <a:pathLst>
                <a:path w="2286634" h="2288540">
                  <a:moveTo>
                    <a:pt x="0" y="0"/>
                  </a:moveTo>
                  <a:lnTo>
                    <a:pt x="2286103" y="2287960"/>
                  </a:lnTo>
                </a:path>
              </a:pathLst>
            </a:custGeom>
            <a:ln w="16365">
              <a:solidFill>
                <a:srgbClr val="73B562"/>
              </a:solidFill>
            </a:ln>
          </p:spPr>
          <p:txBody>
            <a:bodyPr wrap="square" lIns="0" tIns="0" rIns="0" bIns="0" rtlCol="0"/>
            <a:lstStyle/>
            <a:p>
              <a:endParaRPr/>
            </a:p>
          </p:txBody>
        </p:sp>
        <p:sp>
          <p:nvSpPr>
            <p:cNvPr id="31" name="object 17">
              <a:extLst>
                <a:ext uri="{FF2B5EF4-FFF2-40B4-BE49-F238E27FC236}">
                  <a16:creationId xmlns:a16="http://schemas.microsoft.com/office/drawing/2014/main" id="{E724C3A1-D707-4098-8312-3E22CB3FD0BC}"/>
                </a:ext>
              </a:extLst>
            </p:cNvPr>
            <p:cNvSpPr/>
            <p:nvPr/>
          </p:nvSpPr>
          <p:spPr>
            <a:xfrm>
              <a:off x="7911616" y="0"/>
              <a:ext cx="1189272" cy="1190427"/>
            </a:xfrm>
            <a:custGeom>
              <a:avLst/>
              <a:gdLst/>
              <a:ahLst/>
              <a:cxnLst/>
              <a:rect l="l" t="t" r="r" b="b"/>
              <a:pathLst>
                <a:path w="2614930" h="2617470">
                  <a:moveTo>
                    <a:pt x="0" y="0"/>
                  </a:moveTo>
                  <a:lnTo>
                    <a:pt x="2614778" y="2616899"/>
                  </a:lnTo>
                </a:path>
              </a:pathLst>
            </a:custGeom>
            <a:ln w="16365">
              <a:solidFill>
                <a:srgbClr val="73B562"/>
              </a:solidFill>
            </a:ln>
          </p:spPr>
          <p:txBody>
            <a:bodyPr wrap="square" lIns="0" tIns="0" rIns="0" bIns="0" rtlCol="0"/>
            <a:lstStyle/>
            <a:p>
              <a:endParaRPr/>
            </a:p>
          </p:txBody>
        </p:sp>
        <p:sp>
          <p:nvSpPr>
            <p:cNvPr id="32" name="object 18">
              <a:extLst>
                <a:ext uri="{FF2B5EF4-FFF2-40B4-BE49-F238E27FC236}">
                  <a16:creationId xmlns:a16="http://schemas.microsoft.com/office/drawing/2014/main" id="{E0D850A0-D644-40A2-B07E-B3738D2FFAFD}"/>
                </a:ext>
              </a:extLst>
            </p:cNvPr>
            <p:cNvSpPr/>
            <p:nvPr/>
          </p:nvSpPr>
          <p:spPr>
            <a:xfrm>
              <a:off x="7762109" y="0"/>
              <a:ext cx="1338870" cy="1340025"/>
            </a:xfrm>
            <a:custGeom>
              <a:avLst/>
              <a:gdLst/>
              <a:ahLst/>
              <a:cxnLst/>
              <a:rect l="l" t="t" r="r" b="b"/>
              <a:pathLst>
                <a:path w="2943859" h="2946400">
                  <a:moveTo>
                    <a:pt x="0" y="0"/>
                  </a:moveTo>
                  <a:lnTo>
                    <a:pt x="2943507" y="2945896"/>
                  </a:lnTo>
                </a:path>
              </a:pathLst>
            </a:custGeom>
            <a:ln w="16365">
              <a:solidFill>
                <a:srgbClr val="73B562"/>
              </a:solidFill>
            </a:ln>
          </p:spPr>
          <p:txBody>
            <a:bodyPr wrap="square" lIns="0" tIns="0" rIns="0" bIns="0" rtlCol="0"/>
            <a:lstStyle/>
            <a:p>
              <a:endParaRPr/>
            </a:p>
          </p:txBody>
        </p:sp>
        <p:sp>
          <p:nvSpPr>
            <p:cNvPr id="33" name="object 19">
              <a:extLst>
                <a:ext uri="{FF2B5EF4-FFF2-40B4-BE49-F238E27FC236}">
                  <a16:creationId xmlns:a16="http://schemas.microsoft.com/office/drawing/2014/main" id="{5DFC30E7-33A7-4EC1-8ED3-C0E606CA0200}"/>
                </a:ext>
              </a:extLst>
            </p:cNvPr>
            <p:cNvSpPr/>
            <p:nvPr/>
          </p:nvSpPr>
          <p:spPr>
            <a:xfrm>
              <a:off x="7612608" y="0"/>
              <a:ext cx="1488467" cy="1489622"/>
            </a:xfrm>
            <a:custGeom>
              <a:avLst/>
              <a:gdLst/>
              <a:ahLst/>
              <a:cxnLst/>
              <a:rect l="l" t="t" r="r" b="b"/>
              <a:pathLst>
                <a:path w="3272790" h="3275329">
                  <a:moveTo>
                    <a:pt x="0" y="0"/>
                  </a:moveTo>
                  <a:lnTo>
                    <a:pt x="3272227" y="3274884"/>
                  </a:lnTo>
                </a:path>
              </a:pathLst>
            </a:custGeom>
            <a:ln w="16365">
              <a:solidFill>
                <a:srgbClr val="73B562"/>
              </a:solidFill>
            </a:ln>
          </p:spPr>
          <p:txBody>
            <a:bodyPr wrap="square" lIns="0" tIns="0" rIns="0" bIns="0" rtlCol="0"/>
            <a:lstStyle/>
            <a:p>
              <a:endParaRPr/>
            </a:p>
          </p:txBody>
        </p:sp>
        <p:sp>
          <p:nvSpPr>
            <p:cNvPr id="34" name="object 20">
              <a:extLst>
                <a:ext uri="{FF2B5EF4-FFF2-40B4-BE49-F238E27FC236}">
                  <a16:creationId xmlns:a16="http://schemas.microsoft.com/office/drawing/2014/main" id="{2F71B1E1-DBC9-4A5A-9A24-79ADA3BE4B1E}"/>
                </a:ext>
              </a:extLst>
            </p:cNvPr>
            <p:cNvSpPr/>
            <p:nvPr/>
          </p:nvSpPr>
          <p:spPr>
            <a:xfrm>
              <a:off x="7463103" y="1"/>
              <a:ext cx="1637776" cy="1639220"/>
            </a:xfrm>
            <a:custGeom>
              <a:avLst/>
              <a:gdLst/>
              <a:ahLst/>
              <a:cxnLst/>
              <a:rect l="l" t="t" r="r" b="b"/>
              <a:pathLst>
                <a:path w="3601084" h="3604260">
                  <a:moveTo>
                    <a:pt x="0" y="0"/>
                  </a:moveTo>
                  <a:lnTo>
                    <a:pt x="3600952" y="3603876"/>
                  </a:lnTo>
                </a:path>
              </a:pathLst>
            </a:custGeom>
            <a:ln w="16365">
              <a:solidFill>
                <a:srgbClr val="73B562"/>
              </a:solidFill>
            </a:ln>
          </p:spPr>
          <p:txBody>
            <a:bodyPr wrap="square" lIns="0" tIns="0" rIns="0" bIns="0" rtlCol="0"/>
            <a:lstStyle/>
            <a:p>
              <a:endParaRPr/>
            </a:p>
          </p:txBody>
        </p:sp>
        <p:sp>
          <p:nvSpPr>
            <p:cNvPr id="35" name="object 21">
              <a:extLst>
                <a:ext uri="{FF2B5EF4-FFF2-40B4-BE49-F238E27FC236}">
                  <a16:creationId xmlns:a16="http://schemas.microsoft.com/office/drawing/2014/main" id="{0FBAC9B6-87BA-4CB2-A300-1F8D6B7E4CB3}"/>
                </a:ext>
              </a:extLst>
            </p:cNvPr>
            <p:cNvSpPr/>
            <p:nvPr/>
          </p:nvSpPr>
          <p:spPr>
            <a:xfrm>
              <a:off x="7313613" y="0"/>
              <a:ext cx="1787373" cy="1788817"/>
            </a:xfrm>
            <a:custGeom>
              <a:avLst/>
              <a:gdLst/>
              <a:ahLst/>
              <a:cxnLst/>
              <a:rect l="l" t="t" r="r" b="b"/>
              <a:pathLst>
                <a:path w="3930015" h="3933190">
                  <a:moveTo>
                    <a:pt x="0" y="0"/>
                  </a:moveTo>
                  <a:lnTo>
                    <a:pt x="3929649" y="3932837"/>
                  </a:lnTo>
                </a:path>
              </a:pathLst>
            </a:custGeom>
            <a:ln w="16365">
              <a:solidFill>
                <a:srgbClr val="73B562"/>
              </a:solidFill>
            </a:ln>
          </p:spPr>
          <p:txBody>
            <a:bodyPr wrap="square" lIns="0" tIns="0" rIns="0" bIns="0" rtlCol="0"/>
            <a:lstStyle/>
            <a:p>
              <a:endParaRPr/>
            </a:p>
          </p:txBody>
        </p:sp>
        <p:sp>
          <p:nvSpPr>
            <p:cNvPr id="36" name="object 22">
              <a:extLst>
                <a:ext uri="{FF2B5EF4-FFF2-40B4-BE49-F238E27FC236}">
                  <a16:creationId xmlns:a16="http://schemas.microsoft.com/office/drawing/2014/main" id="{9165E580-DC5F-4013-962D-EFF0D281E1C1}"/>
                </a:ext>
              </a:extLst>
            </p:cNvPr>
            <p:cNvSpPr/>
            <p:nvPr/>
          </p:nvSpPr>
          <p:spPr>
            <a:xfrm>
              <a:off x="7164108" y="0"/>
              <a:ext cx="1936971" cy="1938415"/>
            </a:xfrm>
            <a:custGeom>
              <a:avLst/>
              <a:gdLst/>
              <a:ahLst/>
              <a:cxnLst/>
              <a:rect l="l" t="t" r="r" b="b"/>
              <a:pathLst>
                <a:path w="4258944" h="4262120">
                  <a:moveTo>
                    <a:pt x="0" y="0"/>
                  </a:moveTo>
                  <a:lnTo>
                    <a:pt x="4258374" y="4261829"/>
                  </a:lnTo>
                </a:path>
              </a:pathLst>
            </a:custGeom>
            <a:ln w="16365">
              <a:solidFill>
                <a:srgbClr val="73B562"/>
              </a:solidFill>
            </a:ln>
          </p:spPr>
          <p:txBody>
            <a:bodyPr wrap="square" lIns="0" tIns="0" rIns="0" bIns="0" rtlCol="0"/>
            <a:lstStyle/>
            <a:p>
              <a:endParaRPr/>
            </a:p>
          </p:txBody>
        </p:sp>
        <p:sp>
          <p:nvSpPr>
            <p:cNvPr id="37" name="object 23">
              <a:extLst>
                <a:ext uri="{FF2B5EF4-FFF2-40B4-BE49-F238E27FC236}">
                  <a16:creationId xmlns:a16="http://schemas.microsoft.com/office/drawing/2014/main" id="{E96CBFE5-BF46-4D6F-90E7-44060E8B06FF}"/>
                </a:ext>
              </a:extLst>
            </p:cNvPr>
            <p:cNvSpPr/>
            <p:nvPr/>
          </p:nvSpPr>
          <p:spPr>
            <a:xfrm>
              <a:off x="7014601" y="0"/>
              <a:ext cx="2086280" cy="2088013"/>
            </a:xfrm>
            <a:custGeom>
              <a:avLst/>
              <a:gdLst/>
              <a:ahLst/>
              <a:cxnLst/>
              <a:rect l="l" t="t" r="r" b="b"/>
              <a:pathLst>
                <a:path w="4587240" h="4591050">
                  <a:moveTo>
                    <a:pt x="0" y="0"/>
                  </a:moveTo>
                  <a:lnTo>
                    <a:pt x="4587104" y="4590828"/>
                  </a:lnTo>
                </a:path>
              </a:pathLst>
            </a:custGeom>
            <a:ln w="16365">
              <a:solidFill>
                <a:srgbClr val="73B562"/>
              </a:solidFill>
            </a:ln>
          </p:spPr>
          <p:txBody>
            <a:bodyPr wrap="square" lIns="0" tIns="0" rIns="0" bIns="0" rtlCol="0"/>
            <a:lstStyle/>
            <a:p>
              <a:endParaRPr/>
            </a:p>
          </p:txBody>
        </p:sp>
        <p:sp>
          <p:nvSpPr>
            <p:cNvPr id="38" name="object 24">
              <a:extLst>
                <a:ext uri="{FF2B5EF4-FFF2-40B4-BE49-F238E27FC236}">
                  <a16:creationId xmlns:a16="http://schemas.microsoft.com/office/drawing/2014/main" id="{8924D6B0-F481-469E-9017-7F4E867E6B0F}"/>
                </a:ext>
              </a:extLst>
            </p:cNvPr>
            <p:cNvSpPr/>
            <p:nvPr/>
          </p:nvSpPr>
          <p:spPr>
            <a:xfrm>
              <a:off x="6865095" y="0"/>
              <a:ext cx="2235877" cy="2237610"/>
            </a:xfrm>
            <a:custGeom>
              <a:avLst/>
              <a:gdLst/>
              <a:ahLst/>
              <a:cxnLst/>
              <a:rect l="l" t="t" r="r" b="b"/>
              <a:pathLst>
                <a:path w="4916169" h="4919980">
                  <a:moveTo>
                    <a:pt x="0" y="0"/>
                  </a:moveTo>
                  <a:lnTo>
                    <a:pt x="4915834" y="4919827"/>
                  </a:lnTo>
                </a:path>
              </a:pathLst>
            </a:custGeom>
            <a:ln w="16365">
              <a:solidFill>
                <a:srgbClr val="73B562"/>
              </a:solidFill>
            </a:ln>
          </p:spPr>
          <p:txBody>
            <a:bodyPr wrap="square" lIns="0" tIns="0" rIns="0" bIns="0" rtlCol="0"/>
            <a:lstStyle/>
            <a:p>
              <a:endParaRPr/>
            </a:p>
          </p:txBody>
        </p:sp>
        <p:sp>
          <p:nvSpPr>
            <p:cNvPr id="39" name="object 25">
              <a:extLst>
                <a:ext uri="{FF2B5EF4-FFF2-40B4-BE49-F238E27FC236}">
                  <a16:creationId xmlns:a16="http://schemas.microsoft.com/office/drawing/2014/main" id="{3D742561-6CB7-4886-898C-E662E2489D29}"/>
                </a:ext>
              </a:extLst>
            </p:cNvPr>
            <p:cNvSpPr/>
            <p:nvPr/>
          </p:nvSpPr>
          <p:spPr>
            <a:xfrm>
              <a:off x="6715593" y="1"/>
              <a:ext cx="2385475" cy="2387208"/>
            </a:xfrm>
            <a:custGeom>
              <a:avLst/>
              <a:gdLst/>
              <a:ahLst/>
              <a:cxnLst/>
              <a:rect l="l" t="t" r="r" b="b"/>
              <a:pathLst>
                <a:path w="5245100" h="5248910">
                  <a:moveTo>
                    <a:pt x="0" y="0"/>
                  </a:moveTo>
                  <a:lnTo>
                    <a:pt x="5244552" y="5248810"/>
                  </a:lnTo>
                </a:path>
              </a:pathLst>
            </a:custGeom>
            <a:ln w="16365">
              <a:solidFill>
                <a:srgbClr val="73B562"/>
              </a:solidFill>
            </a:ln>
          </p:spPr>
          <p:txBody>
            <a:bodyPr wrap="square" lIns="0" tIns="0" rIns="0" bIns="0" rtlCol="0"/>
            <a:lstStyle/>
            <a:p>
              <a:endParaRPr/>
            </a:p>
          </p:txBody>
        </p:sp>
        <p:sp>
          <p:nvSpPr>
            <p:cNvPr id="40" name="object 26">
              <a:extLst>
                <a:ext uri="{FF2B5EF4-FFF2-40B4-BE49-F238E27FC236}">
                  <a16:creationId xmlns:a16="http://schemas.microsoft.com/office/drawing/2014/main" id="{B0208C65-223A-4D53-8A52-43426578F4AF}"/>
                </a:ext>
              </a:extLst>
            </p:cNvPr>
            <p:cNvSpPr/>
            <p:nvPr/>
          </p:nvSpPr>
          <p:spPr>
            <a:xfrm>
              <a:off x="6566098" y="1"/>
              <a:ext cx="2534784" cy="2536805"/>
            </a:xfrm>
            <a:custGeom>
              <a:avLst/>
              <a:gdLst/>
              <a:ahLst/>
              <a:cxnLst/>
              <a:rect l="l" t="t" r="r" b="b"/>
              <a:pathLst>
                <a:path w="5573394" h="5577840">
                  <a:moveTo>
                    <a:pt x="0" y="0"/>
                  </a:moveTo>
                  <a:lnTo>
                    <a:pt x="5573257" y="5577780"/>
                  </a:lnTo>
                </a:path>
              </a:pathLst>
            </a:custGeom>
            <a:ln w="16365">
              <a:solidFill>
                <a:srgbClr val="73B562"/>
              </a:solidFill>
            </a:ln>
          </p:spPr>
          <p:txBody>
            <a:bodyPr wrap="square" lIns="0" tIns="0" rIns="0" bIns="0" rtlCol="0"/>
            <a:lstStyle/>
            <a:p>
              <a:endParaRPr/>
            </a:p>
          </p:txBody>
        </p:sp>
        <p:sp>
          <p:nvSpPr>
            <p:cNvPr id="41" name="object 27">
              <a:extLst>
                <a:ext uri="{FF2B5EF4-FFF2-40B4-BE49-F238E27FC236}">
                  <a16:creationId xmlns:a16="http://schemas.microsoft.com/office/drawing/2014/main" id="{B6188099-A932-40C8-AB55-EE1E840A8716}"/>
                </a:ext>
              </a:extLst>
            </p:cNvPr>
            <p:cNvSpPr/>
            <p:nvPr/>
          </p:nvSpPr>
          <p:spPr>
            <a:xfrm>
              <a:off x="6416597" y="0"/>
              <a:ext cx="2684381" cy="2686403"/>
            </a:xfrm>
            <a:custGeom>
              <a:avLst/>
              <a:gdLst/>
              <a:ahLst/>
              <a:cxnLst/>
              <a:rect l="l" t="t" r="r" b="b"/>
              <a:pathLst>
                <a:path w="5902325" h="5906770">
                  <a:moveTo>
                    <a:pt x="0" y="0"/>
                  </a:moveTo>
                  <a:lnTo>
                    <a:pt x="5901975" y="5906763"/>
                  </a:lnTo>
                </a:path>
              </a:pathLst>
            </a:custGeom>
            <a:ln w="16365">
              <a:solidFill>
                <a:srgbClr val="73B562"/>
              </a:solidFill>
            </a:ln>
          </p:spPr>
          <p:txBody>
            <a:bodyPr wrap="square" lIns="0" tIns="0" rIns="0" bIns="0" rtlCol="0"/>
            <a:lstStyle/>
            <a:p>
              <a:endParaRPr/>
            </a:p>
          </p:txBody>
        </p:sp>
        <p:sp>
          <p:nvSpPr>
            <p:cNvPr id="42" name="object 28">
              <a:extLst>
                <a:ext uri="{FF2B5EF4-FFF2-40B4-BE49-F238E27FC236}">
                  <a16:creationId xmlns:a16="http://schemas.microsoft.com/office/drawing/2014/main" id="{4B5A9428-E31A-4E9B-87E8-4D14E063DC79}"/>
                </a:ext>
              </a:extLst>
            </p:cNvPr>
            <p:cNvSpPr/>
            <p:nvPr/>
          </p:nvSpPr>
          <p:spPr>
            <a:xfrm>
              <a:off x="6267091" y="1"/>
              <a:ext cx="2833979" cy="2836289"/>
            </a:xfrm>
            <a:custGeom>
              <a:avLst/>
              <a:gdLst/>
              <a:ahLst/>
              <a:cxnLst/>
              <a:rect l="l" t="t" r="r" b="b"/>
              <a:pathLst>
                <a:path w="6231255" h="6236335">
                  <a:moveTo>
                    <a:pt x="0" y="0"/>
                  </a:moveTo>
                  <a:lnTo>
                    <a:pt x="6230705" y="6235763"/>
                  </a:lnTo>
                </a:path>
              </a:pathLst>
            </a:custGeom>
            <a:ln w="16365">
              <a:solidFill>
                <a:srgbClr val="73B562"/>
              </a:solidFill>
            </a:ln>
          </p:spPr>
          <p:txBody>
            <a:bodyPr wrap="square" lIns="0" tIns="0" rIns="0" bIns="0" rtlCol="0"/>
            <a:lstStyle/>
            <a:p>
              <a:endParaRPr/>
            </a:p>
          </p:txBody>
        </p:sp>
        <p:sp>
          <p:nvSpPr>
            <p:cNvPr id="43" name="object 29">
              <a:extLst>
                <a:ext uri="{FF2B5EF4-FFF2-40B4-BE49-F238E27FC236}">
                  <a16:creationId xmlns:a16="http://schemas.microsoft.com/office/drawing/2014/main" id="{68203035-A20C-4EDC-91A6-5A2D7CA4F72B}"/>
                </a:ext>
              </a:extLst>
            </p:cNvPr>
            <p:cNvSpPr/>
            <p:nvPr/>
          </p:nvSpPr>
          <p:spPr>
            <a:xfrm>
              <a:off x="6117584" y="0"/>
              <a:ext cx="2983288" cy="2985887"/>
            </a:xfrm>
            <a:custGeom>
              <a:avLst/>
              <a:gdLst/>
              <a:ahLst/>
              <a:cxnLst/>
              <a:rect l="l" t="t" r="r" b="b"/>
              <a:pathLst>
                <a:path w="6559550" h="6565265">
                  <a:moveTo>
                    <a:pt x="0" y="0"/>
                  </a:moveTo>
                  <a:lnTo>
                    <a:pt x="6559435" y="6564761"/>
                  </a:lnTo>
                </a:path>
              </a:pathLst>
            </a:custGeom>
            <a:ln w="16365">
              <a:solidFill>
                <a:srgbClr val="73B562"/>
              </a:solidFill>
            </a:ln>
          </p:spPr>
          <p:txBody>
            <a:bodyPr wrap="square" lIns="0" tIns="0" rIns="0" bIns="0" rtlCol="0"/>
            <a:lstStyle/>
            <a:p>
              <a:endParaRPr/>
            </a:p>
          </p:txBody>
        </p:sp>
        <p:sp>
          <p:nvSpPr>
            <p:cNvPr id="44" name="object 30">
              <a:extLst>
                <a:ext uri="{FF2B5EF4-FFF2-40B4-BE49-F238E27FC236}">
                  <a16:creationId xmlns:a16="http://schemas.microsoft.com/office/drawing/2014/main" id="{0E83D790-231C-40A9-86C4-ED6AC16F8196}"/>
                </a:ext>
              </a:extLst>
            </p:cNvPr>
            <p:cNvSpPr/>
            <p:nvPr/>
          </p:nvSpPr>
          <p:spPr>
            <a:xfrm>
              <a:off x="5968100" y="0"/>
              <a:ext cx="3132885" cy="3135485"/>
            </a:xfrm>
            <a:custGeom>
              <a:avLst/>
              <a:gdLst/>
              <a:ahLst/>
              <a:cxnLst/>
              <a:rect l="l" t="t" r="r" b="b"/>
              <a:pathLst>
                <a:path w="6888480" h="6894195">
                  <a:moveTo>
                    <a:pt x="0" y="0"/>
                  </a:moveTo>
                  <a:lnTo>
                    <a:pt x="6888116" y="6893705"/>
                  </a:lnTo>
                </a:path>
              </a:pathLst>
            </a:custGeom>
            <a:ln w="16365">
              <a:solidFill>
                <a:srgbClr val="73B562"/>
              </a:solidFill>
            </a:ln>
          </p:spPr>
          <p:txBody>
            <a:bodyPr wrap="square" lIns="0" tIns="0" rIns="0" bIns="0" rtlCol="0"/>
            <a:lstStyle/>
            <a:p>
              <a:endParaRPr/>
            </a:p>
          </p:txBody>
        </p:sp>
        <p:sp>
          <p:nvSpPr>
            <p:cNvPr id="45" name="object 31">
              <a:extLst>
                <a:ext uri="{FF2B5EF4-FFF2-40B4-BE49-F238E27FC236}">
                  <a16:creationId xmlns:a16="http://schemas.microsoft.com/office/drawing/2014/main" id="{01A25899-F1EA-44B2-8FBC-F69B22FD647B}"/>
                </a:ext>
              </a:extLst>
            </p:cNvPr>
            <p:cNvSpPr/>
            <p:nvPr/>
          </p:nvSpPr>
          <p:spPr>
            <a:xfrm>
              <a:off x="5818598" y="0"/>
              <a:ext cx="3282482" cy="3285082"/>
            </a:xfrm>
            <a:custGeom>
              <a:avLst/>
              <a:gdLst/>
              <a:ahLst/>
              <a:cxnLst/>
              <a:rect l="l" t="t" r="r" b="b"/>
              <a:pathLst>
                <a:path w="7217409" h="7223125">
                  <a:moveTo>
                    <a:pt x="0" y="0"/>
                  </a:moveTo>
                  <a:lnTo>
                    <a:pt x="7216834" y="7222689"/>
                  </a:lnTo>
                </a:path>
              </a:pathLst>
            </a:custGeom>
            <a:ln w="16365">
              <a:solidFill>
                <a:srgbClr val="73B562"/>
              </a:solidFill>
            </a:ln>
          </p:spPr>
          <p:txBody>
            <a:bodyPr wrap="square" lIns="0" tIns="0" rIns="0" bIns="0" rtlCol="0"/>
            <a:lstStyle/>
            <a:p>
              <a:endParaRPr/>
            </a:p>
          </p:txBody>
        </p:sp>
        <p:sp>
          <p:nvSpPr>
            <p:cNvPr id="46" name="object 32">
              <a:extLst>
                <a:ext uri="{FF2B5EF4-FFF2-40B4-BE49-F238E27FC236}">
                  <a16:creationId xmlns:a16="http://schemas.microsoft.com/office/drawing/2014/main" id="{34152E87-156B-414E-AD3A-15B5FDDD12DE}"/>
                </a:ext>
              </a:extLst>
            </p:cNvPr>
            <p:cNvSpPr/>
            <p:nvPr/>
          </p:nvSpPr>
          <p:spPr>
            <a:xfrm>
              <a:off x="5669091" y="1"/>
              <a:ext cx="3431792" cy="3434680"/>
            </a:xfrm>
            <a:custGeom>
              <a:avLst/>
              <a:gdLst/>
              <a:ahLst/>
              <a:cxnLst/>
              <a:rect l="l" t="t" r="r" b="b"/>
              <a:pathLst>
                <a:path w="7545705" h="7552055">
                  <a:moveTo>
                    <a:pt x="0" y="0"/>
                  </a:moveTo>
                  <a:lnTo>
                    <a:pt x="7545565" y="7551692"/>
                  </a:lnTo>
                </a:path>
              </a:pathLst>
            </a:custGeom>
            <a:ln w="16365">
              <a:solidFill>
                <a:srgbClr val="73B562"/>
              </a:solidFill>
            </a:ln>
          </p:spPr>
          <p:txBody>
            <a:bodyPr wrap="square" lIns="0" tIns="0" rIns="0" bIns="0" rtlCol="0"/>
            <a:lstStyle/>
            <a:p>
              <a:endParaRPr/>
            </a:p>
          </p:txBody>
        </p:sp>
        <p:sp>
          <p:nvSpPr>
            <p:cNvPr id="47" name="object 33">
              <a:extLst>
                <a:ext uri="{FF2B5EF4-FFF2-40B4-BE49-F238E27FC236}">
                  <a16:creationId xmlns:a16="http://schemas.microsoft.com/office/drawing/2014/main" id="{801BAF3C-A230-4E13-9363-877D067C2C4A}"/>
                </a:ext>
              </a:extLst>
            </p:cNvPr>
            <p:cNvSpPr/>
            <p:nvPr/>
          </p:nvSpPr>
          <p:spPr>
            <a:xfrm>
              <a:off x="5519585" y="0"/>
              <a:ext cx="3581389" cy="3584277"/>
            </a:xfrm>
            <a:custGeom>
              <a:avLst/>
              <a:gdLst/>
              <a:ahLst/>
              <a:cxnLst/>
              <a:rect l="l" t="t" r="r" b="b"/>
              <a:pathLst>
                <a:path w="7874634" h="7880984">
                  <a:moveTo>
                    <a:pt x="0" y="0"/>
                  </a:moveTo>
                  <a:lnTo>
                    <a:pt x="7874294" y="7880687"/>
                  </a:lnTo>
                </a:path>
              </a:pathLst>
            </a:custGeom>
            <a:ln w="16365">
              <a:solidFill>
                <a:srgbClr val="73B562"/>
              </a:solidFill>
            </a:ln>
          </p:spPr>
          <p:txBody>
            <a:bodyPr wrap="square" lIns="0" tIns="0" rIns="0" bIns="0" rtlCol="0"/>
            <a:lstStyle/>
            <a:p>
              <a:endParaRPr/>
            </a:p>
          </p:txBody>
        </p:sp>
        <p:sp>
          <p:nvSpPr>
            <p:cNvPr id="48" name="object 34">
              <a:extLst>
                <a:ext uri="{FF2B5EF4-FFF2-40B4-BE49-F238E27FC236}">
                  <a16:creationId xmlns:a16="http://schemas.microsoft.com/office/drawing/2014/main" id="{D3834426-4397-4248-A40C-B8D9F07E5E6C}"/>
                </a:ext>
              </a:extLst>
            </p:cNvPr>
            <p:cNvSpPr/>
            <p:nvPr/>
          </p:nvSpPr>
          <p:spPr>
            <a:xfrm>
              <a:off x="5370095" y="0"/>
              <a:ext cx="3730987" cy="3733875"/>
            </a:xfrm>
            <a:custGeom>
              <a:avLst/>
              <a:gdLst/>
              <a:ahLst/>
              <a:cxnLst/>
              <a:rect l="l" t="t" r="r" b="b"/>
              <a:pathLst>
                <a:path w="8203565" h="8209915">
                  <a:moveTo>
                    <a:pt x="0" y="0"/>
                  </a:moveTo>
                  <a:lnTo>
                    <a:pt x="8202988" y="8209644"/>
                  </a:lnTo>
                </a:path>
              </a:pathLst>
            </a:custGeom>
            <a:ln w="16365">
              <a:solidFill>
                <a:srgbClr val="73B562"/>
              </a:solidFill>
            </a:ln>
          </p:spPr>
          <p:txBody>
            <a:bodyPr wrap="square" lIns="0" tIns="0" rIns="0" bIns="0" rtlCol="0"/>
            <a:lstStyle/>
            <a:p>
              <a:endParaRPr/>
            </a:p>
          </p:txBody>
        </p:sp>
        <p:sp>
          <p:nvSpPr>
            <p:cNvPr id="49" name="object 35">
              <a:extLst>
                <a:ext uri="{FF2B5EF4-FFF2-40B4-BE49-F238E27FC236}">
                  <a16:creationId xmlns:a16="http://schemas.microsoft.com/office/drawing/2014/main" id="{FD012870-BF3B-4E63-AE7D-787B20DC73D7}"/>
                </a:ext>
              </a:extLst>
            </p:cNvPr>
            <p:cNvSpPr/>
            <p:nvPr/>
          </p:nvSpPr>
          <p:spPr>
            <a:xfrm>
              <a:off x="5220589" y="0"/>
              <a:ext cx="3880296" cy="3883472"/>
            </a:xfrm>
            <a:custGeom>
              <a:avLst/>
              <a:gdLst/>
              <a:ahLst/>
              <a:cxnLst/>
              <a:rect l="l" t="t" r="r" b="b"/>
              <a:pathLst>
                <a:path w="8531860" h="8538845">
                  <a:moveTo>
                    <a:pt x="0" y="0"/>
                  </a:moveTo>
                  <a:lnTo>
                    <a:pt x="8531715" y="8538638"/>
                  </a:lnTo>
                </a:path>
              </a:pathLst>
            </a:custGeom>
            <a:ln w="16365">
              <a:solidFill>
                <a:srgbClr val="73B562"/>
              </a:solidFill>
            </a:ln>
          </p:spPr>
          <p:txBody>
            <a:bodyPr wrap="square" lIns="0" tIns="0" rIns="0" bIns="0" rtlCol="0"/>
            <a:lstStyle/>
            <a:p>
              <a:endParaRPr/>
            </a:p>
          </p:txBody>
        </p:sp>
        <p:sp>
          <p:nvSpPr>
            <p:cNvPr id="50" name="object 36">
              <a:extLst>
                <a:ext uri="{FF2B5EF4-FFF2-40B4-BE49-F238E27FC236}">
                  <a16:creationId xmlns:a16="http://schemas.microsoft.com/office/drawing/2014/main" id="{9F2E0A68-C629-4C07-B13D-F1601CA75F99}"/>
                </a:ext>
              </a:extLst>
            </p:cNvPr>
            <p:cNvSpPr/>
            <p:nvPr/>
          </p:nvSpPr>
          <p:spPr>
            <a:xfrm>
              <a:off x="5071087" y="1"/>
              <a:ext cx="4029893" cy="4033070"/>
            </a:xfrm>
            <a:custGeom>
              <a:avLst/>
              <a:gdLst/>
              <a:ahLst/>
              <a:cxnLst/>
              <a:rect l="l" t="t" r="r" b="b"/>
              <a:pathLst>
                <a:path w="8860790" h="8867775">
                  <a:moveTo>
                    <a:pt x="0" y="0"/>
                  </a:moveTo>
                  <a:lnTo>
                    <a:pt x="8860437" y="8867631"/>
                  </a:lnTo>
                </a:path>
              </a:pathLst>
            </a:custGeom>
            <a:ln w="16365">
              <a:solidFill>
                <a:srgbClr val="73B562"/>
              </a:solidFill>
            </a:ln>
          </p:spPr>
          <p:txBody>
            <a:bodyPr wrap="square" lIns="0" tIns="0" rIns="0" bIns="0" rtlCol="0"/>
            <a:lstStyle/>
            <a:p>
              <a:endParaRPr/>
            </a:p>
          </p:txBody>
        </p:sp>
        <p:sp>
          <p:nvSpPr>
            <p:cNvPr id="51" name="object 37">
              <a:extLst>
                <a:ext uri="{FF2B5EF4-FFF2-40B4-BE49-F238E27FC236}">
                  <a16:creationId xmlns:a16="http://schemas.microsoft.com/office/drawing/2014/main" id="{BE66DADC-F9D2-4FCD-B3B3-6C8591452F2D}"/>
                </a:ext>
              </a:extLst>
            </p:cNvPr>
            <p:cNvSpPr/>
            <p:nvPr/>
          </p:nvSpPr>
          <p:spPr>
            <a:xfrm>
              <a:off x="4921580" y="0"/>
              <a:ext cx="4179491" cy="4182668"/>
            </a:xfrm>
            <a:custGeom>
              <a:avLst/>
              <a:gdLst/>
              <a:ahLst/>
              <a:cxnLst/>
              <a:rect l="l" t="t" r="r" b="b"/>
              <a:pathLst>
                <a:path w="9189719" h="9196705">
                  <a:moveTo>
                    <a:pt x="0" y="0"/>
                  </a:moveTo>
                  <a:lnTo>
                    <a:pt x="9189168" y="9196628"/>
                  </a:lnTo>
                </a:path>
              </a:pathLst>
            </a:custGeom>
            <a:ln w="16365">
              <a:solidFill>
                <a:srgbClr val="73B562"/>
              </a:solidFill>
            </a:ln>
          </p:spPr>
          <p:txBody>
            <a:bodyPr wrap="square" lIns="0" tIns="0" rIns="0" bIns="0" rtlCol="0"/>
            <a:lstStyle/>
            <a:p>
              <a:endParaRPr/>
            </a:p>
          </p:txBody>
        </p:sp>
        <p:sp>
          <p:nvSpPr>
            <p:cNvPr id="52" name="object 38">
              <a:extLst>
                <a:ext uri="{FF2B5EF4-FFF2-40B4-BE49-F238E27FC236}">
                  <a16:creationId xmlns:a16="http://schemas.microsoft.com/office/drawing/2014/main" id="{EF39A936-0271-44CC-B4E8-B1E183021835}"/>
                </a:ext>
              </a:extLst>
            </p:cNvPr>
            <p:cNvSpPr/>
            <p:nvPr/>
          </p:nvSpPr>
          <p:spPr>
            <a:xfrm>
              <a:off x="4772088" y="1"/>
              <a:ext cx="4328800" cy="4332265"/>
            </a:xfrm>
            <a:custGeom>
              <a:avLst/>
              <a:gdLst/>
              <a:ahLst/>
              <a:cxnLst/>
              <a:rect l="l" t="t" r="r" b="b"/>
              <a:pathLst>
                <a:path w="9518015" h="9525635">
                  <a:moveTo>
                    <a:pt x="0" y="0"/>
                  </a:moveTo>
                  <a:lnTo>
                    <a:pt x="9517864" y="9525587"/>
                  </a:lnTo>
                </a:path>
              </a:pathLst>
            </a:custGeom>
            <a:ln w="16365">
              <a:solidFill>
                <a:srgbClr val="73B562"/>
              </a:solidFill>
            </a:ln>
          </p:spPr>
          <p:txBody>
            <a:bodyPr wrap="square" lIns="0" tIns="0" rIns="0" bIns="0" rtlCol="0"/>
            <a:lstStyle/>
            <a:p>
              <a:endParaRPr/>
            </a:p>
          </p:txBody>
        </p:sp>
        <p:sp>
          <p:nvSpPr>
            <p:cNvPr id="53" name="object 39">
              <a:extLst>
                <a:ext uri="{FF2B5EF4-FFF2-40B4-BE49-F238E27FC236}">
                  <a16:creationId xmlns:a16="http://schemas.microsoft.com/office/drawing/2014/main" id="{764A5E2B-53B2-4593-8C43-6C795AD7E0A4}"/>
                </a:ext>
              </a:extLst>
            </p:cNvPr>
            <p:cNvSpPr/>
            <p:nvPr/>
          </p:nvSpPr>
          <p:spPr>
            <a:xfrm>
              <a:off x="4622585" y="0"/>
              <a:ext cx="4478397" cy="4482152"/>
            </a:xfrm>
            <a:custGeom>
              <a:avLst/>
              <a:gdLst/>
              <a:ahLst/>
              <a:cxnLst/>
              <a:rect l="l" t="t" r="r" b="b"/>
              <a:pathLst>
                <a:path w="9846944" h="9855200">
                  <a:moveTo>
                    <a:pt x="0" y="0"/>
                  </a:moveTo>
                  <a:lnTo>
                    <a:pt x="9846589" y="9854579"/>
                  </a:lnTo>
                </a:path>
              </a:pathLst>
            </a:custGeom>
            <a:ln w="16365">
              <a:solidFill>
                <a:srgbClr val="73B562"/>
              </a:solidFill>
            </a:ln>
          </p:spPr>
          <p:txBody>
            <a:bodyPr wrap="square" lIns="0" tIns="0" rIns="0" bIns="0" rtlCol="0"/>
            <a:lstStyle/>
            <a:p>
              <a:endParaRPr/>
            </a:p>
          </p:txBody>
        </p:sp>
        <p:sp>
          <p:nvSpPr>
            <p:cNvPr id="54" name="object 40">
              <a:extLst>
                <a:ext uri="{FF2B5EF4-FFF2-40B4-BE49-F238E27FC236}">
                  <a16:creationId xmlns:a16="http://schemas.microsoft.com/office/drawing/2014/main" id="{F82F92DA-B5C8-4830-94AD-9708F40563FF}"/>
                </a:ext>
              </a:extLst>
            </p:cNvPr>
            <p:cNvSpPr/>
            <p:nvPr/>
          </p:nvSpPr>
          <p:spPr>
            <a:xfrm>
              <a:off x="4473084" y="0"/>
              <a:ext cx="4627995" cy="4631749"/>
            </a:xfrm>
            <a:custGeom>
              <a:avLst/>
              <a:gdLst/>
              <a:ahLst/>
              <a:cxnLst/>
              <a:rect l="l" t="t" r="r" b="b"/>
              <a:pathLst>
                <a:path w="10175875" h="10184130">
                  <a:moveTo>
                    <a:pt x="0" y="0"/>
                  </a:moveTo>
                  <a:lnTo>
                    <a:pt x="10175304" y="10183557"/>
                  </a:lnTo>
                </a:path>
              </a:pathLst>
            </a:custGeom>
            <a:ln w="16365">
              <a:solidFill>
                <a:srgbClr val="73B562"/>
              </a:solidFill>
            </a:ln>
          </p:spPr>
          <p:txBody>
            <a:bodyPr wrap="square" lIns="0" tIns="0" rIns="0" bIns="0" rtlCol="0"/>
            <a:lstStyle/>
            <a:p>
              <a:endParaRPr/>
            </a:p>
          </p:txBody>
        </p:sp>
        <p:sp>
          <p:nvSpPr>
            <p:cNvPr id="55" name="object 41">
              <a:extLst>
                <a:ext uri="{FF2B5EF4-FFF2-40B4-BE49-F238E27FC236}">
                  <a16:creationId xmlns:a16="http://schemas.microsoft.com/office/drawing/2014/main" id="{DCDD311A-B72B-46FD-BBD0-147D4C9CDCE0}"/>
                </a:ext>
              </a:extLst>
            </p:cNvPr>
            <p:cNvSpPr/>
            <p:nvPr/>
          </p:nvSpPr>
          <p:spPr>
            <a:xfrm>
              <a:off x="4323578" y="0"/>
              <a:ext cx="4777304" cy="4781347"/>
            </a:xfrm>
            <a:custGeom>
              <a:avLst/>
              <a:gdLst/>
              <a:ahLst/>
              <a:cxnLst/>
              <a:rect l="l" t="t" r="r" b="b"/>
              <a:pathLst>
                <a:path w="10504169" h="10513060">
                  <a:moveTo>
                    <a:pt x="0" y="0"/>
                  </a:moveTo>
                  <a:lnTo>
                    <a:pt x="10504032" y="10512560"/>
                  </a:lnTo>
                </a:path>
              </a:pathLst>
            </a:custGeom>
            <a:ln w="16365">
              <a:solidFill>
                <a:srgbClr val="73B562"/>
              </a:solidFill>
            </a:ln>
          </p:spPr>
          <p:txBody>
            <a:bodyPr wrap="square" lIns="0" tIns="0" rIns="0" bIns="0" rtlCol="0"/>
            <a:lstStyle/>
            <a:p>
              <a:endParaRPr/>
            </a:p>
          </p:txBody>
        </p:sp>
        <p:sp>
          <p:nvSpPr>
            <p:cNvPr id="56" name="object 42">
              <a:extLst>
                <a:ext uri="{FF2B5EF4-FFF2-40B4-BE49-F238E27FC236}">
                  <a16:creationId xmlns:a16="http://schemas.microsoft.com/office/drawing/2014/main" id="{6B518C8D-8C0D-4B41-A458-06F6405D1FD0}"/>
                </a:ext>
              </a:extLst>
            </p:cNvPr>
            <p:cNvSpPr/>
            <p:nvPr/>
          </p:nvSpPr>
          <p:spPr>
            <a:xfrm>
              <a:off x="4174073" y="0"/>
              <a:ext cx="4926901" cy="4930944"/>
            </a:xfrm>
            <a:custGeom>
              <a:avLst/>
              <a:gdLst/>
              <a:ahLst/>
              <a:cxnLst/>
              <a:rect l="l" t="t" r="r" b="b"/>
              <a:pathLst>
                <a:path w="10833100" h="10841990">
                  <a:moveTo>
                    <a:pt x="0" y="0"/>
                  </a:moveTo>
                  <a:lnTo>
                    <a:pt x="10832760" y="10841557"/>
                  </a:lnTo>
                </a:path>
              </a:pathLst>
            </a:custGeom>
            <a:ln w="16365">
              <a:solidFill>
                <a:srgbClr val="73B562"/>
              </a:solidFill>
            </a:ln>
          </p:spPr>
          <p:txBody>
            <a:bodyPr wrap="square" lIns="0" tIns="0" rIns="0" bIns="0" rtlCol="0"/>
            <a:lstStyle/>
            <a:p>
              <a:endParaRPr/>
            </a:p>
          </p:txBody>
        </p:sp>
        <p:sp>
          <p:nvSpPr>
            <p:cNvPr id="57" name="object 43">
              <a:extLst>
                <a:ext uri="{FF2B5EF4-FFF2-40B4-BE49-F238E27FC236}">
                  <a16:creationId xmlns:a16="http://schemas.microsoft.com/office/drawing/2014/main" id="{BEB981D6-DBF1-4E71-A385-AD83D038537B}"/>
                </a:ext>
              </a:extLst>
            </p:cNvPr>
            <p:cNvSpPr/>
            <p:nvPr/>
          </p:nvSpPr>
          <p:spPr>
            <a:xfrm>
              <a:off x="4024584" y="0"/>
              <a:ext cx="5076499" cy="5080542"/>
            </a:xfrm>
            <a:custGeom>
              <a:avLst/>
              <a:gdLst/>
              <a:ahLst/>
              <a:cxnLst/>
              <a:rect l="l" t="t" r="r" b="b"/>
              <a:pathLst>
                <a:path w="11162030" h="11170920">
                  <a:moveTo>
                    <a:pt x="0" y="0"/>
                  </a:moveTo>
                  <a:lnTo>
                    <a:pt x="11161450" y="11170506"/>
                  </a:lnTo>
                </a:path>
              </a:pathLst>
            </a:custGeom>
            <a:ln w="16365">
              <a:solidFill>
                <a:srgbClr val="73B562"/>
              </a:solidFill>
            </a:ln>
          </p:spPr>
          <p:txBody>
            <a:bodyPr wrap="square" lIns="0" tIns="0" rIns="0" bIns="0" rtlCol="0"/>
            <a:lstStyle/>
            <a:p>
              <a:endParaRPr/>
            </a:p>
          </p:txBody>
        </p:sp>
        <p:sp>
          <p:nvSpPr>
            <p:cNvPr id="58" name="object 44">
              <a:extLst>
                <a:ext uri="{FF2B5EF4-FFF2-40B4-BE49-F238E27FC236}">
                  <a16:creationId xmlns:a16="http://schemas.microsoft.com/office/drawing/2014/main" id="{E91DFDBC-2FA8-4C68-9AEB-2EADBCA911D4}"/>
                </a:ext>
              </a:extLst>
            </p:cNvPr>
            <p:cNvSpPr/>
            <p:nvPr/>
          </p:nvSpPr>
          <p:spPr>
            <a:xfrm>
              <a:off x="3875080" y="1"/>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59" name="object 45">
              <a:extLst>
                <a:ext uri="{FF2B5EF4-FFF2-40B4-BE49-F238E27FC236}">
                  <a16:creationId xmlns:a16="http://schemas.microsoft.com/office/drawing/2014/main" id="{D9BEEA03-1638-4555-8819-6D624EEA2B14}"/>
                </a:ext>
              </a:extLst>
            </p:cNvPr>
            <p:cNvSpPr/>
            <p:nvPr/>
          </p:nvSpPr>
          <p:spPr>
            <a:xfrm>
              <a:off x="3725573"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60" name="object 46">
              <a:extLst>
                <a:ext uri="{FF2B5EF4-FFF2-40B4-BE49-F238E27FC236}">
                  <a16:creationId xmlns:a16="http://schemas.microsoft.com/office/drawing/2014/main" id="{A8EE177B-1D03-4551-BD15-7C9149168C83}"/>
                </a:ext>
              </a:extLst>
            </p:cNvPr>
            <p:cNvSpPr/>
            <p:nvPr/>
          </p:nvSpPr>
          <p:spPr>
            <a:xfrm>
              <a:off x="3576068" y="0"/>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61" name="object 47">
              <a:extLst>
                <a:ext uri="{FF2B5EF4-FFF2-40B4-BE49-F238E27FC236}">
                  <a16:creationId xmlns:a16="http://schemas.microsoft.com/office/drawing/2014/main" id="{37587591-4FB8-4892-8FF1-DCAC9E0CC85D}"/>
                </a:ext>
              </a:extLst>
            </p:cNvPr>
            <p:cNvSpPr/>
            <p:nvPr/>
          </p:nvSpPr>
          <p:spPr>
            <a:xfrm>
              <a:off x="3426578" y="1"/>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62" name="object 48">
              <a:extLst>
                <a:ext uri="{FF2B5EF4-FFF2-40B4-BE49-F238E27FC236}">
                  <a16:creationId xmlns:a16="http://schemas.microsoft.com/office/drawing/2014/main" id="{578336BD-F524-462B-B26E-5E8D8FBED1F2}"/>
                </a:ext>
              </a:extLst>
            </p:cNvPr>
            <p:cNvSpPr/>
            <p:nvPr/>
          </p:nvSpPr>
          <p:spPr>
            <a:xfrm>
              <a:off x="3277074" y="2"/>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63" name="object 49">
              <a:extLst>
                <a:ext uri="{FF2B5EF4-FFF2-40B4-BE49-F238E27FC236}">
                  <a16:creationId xmlns:a16="http://schemas.microsoft.com/office/drawing/2014/main" id="{ECE19992-CCC8-4814-9F31-431DA03478CA}"/>
                </a:ext>
              </a:extLst>
            </p:cNvPr>
            <p:cNvSpPr/>
            <p:nvPr/>
          </p:nvSpPr>
          <p:spPr>
            <a:xfrm>
              <a:off x="3127568"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64" name="object 50">
              <a:extLst>
                <a:ext uri="{FF2B5EF4-FFF2-40B4-BE49-F238E27FC236}">
                  <a16:creationId xmlns:a16="http://schemas.microsoft.com/office/drawing/2014/main" id="{4A051F09-61BF-4807-83A8-F2B80AFD3A4E}"/>
                </a:ext>
              </a:extLst>
            </p:cNvPr>
            <p:cNvSpPr/>
            <p:nvPr/>
          </p:nvSpPr>
          <p:spPr>
            <a:xfrm>
              <a:off x="2978062" y="1"/>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65" name="object 51">
              <a:extLst>
                <a:ext uri="{FF2B5EF4-FFF2-40B4-BE49-F238E27FC236}">
                  <a16:creationId xmlns:a16="http://schemas.microsoft.com/office/drawing/2014/main" id="{C9162A1F-7350-4969-83B1-132B19D217EE}"/>
                </a:ext>
              </a:extLst>
            </p:cNvPr>
            <p:cNvSpPr/>
            <p:nvPr/>
          </p:nvSpPr>
          <p:spPr>
            <a:xfrm>
              <a:off x="2828571"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66" name="object 52">
              <a:extLst>
                <a:ext uri="{FF2B5EF4-FFF2-40B4-BE49-F238E27FC236}">
                  <a16:creationId xmlns:a16="http://schemas.microsoft.com/office/drawing/2014/main" id="{CC23F6CF-DED2-462C-86F3-C2089BBA61EE}"/>
                </a:ext>
              </a:extLst>
            </p:cNvPr>
            <p:cNvSpPr/>
            <p:nvPr/>
          </p:nvSpPr>
          <p:spPr>
            <a:xfrm>
              <a:off x="2679067"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67" name="object 53">
              <a:extLst>
                <a:ext uri="{FF2B5EF4-FFF2-40B4-BE49-F238E27FC236}">
                  <a16:creationId xmlns:a16="http://schemas.microsoft.com/office/drawing/2014/main" id="{BA866519-4AC1-4758-961D-FED11828347E}"/>
                </a:ext>
              </a:extLst>
            </p:cNvPr>
            <p:cNvSpPr/>
            <p:nvPr/>
          </p:nvSpPr>
          <p:spPr>
            <a:xfrm>
              <a:off x="2529570"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68" name="object 54">
              <a:extLst>
                <a:ext uri="{FF2B5EF4-FFF2-40B4-BE49-F238E27FC236}">
                  <a16:creationId xmlns:a16="http://schemas.microsoft.com/office/drawing/2014/main" id="{4E918242-6EC1-43A3-BEF4-5E87F8A45108}"/>
                </a:ext>
              </a:extLst>
            </p:cNvPr>
            <p:cNvSpPr/>
            <p:nvPr/>
          </p:nvSpPr>
          <p:spPr>
            <a:xfrm>
              <a:off x="2380063" y="1"/>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69" name="object 55">
              <a:extLst>
                <a:ext uri="{FF2B5EF4-FFF2-40B4-BE49-F238E27FC236}">
                  <a16:creationId xmlns:a16="http://schemas.microsoft.com/office/drawing/2014/main" id="{7A0681A3-49D6-484F-97BC-5DEEC2794038}"/>
                </a:ext>
              </a:extLst>
            </p:cNvPr>
            <p:cNvSpPr/>
            <p:nvPr/>
          </p:nvSpPr>
          <p:spPr>
            <a:xfrm>
              <a:off x="2230566"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70" name="object 56">
              <a:extLst>
                <a:ext uri="{FF2B5EF4-FFF2-40B4-BE49-F238E27FC236}">
                  <a16:creationId xmlns:a16="http://schemas.microsoft.com/office/drawing/2014/main" id="{0DF8E605-90AC-4BBD-B6D3-F50E90964D9E}"/>
                </a:ext>
              </a:extLst>
            </p:cNvPr>
            <p:cNvSpPr/>
            <p:nvPr/>
          </p:nvSpPr>
          <p:spPr>
            <a:xfrm>
              <a:off x="2081069"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1" name="object 57">
              <a:extLst>
                <a:ext uri="{FF2B5EF4-FFF2-40B4-BE49-F238E27FC236}">
                  <a16:creationId xmlns:a16="http://schemas.microsoft.com/office/drawing/2014/main" id="{431D6363-97D9-435D-9817-3C4217CE7D6C}"/>
                </a:ext>
              </a:extLst>
            </p:cNvPr>
            <p:cNvSpPr/>
            <p:nvPr/>
          </p:nvSpPr>
          <p:spPr>
            <a:xfrm>
              <a:off x="1931560"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2" name="object 58">
              <a:extLst>
                <a:ext uri="{FF2B5EF4-FFF2-40B4-BE49-F238E27FC236}">
                  <a16:creationId xmlns:a16="http://schemas.microsoft.com/office/drawing/2014/main" id="{A9841787-B315-49FA-AB39-E52066E1DD1D}"/>
                </a:ext>
              </a:extLst>
            </p:cNvPr>
            <p:cNvSpPr/>
            <p:nvPr/>
          </p:nvSpPr>
          <p:spPr>
            <a:xfrm>
              <a:off x="1782057" y="0"/>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73" name="object 59">
              <a:extLst>
                <a:ext uri="{FF2B5EF4-FFF2-40B4-BE49-F238E27FC236}">
                  <a16:creationId xmlns:a16="http://schemas.microsoft.com/office/drawing/2014/main" id="{41275ACD-D93D-484F-83D7-C3D1DA4089F6}"/>
                </a:ext>
              </a:extLst>
            </p:cNvPr>
            <p:cNvSpPr/>
            <p:nvPr/>
          </p:nvSpPr>
          <p:spPr>
            <a:xfrm>
              <a:off x="1632553"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74" name="object 60">
              <a:extLst>
                <a:ext uri="{FF2B5EF4-FFF2-40B4-BE49-F238E27FC236}">
                  <a16:creationId xmlns:a16="http://schemas.microsoft.com/office/drawing/2014/main" id="{16F1F092-EC58-45C6-8190-DDAC7F624939}"/>
                </a:ext>
              </a:extLst>
            </p:cNvPr>
            <p:cNvSpPr/>
            <p:nvPr/>
          </p:nvSpPr>
          <p:spPr>
            <a:xfrm>
              <a:off x="1483062" y="2"/>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5" name="object 61">
              <a:extLst>
                <a:ext uri="{FF2B5EF4-FFF2-40B4-BE49-F238E27FC236}">
                  <a16:creationId xmlns:a16="http://schemas.microsoft.com/office/drawing/2014/main" id="{406ACE73-64AA-4101-9103-177B38195634}"/>
                </a:ext>
              </a:extLst>
            </p:cNvPr>
            <p:cNvSpPr/>
            <p:nvPr/>
          </p:nvSpPr>
          <p:spPr>
            <a:xfrm>
              <a:off x="1333554"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6" name="object 62">
              <a:extLst>
                <a:ext uri="{FF2B5EF4-FFF2-40B4-BE49-F238E27FC236}">
                  <a16:creationId xmlns:a16="http://schemas.microsoft.com/office/drawing/2014/main" id="{6FAF18D4-67AA-4864-9E5D-0E179AF8081E}"/>
                </a:ext>
              </a:extLst>
            </p:cNvPr>
            <p:cNvSpPr/>
            <p:nvPr/>
          </p:nvSpPr>
          <p:spPr>
            <a:xfrm>
              <a:off x="1184052" y="0"/>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77" name="object 63">
              <a:extLst>
                <a:ext uri="{FF2B5EF4-FFF2-40B4-BE49-F238E27FC236}">
                  <a16:creationId xmlns:a16="http://schemas.microsoft.com/office/drawing/2014/main" id="{573C438B-A098-40FD-A64F-1E9C8ECE6569}"/>
                </a:ext>
              </a:extLst>
            </p:cNvPr>
            <p:cNvSpPr/>
            <p:nvPr/>
          </p:nvSpPr>
          <p:spPr>
            <a:xfrm>
              <a:off x="1034551"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78" name="object 64">
              <a:extLst>
                <a:ext uri="{FF2B5EF4-FFF2-40B4-BE49-F238E27FC236}">
                  <a16:creationId xmlns:a16="http://schemas.microsoft.com/office/drawing/2014/main" id="{564EB637-4616-4E50-81A6-8E38BFDCD945}"/>
                </a:ext>
              </a:extLst>
            </p:cNvPr>
            <p:cNvSpPr/>
            <p:nvPr/>
          </p:nvSpPr>
          <p:spPr>
            <a:xfrm>
              <a:off x="885059" y="0"/>
              <a:ext cx="5139168" cy="5143211"/>
            </a:xfrm>
            <a:custGeom>
              <a:avLst/>
              <a:gdLst/>
              <a:ahLst/>
              <a:cxnLst/>
              <a:rect l="l" t="t" r="r" b="b"/>
              <a:pathLst>
                <a:path w="11299825" h="11308715">
                  <a:moveTo>
                    <a:pt x="0" y="0"/>
                  </a:moveTo>
                  <a:lnTo>
                    <a:pt x="11299391" y="11308556"/>
                  </a:lnTo>
                </a:path>
              </a:pathLst>
            </a:custGeom>
            <a:ln w="16365">
              <a:solidFill>
                <a:srgbClr val="73B562"/>
              </a:solidFill>
            </a:ln>
          </p:spPr>
          <p:txBody>
            <a:bodyPr wrap="square" lIns="0" tIns="0" rIns="0" bIns="0" rtlCol="0"/>
            <a:lstStyle/>
            <a:p>
              <a:endParaRPr/>
            </a:p>
          </p:txBody>
        </p:sp>
        <p:sp>
          <p:nvSpPr>
            <p:cNvPr id="79" name="object 65">
              <a:extLst>
                <a:ext uri="{FF2B5EF4-FFF2-40B4-BE49-F238E27FC236}">
                  <a16:creationId xmlns:a16="http://schemas.microsoft.com/office/drawing/2014/main" id="{7ACA63D5-8BA8-4370-AFAF-7EDB08CE402D}"/>
                </a:ext>
              </a:extLst>
            </p:cNvPr>
            <p:cNvSpPr/>
            <p:nvPr/>
          </p:nvSpPr>
          <p:spPr>
            <a:xfrm>
              <a:off x="735556" y="0"/>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80" name="object 66">
              <a:extLst>
                <a:ext uri="{FF2B5EF4-FFF2-40B4-BE49-F238E27FC236}">
                  <a16:creationId xmlns:a16="http://schemas.microsoft.com/office/drawing/2014/main" id="{E3CF0DC7-6B23-4642-9C93-B7DC7C2C8C93}"/>
                </a:ext>
              </a:extLst>
            </p:cNvPr>
            <p:cNvSpPr/>
            <p:nvPr/>
          </p:nvSpPr>
          <p:spPr>
            <a:xfrm>
              <a:off x="586052" y="1"/>
              <a:ext cx="5139168" cy="5143211"/>
            </a:xfrm>
            <a:custGeom>
              <a:avLst/>
              <a:gdLst/>
              <a:ahLst/>
              <a:cxnLst/>
              <a:rect l="l" t="t" r="r" b="b"/>
              <a:pathLst>
                <a:path w="11299825" h="11308715">
                  <a:moveTo>
                    <a:pt x="0" y="0"/>
                  </a:moveTo>
                  <a:lnTo>
                    <a:pt x="11299380" y="11308556"/>
                  </a:lnTo>
                </a:path>
              </a:pathLst>
            </a:custGeom>
            <a:ln w="16365">
              <a:solidFill>
                <a:srgbClr val="73B562"/>
              </a:solidFill>
            </a:ln>
          </p:spPr>
          <p:txBody>
            <a:bodyPr wrap="square" lIns="0" tIns="0" rIns="0" bIns="0" rtlCol="0"/>
            <a:lstStyle/>
            <a:p>
              <a:endParaRPr/>
            </a:p>
          </p:txBody>
        </p:sp>
        <p:sp>
          <p:nvSpPr>
            <p:cNvPr id="81" name="object 67">
              <a:extLst>
                <a:ext uri="{FF2B5EF4-FFF2-40B4-BE49-F238E27FC236}">
                  <a16:creationId xmlns:a16="http://schemas.microsoft.com/office/drawing/2014/main" id="{AEF9C155-99B9-4A16-B6DA-F22E128D592A}"/>
                </a:ext>
              </a:extLst>
            </p:cNvPr>
            <p:cNvSpPr/>
            <p:nvPr/>
          </p:nvSpPr>
          <p:spPr>
            <a:xfrm>
              <a:off x="436547" y="0"/>
              <a:ext cx="5139168" cy="5143211"/>
            </a:xfrm>
            <a:custGeom>
              <a:avLst/>
              <a:gdLst/>
              <a:ahLst/>
              <a:cxnLst/>
              <a:rect l="l" t="t" r="r" b="b"/>
              <a:pathLst>
                <a:path w="11299825" h="11308715">
                  <a:moveTo>
                    <a:pt x="0" y="0"/>
                  </a:moveTo>
                  <a:lnTo>
                    <a:pt x="11299382" y="11308556"/>
                  </a:lnTo>
                </a:path>
              </a:pathLst>
            </a:custGeom>
            <a:ln w="16365">
              <a:solidFill>
                <a:srgbClr val="73B562"/>
              </a:solidFill>
            </a:ln>
          </p:spPr>
          <p:txBody>
            <a:bodyPr wrap="square" lIns="0" tIns="0" rIns="0" bIns="0" rtlCol="0"/>
            <a:lstStyle/>
            <a:p>
              <a:endParaRPr/>
            </a:p>
          </p:txBody>
        </p:sp>
        <p:sp>
          <p:nvSpPr>
            <p:cNvPr id="82" name="object 68">
              <a:extLst>
                <a:ext uri="{FF2B5EF4-FFF2-40B4-BE49-F238E27FC236}">
                  <a16:creationId xmlns:a16="http://schemas.microsoft.com/office/drawing/2014/main" id="{D8B7C47B-6462-4B4B-ACD2-5E6E051B7F66}"/>
                </a:ext>
              </a:extLst>
            </p:cNvPr>
            <p:cNvSpPr/>
            <p:nvPr/>
          </p:nvSpPr>
          <p:spPr>
            <a:xfrm>
              <a:off x="287055" y="1"/>
              <a:ext cx="5139168" cy="5143211"/>
            </a:xfrm>
            <a:custGeom>
              <a:avLst/>
              <a:gdLst/>
              <a:ahLst/>
              <a:cxnLst/>
              <a:rect l="l" t="t" r="r" b="b"/>
              <a:pathLst>
                <a:path w="11299825" h="11308715">
                  <a:moveTo>
                    <a:pt x="0" y="0"/>
                  </a:moveTo>
                  <a:lnTo>
                    <a:pt x="11299387" y="11308556"/>
                  </a:lnTo>
                </a:path>
              </a:pathLst>
            </a:custGeom>
            <a:ln w="16365">
              <a:solidFill>
                <a:srgbClr val="73B562"/>
              </a:solidFill>
            </a:ln>
          </p:spPr>
          <p:txBody>
            <a:bodyPr wrap="square" lIns="0" tIns="0" rIns="0" bIns="0" rtlCol="0"/>
            <a:lstStyle/>
            <a:p>
              <a:endParaRPr/>
            </a:p>
          </p:txBody>
        </p:sp>
        <p:sp>
          <p:nvSpPr>
            <p:cNvPr id="83" name="object 69">
              <a:extLst>
                <a:ext uri="{FF2B5EF4-FFF2-40B4-BE49-F238E27FC236}">
                  <a16:creationId xmlns:a16="http://schemas.microsoft.com/office/drawing/2014/main" id="{758166B6-175B-4061-9176-2E99B488A2EB}"/>
                </a:ext>
              </a:extLst>
            </p:cNvPr>
            <p:cNvSpPr/>
            <p:nvPr/>
          </p:nvSpPr>
          <p:spPr>
            <a:xfrm>
              <a:off x="143186" y="5643"/>
              <a:ext cx="5133392" cy="5137724"/>
            </a:xfrm>
            <a:custGeom>
              <a:avLst/>
              <a:gdLst/>
              <a:ahLst/>
              <a:cxnLst/>
              <a:rect l="l" t="t" r="r" b="b"/>
              <a:pathLst>
                <a:path w="11287125" h="11296650">
                  <a:moveTo>
                    <a:pt x="0" y="0"/>
                  </a:moveTo>
                  <a:lnTo>
                    <a:pt x="11286989" y="11296147"/>
                  </a:lnTo>
                </a:path>
              </a:pathLst>
            </a:custGeom>
            <a:ln w="16365">
              <a:solidFill>
                <a:srgbClr val="73B562"/>
              </a:solidFill>
            </a:ln>
          </p:spPr>
          <p:txBody>
            <a:bodyPr wrap="square" lIns="0" tIns="0" rIns="0" bIns="0" rtlCol="0"/>
            <a:lstStyle/>
            <a:p>
              <a:endParaRPr/>
            </a:p>
          </p:txBody>
        </p:sp>
        <p:sp>
          <p:nvSpPr>
            <p:cNvPr id="84" name="object 70">
              <a:extLst>
                <a:ext uri="{FF2B5EF4-FFF2-40B4-BE49-F238E27FC236}">
                  <a16:creationId xmlns:a16="http://schemas.microsoft.com/office/drawing/2014/main" id="{3D055C0A-3CB7-432B-A66E-274510EBFC35}"/>
                </a:ext>
              </a:extLst>
            </p:cNvPr>
            <p:cNvSpPr/>
            <p:nvPr/>
          </p:nvSpPr>
          <p:spPr>
            <a:xfrm>
              <a:off x="143186" y="155266"/>
              <a:ext cx="4984083" cy="4988126"/>
            </a:xfrm>
            <a:custGeom>
              <a:avLst/>
              <a:gdLst/>
              <a:ahLst/>
              <a:cxnLst/>
              <a:rect l="l" t="t" r="r" b="b"/>
              <a:pathLst>
                <a:path w="10958830" h="10967720">
                  <a:moveTo>
                    <a:pt x="0" y="0"/>
                  </a:moveTo>
                  <a:lnTo>
                    <a:pt x="10958262" y="10967161"/>
                  </a:lnTo>
                </a:path>
              </a:pathLst>
            </a:custGeom>
            <a:ln w="16365">
              <a:solidFill>
                <a:srgbClr val="73B562"/>
              </a:solidFill>
            </a:ln>
          </p:spPr>
          <p:txBody>
            <a:bodyPr wrap="square" lIns="0" tIns="0" rIns="0" bIns="0" rtlCol="0"/>
            <a:lstStyle/>
            <a:p>
              <a:endParaRPr/>
            </a:p>
          </p:txBody>
        </p:sp>
        <p:sp>
          <p:nvSpPr>
            <p:cNvPr id="85" name="object 71">
              <a:extLst>
                <a:ext uri="{FF2B5EF4-FFF2-40B4-BE49-F238E27FC236}">
                  <a16:creationId xmlns:a16="http://schemas.microsoft.com/office/drawing/2014/main" id="{1BC08BAE-6F8F-47BF-9BBE-1D9E9436676D}"/>
                </a:ext>
              </a:extLst>
            </p:cNvPr>
            <p:cNvSpPr/>
            <p:nvPr/>
          </p:nvSpPr>
          <p:spPr>
            <a:xfrm>
              <a:off x="143185" y="304893"/>
              <a:ext cx="4834486" cy="4838529"/>
            </a:xfrm>
            <a:custGeom>
              <a:avLst/>
              <a:gdLst/>
              <a:ahLst/>
              <a:cxnLst/>
              <a:rect l="l" t="t" r="r" b="b"/>
              <a:pathLst>
                <a:path w="10629900" h="10638790">
                  <a:moveTo>
                    <a:pt x="0" y="0"/>
                  </a:moveTo>
                  <a:lnTo>
                    <a:pt x="10629537" y="10638168"/>
                  </a:lnTo>
                </a:path>
              </a:pathLst>
            </a:custGeom>
            <a:ln w="16365">
              <a:solidFill>
                <a:srgbClr val="73B562"/>
              </a:solidFill>
            </a:ln>
          </p:spPr>
          <p:txBody>
            <a:bodyPr wrap="square" lIns="0" tIns="0" rIns="0" bIns="0" rtlCol="0"/>
            <a:lstStyle/>
            <a:p>
              <a:endParaRPr/>
            </a:p>
          </p:txBody>
        </p:sp>
        <p:sp>
          <p:nvSpPr>
            <p:cNvPr id="86" name="object 72">
              <a:extLst>
                <a:ext uri="{FF2B5EF4-FFF2-40B4-BE49-F238E27FC236}">
                  <a16:creationId xmlns:a16="http://schemas.microsoft.com/office/drawing/2014/main" id="{28DD2453-FF72-47AF-B5A7-E9FD248FB276}"/>
                </a:ext>
              </a:extLst>
            </p:cNvPr>
            <p:cNvSpPr/>
            <p:nvPr/>
          </p:nvSpPr>
          <p:spPr>
            <a:xfrm>
              <a:off x="143186" y="454521"/>
              <a:ext cx="4684888" cy="4688642"/>
            </a:xfrm>
            <a:custGeom>
              <a:avLst/>
              <a:gdLst/>
              <a:ahLst/>
              <a:cxnLst/>
              <a:rect l="l" t="t" r="r" b="b"/>
              <a:pathLst>
                <a:path w="10300970" h="10309225">
                  <a:moveTo>
                    <a:pt x="0" y="0"/>
                  </a:moveTo>
                  <a:lnTo>
                    <a:pt x="10300808" y="10309173"/>
                  </a:lnTo>
                </a:path>
              </a:pathLst>
            </a:custGeom>
            <a:ln w="16365">
              <a:solidFill>
                <a:srgbClr val="73B562"/>
              </a:solidFill>
            </a:ln>
          </p:spPr>
          <p:txBody>
            <a:bodyPr wrap="square" lIns="0" tIns="0" rIns="0" bIns="0" rtlCol="0"/>
            <a:lstStyle/>
            <a:p>
              <a:endParaRPr/>
            </a:p>
          </p:txBody>
        </p:sp>
        <p:sp>
          <p:nvSpPr>
            <p:cNvPr id="87" name="object 73">
              <a:extLst>
                <a:ext uri="{FF2B5EF4-FFF2-40B4-BE49-F238E27FC236}">
                  <a16:creationId xmlns:a16="http://schemas.microsoft.com/office/drawing/2014/main" id="{4A3D8EA9-C7B9-4484-BC44-49F3B2E62AE4}"/>
                </a:ext>
              </a:extLst>
            </p:cNvPr>
            <p:cNvSpPr/>
            <p:nvPr/>
          </p:nvSpPr>
          <p:spPr>
            <a:xfrm>
              <a:off x="143186" y="604133"/>
              <a:ext cx="4535579" cy="4539045"/>
            </a:xfrm>
            <a:custGeom>
              <a:avLst/>
              <a:gdLst/>
              <a:ahLst/>
              <a:cxnLst/>
              <a:rect l="l" t="t" r="r" b="b"/>
              <a:pathLst>
                <a:path w="9972675" h="9980295">
                  <a:moveTo>
                    <a:pt x="0" y="0"/>
                  </a:moveTo>
                  <a:lnTo>
                    <a:pt x="9972117" y="9980208"/>
                  </a:lnTo>
                </a:path>
              </a:pathLst>
            </a:custGeom>
            <a:ln w="16365">
              <a:solidFill>
                <a:srgbClr val="73B562"/>
              </a:solidFill>
            </a:ln>
          </p:spPr>
          <p:txBody>
            <a:bodyPr wrap="square" lIns="0" tIns="0" rIns="0" bIns="0" rtlCol="0"/>
            <a:lstStyle/>
            <a:p>
              <a:endParaRPr/>
            </a:p>
          </p:txBody>
        </p:sp>
        <p:sp>
          <p:nvSpPr>
            <p:cNvPr id="88" name="object 74">
              <a:extLst>
                <a:ext uri="{FF2B5EF4-FFF2-40B4-BE49-F238E27FC236}">
                  <a16:creationId xmlns:a16="http://schemas.microsoft.com/office/drawing/2014/main" id="{6693CC55-CD9F-4A44-8A4A-0E65D868CDCB}"/>
                </a:ext>
              </a:extLst>
            </p:cNvPr>
            <p:cNvSpPr/>
            <p:nvPr/>
          </p:nvSpPr>
          <p:spPr>
            <a:xfrm>
              <a:off x="143186" y="753760"/>
              <a:ext cx="4385982" cy="4389447"/>
            </a:xfrm>
            <a:custGeom>
              <a:avLst/>
              <a:gdLst/>
              <a:ahLst/>
              <a:cxnLst/>
              <a:rect l="l" t="t" r="r" b="b"/>
              <a:pathLst>
                <a:path w="9643745" h="9651365">
                  <a:moveTo>
                    <a:pt x="0" y="0"/>
                  </a:moveTo>
                  <a:lnTo>
                    <a:pt x="9643388" y="9651213"/>
                  </a:lnTo>
                </a:path>
              </a:pathLst>
            </a:custGeom>
            <a:ln w="16365">
              <a:solidFill>
                <a:srgbClr val="73B562"/>
              </a:solidFill>
            </a:ln>
          </p:spPr>
          <p:txBody>
            <a:bodyPr wrap="square" lIns="0" tIns="0" rIns="0" bIns="0" rtlCol="0"/>
            <a:lstStyle/>
            <a:p>
              <a:endParaRPr/>
            </a:p>
          </p:txBody>
        </p:sp>
        <p:sp>
          <p:nvSpPr>
            <p:cNvPr id="89" name="object 75">
              <a:extLst>
                <a:ext uri="{FF2B5EF4-FFF2-40B4-BE49-F238E27FC236}">
                  <a16:creationId xmlns:a16="http://schemas.microsoft.com/office/drawing/2014/main" id="{ADC1C284-6E5F-433E-8C66-EE6D885571CF}"/>
                </a:ext>
              </a:extLst>
            </p:cNvPr>
            <p:cNvSpPr/>
            <p:nvPr/>
          </p:nvSpPr>
          <p:spPr>
            <a:xfrm>
              <a:off x="143186" y="903386"/>
              <a:ext cx="4236384" cy="4239850"/>
            </a:xfrm>
            <a:custGeom>
              <a:avLst/>
              <a:gdLst/>
              <a:ahLst/>
              <a:cxnLst/>
              <a:rect l="l" t="t" r="r" b="b"/>
              <a:pathLst>
                <a:path w="9314815" h="9322435">
                  <a:moveTo>
                    <a:pt x="0" y="0"/>
                  </a:moveTo>
                  <a:lnTo>
                    <a:pt x="9314658" y="9322221"/>
                  </a:lnTo>
                </a:path>
              </a:pathLst>
            </a:custGeom>
            <a:ln w="16365">
              <a:solidFill>
                <a:srgbClr val="73B562"/>
              </a:solidFill>
            </a:ln>
          </p:spPr>
          <p:txBody>
            <a:bodyPr wrap="square" lIns="0" tIns="0" rIns="0" bIns="0" rtlCol="0"/>
            <a:lstStyle/>
            <a:p>
              <a:endParaRPr/>
            </a:p>
          </p:txBody>
        </p:sp>
        <p:sp>
          <p:nvSpPr>
            <p:cNvPr id="90" name="object 76">
              <a:extLst>
                <a:ext uri="{FF2B5EF4-FFF2-40B4-BE49-F238E27FC236}">
                  <a16:creationId xmlns:a16="http://schemas.microsoft.com/office/drawing/2014/main" id="{05CBD900-0DEE-4D0A-88E3-C390D85CC997}"/>
                </a:ext>
              </a:extLst>
            </p:cNvPr>
            <p:cNvSpPr/>
            <p:nvPr/>
          </p:nvSpPr>
          <p:spPr>
            <a:xfrm>
              <a:off x="143186" y="1053005"/>
              <a:ext cx="4087075" cy="4090252"/>
            </a:xfrm>
            <a:custGeom>
              <a:avLst/>
              <a:gdLst/>
              <a:ahLst/>
              <a:cxnLst/>
              <a:rect l="l" t="t" r="r" b="b"/>
              <a:pathLst>
                <a:path w="8986520" h="8993505">
                  <a:moveTo>
                    <a:pt x="0" y="0"/>
                  </a:moveTo>
                  <a:lnTo>
                    <a:pt x="8985946" y="8993243"/>
                  </a:lnTo>
                </a:path>
              </a:pathLst>
            </a:custGeom>
            <a:ln w="16365">
              <a:solidFill>
                <a:srgbClr val="73B562"/>
              </a:solidFill>
            </a:ln>
          </p:spPr>
          <p:txBody>
            <a:bodyPr wrap="square" lIns="0" tIns="0" rIns="0" bIns="0" rtlCol="0"/>
            <a:lstStyle/>
            <a:p>
              <a:endParaRPr/>
            </a:p>
          </p:txBody>
        </p:sp>
        <p:sp>
          <p:nvSpPr>
            <p:cNvPr id="91" name="object 77">
              <a:extLst>
                <a:ext uri="{FF2B5EF4-FFF2-40B4-BE49-F238E27FC236}">
                  <a16:creationId xmlns:a16="http://schemas.microsoft.com/office/drawing/2014/main" id="{E588F2BA-4049-40CE-9D55-10FD9666AAC0}"/>
                </a:ext>
              </a:extLst>
            </p:cNvPr>
            <p:cNvSpPr/>
            <p:nvPr/>
          </p:nvSpPr>
          <p:spPr>
            <a:xfrm>
              <a:off x="143185" y="1202616"/>
              <a:ext cx="3937478" cy="3940655"/>
            </a:xfrm>
            <a:custGeom>
              <a:avLst/>
              <a:gdLst/>
              <a:ahLst/>
              <a:cxnLst/>
              <a:rect l="l" t="t" r="r" b="b"/>
              <a:pathLst>
                <a:path w="8657590" h="8664575">
                  <a:moveTo>
                    <a:pt x="0" y="0"/>
                  </a:moveTo>
                  <a:lnTo>
                    <a:pt x="8657260" y="8664284"/>
                  </a:lnTo>
                </a:path>
              </a:pathLst>
            </a:custGeom>
            <a:ln w="16365">
              <a:solidFill>
                <a:srgbClr val="73B562"/>
              </a:solidFill>
            </a:ln>
          </p:spPr>
          <p:txBody>
            <a:bodyPr wrap="square" lIns="0" tIns="0" rIns="0" bIns="0" rtlCol="0"/>
            <a:lstStyle/>
            <a:p>
              <a:endParaRPr/>
            </a:p>
          </p:txBody>
        </p:sp>
        <p:sp>
          <p:nvSpPr>
            <p:cNvPr id="92" name="object 78">
              <a:extLst>
                <a:ext uri="{FF2B5EF4-FFF2-40B4-BE49-F238E27FC236}">
                  <a16:creationId xmlns:a16="http://schemas.microsoft.com/office/drawing/2014/main" id="{9003B71C-9D53-4B96-8E62-2909DF6BB9E5}"/>
                </a:ext>
              </a:extLst>
            </p:cNvPr>
            <p:cNvSpPr/>
            <p:nvPr/>
          </p:nvSpPr>
          <p:spPr>
            <a:xfrm>
              <a:off x="143186" y="1352244"/>
              <a:ext cx="3787880" cy="3791057"/>
            </a:xfrm>
            <a:custGeom>
              <a:avLst/>
              <a:gdLst/>
              <a:ahLst/>
              <a:cxnLst/>
              <a:rect l="l" t="t" r="r" b="b"/>
              <a:pathLst>
                <a:path w="8328659" h="8335645">
                  <a:moveTo>
                    <a:pt x="0" y="0"/>
                  </a:moveTo>
                  <a:lnTo>
                    <a:pt x="8328533" y="8335290"/>
                  </a:lnTo>
                </a:path>
              </a:pathLst>
            </a:custGeom>
            <a:ln w="16365">
              <a:solidFill>
                <a:srgbClr val="73B562"/>
              </a:solidFill>
            </a:ln>
          </p:spPr>
          <p:txBody>
            <a:bodyPr wrap="square" lIns="0" tIns="0" rIns="0" bIns="0" rtlCol="0"/>
            <a:lstStyle/>
            <a:p>
              <a:endParaRPr/>
            </a:p>
          </p:txBody>
        </p:sp>
        <p:sp>
          <p:nvSpPr>
            <p:cNvPr id="93" name="object 79">
              <a:extLst>
                <a:ext uri="{FF2B5EF4-FFF2-40B4-BE49-F238E27FC236}">
                  <a16:creationId xmlns:a16="http://schemas.microsoft.com/office/drawing/2014/main" id="{E307596A-C89A-492B-936A-0864775A86AB}"/>
                </a:ext>
              </a:extLst>
            </p:cNvPr>
            <p:cNvSpPr/>
            <p:nvPr/>
          </p:nvSpPr>
          <p:spPr>
            <a:xfrm>
              <a:off x="143186" y="1501870"/>
              <a:ext cx="3638571" cy="3641459"/>
            </a:xfrm>
            <a:custGeom>
              <a:avLst/>
              <a:gdLst/>
              <a:ahLst/>
              <a:cxnLst/>
              <a:rect l="l" t="t" r="r" b="b"/>
              <a:pathLst>
                <a:path w="8000365" h="8006715">
                  <a:moveTo>
                    <a:pt x="0" y="0"/>
                  </a:moveTo>
                  <a:lnTo>
                    <a:pt x="7999801" y="8006296"/>
                  </a:lnTo>
                </a:path>
              </a:pathLst>
            </a:custGeom>
            <a:ln w="16365">
              <a:solidFill>
                <a:srgbClr val="73B562"/>
              </a:solidFill>
            </a:ln>
          </p:spPr>
          <p:txBody>
            <a:bodyPr wrap="square" lIns="0" tIns="0" rIns="0" bIns="0" rtlCol="0"/>
            <a:lstStyle/>
            <a:p>
              <a:endParaRPr/>
            </a:p>
          </p:txBody>
        </p:sp>
        <p:sp>
          <p:nvSpPr>
            <p:cNvPr id="94" name="object 80">
              <a:extLst>
                <a:ext uri="{FF2B5EF4-FFF2-40B4-BE49-F238E27FC236}">
                  <a16:creationId xmlns:a16="http://schemas.microsoft.com/office/drawing/2014/main" id="{C6FB537A-D76E-422F-8F2B-0AF6994BB6EE}"/>
                </a:ext>
              </a:extLst>
            </p:cNvPr>
            <p:cNvSpPr/>
            <p:nvPr/>
          </p:nvSpPr>
          <p:spPr>
            <a:xfrm>
              <a:off x="143187" y="1651496"/>
              <a:ext cx="3488973" cy="3491861"/>
            </a:xfrm>
            <a:custGeom>
              <a:avLst/>
              <a:gdLst/>
              <a:ahLst/>
              <a:cxnLst/>
              <a:rect l="l" t="t" r="r" b="b"/>
              <a:pathLst>
                <a:path w="7671434" h="7677784">
                  <a:moveTo>
                    <a:pt x="0" y="0"/>
                  </a:moveTo>
                  <a:lnTo>
                    <a:pt x="7671072" y="7677302"/>
                  </a:lnTo>
                </a:path>
              </a:pathLst>
            </a:custGeom>
            <a:ln w="16365">
              <a:solidFill>
                <a:srgbClr val="73B562"/>
              </a:solidFill>
            </a:ln>
          </p:spPr>
          <p:txBody>
            <a:bodyPr wrap="square" lIns="0" tIns="0" rIns="0" bIns="0" rtlCol="0"/>
            <a:lstStyle/>
            <a:p>
              <a:endParaRPr/>
            </a:p>
          </p:txBody>
        </p:sp>
        <p:sp>
          <p:nvSpPr>
            <p:cNvPr id="95" name="object 81">
              <a:extLst>
                <a:ext uri="{FF2B5EF4-FFF2-40B4-BE49-F238E27FC236}">
                  <a16:creationId xmlns:a16="http://schemas.microsoft.com/office/drawing/2014/main" id="{957FCB08-F9FD-4F6D-B203-02014349CD51}"/>
                </a:ext>
              </a:extLst>
            </p:cNvPr>
            <p:cNvSpPr/>
            <p:nvPr/>
          </p:nvSpPr>
          <p:spPr>
            <a:xfrm>
              <a:off x="143187" y="1801112"/>
              <a:ext cx="3339376" cy="3342264"/>
            </a:xfrm>
            <a:custGeom>
              <a:avLst/>
              <a:gdLst/>
              <a:ahLst/>
              <a:cxnLst/>
              <a:rect l="l" t="t" r="r" b="b"/>
              <a:pathLst>
                <a:path w="7342505" h="7348855">
                  <a:moveTo>
                    <a:pt x="0" y="0"/>
                  </a:moveTo>
                  <a:lnTo>
                    <a:pt x="7342376" y="7348334"/>
                  </a:lnTo>
                </a:path>
              </a:pathLst>
            </a:custGeom>
            <a:ln w="16365">
              <a:solidFill>
                <a:srgbClr val="73B562"/>
              </a:solidFill>
            </a:ln>
          </p:spPr>
          <p:txBody>
            <a:bodyPr wrap="square" lIns="0" tIns="0" rIns="0" bIns="0" rtlCol="0"/>
            <a:lstStyle/>
            <a:p>
              <a:endParaRPr/>
            </a:p>
          </p:txBody>
        </p:sp>
        <p:sp>
          <p:nvSpPr>
            <p:cNvPr id="96" name="object 82">
              <a:extLst>
                <a:ext uri="{FF2B5EF4-FFF2-40B4-BE49-F238E27FC236}">
                  <a16:creationId xmlns:a16="http://schemas.microsoft.com/office/drawing/2014/main" id="{8D832E97-3994-4A4C-87CA-A14524446C73}"/>
                </a:ext>
              </a:extLst>
            </p:cNvPr>
            <p:cNvSpPr/>
            <p:nvPr/>
          </p:nvSpPr>
          <p:spPr>
            <a:xfrm>
              <a:off x="143186" y="1950735"/>
              <a:ext cx="3190067" cy="3192667"/>
            </a:xfrm>
            <a:custGeom>
              <a:avLst/>
              <a:gdLst/>
              <a:ahLst/>
              <a:cxnLst/>
              <a:rect l="l" t="t" r="r" b="b"/>
              <a:pathLst>
                <a:path w="7014209" h="7019925">
                  <a:moveTo>
                    <a:pt x="0" y="0"/>
                  </a:moveTo>
                  <a:lnTo>
                    <a:pt x="7013659" y="7019349"/>
                  </a:lnTo>
                </a:path>
              </a:pathLst>
            </a:custGeom>
            <a:ln w="16365">
              <a:solidFill>
                <a:srgbClr val="73B562"/>
              </a:solidFill>
            </a:ln>
          </p:spPr>
          <p:txBody>
            <a:bodyPr wrap="square" lIns="0" tIns="0" rIns="0" bIns="0" rtlCol="0"/>
            <a:lstStyle/>
            <a:p>
              <a:endParaRPr/>
            </a:p>
          </p:txBody>
        </p:sp>
        <p:sp>
          <p:nvSpPr>
            <p:cNvPr id="97" name="object 83">
              <a:extLst>
                <a:ext uri="{FF2B5EF4-FFF2-40B4-BE49-F238E27FC236}">
                  <a16:creationId xmlns:a16="http://schemas.microsoft.com/office/drawing/2014/main" id="{A5ABB78E-0F91-46BE-BBB1-A8DDE7ED31FB}"/>
                </a:ext>
              </a:extLst>
            </p:cNvPr>
            <p:cNvSpPr/>
            <p:nvPr/>
          </p:nvSpPr>
          <p:spPr>
            <a:xfrm>
              <a:off x="143186" y="2100360"/>
              <a:ext cx="3040470" cy="3042780"/>
            </a:xfrm>
            <a:custGeom>
              <a:avLst/>
              <a:gdLst/>
              <a:ahLst/>
              <a:cxnLst/>
              <a:rect l="l" t="t" r="r" b="b"/>
              <a:pathLst>
                <a:path w="6685280" h="6690359">
                  <a:moveTo>
                    <a:pt x="0" y="0"/>
                  </a:moveTo>
                  <a:lnTo>
                    <a:pt x="6684929" y="6690357"/>
                  </a:lnTo>
                </a:path>
              </a:pathLst>
            </a:custGeom>
            <a:ln w="16365">
              <a:solidFill>
                <a:srgbClr val="73B562"/>
              </a:solidFill>
            </a:ln>
          </p:spPr>
          <p:txBody>
            <a:bodyPr wrap="square" lIns="0" tIns="0" rIns="0" bIns="0" rtlCol="0"/>
            <a:lstStyle/>
            <a:p>
              <a:endParaRPr/>
            </a:p>
          </p:txBody>
        </p:sp>
        <p:sp>
          <p:nvSpPr>
            <p:cNvPr id="98" name="object 84">
              <a:extLst>
                <a:ext uri="{FF2B5EF4-FFF2-40B4-BE49-F238E27FC236}">
                  <a16:creationId xmlns:a16="http://schemas.microsoft.com/office/drawing/2014/main" id="{1FF54182-29CC-4D1B-B933-3C684106A028}"/>
                </a:ext>
              </a:extLst>
            </p:cNvPr>
            <p:cNvSpPr/>
            <p:nvPr/>
          </p:nvSpPr>
          <p:spPr>
            <a:xfrm>
              <a:off x="143186" y="2249989"/>
              <a:ext cx="2890872" cy="2893183"/>
            </a:xfrm>
            <a:custGeom>
              <a:avLst/>
              <a:gdLst/>
              <a:ahLst/>
              <a:cxnLst/>
              <a:rect l="l" t="t" r="r" b="b"/>
              <a:pathLst>
                <a:path w="6356350" h="6361430">
                  <a:moveTo>
                    <a:pt x="0" y="0"/>
                  </a:moveTo>
                  <a:lnTo>
                    <a:pt x="6356197" y="6361359"/>
                  </a:lnTo>
                </a:path>
              </a:pathLst>
            </a:custGeom>
            <a:ln w="16365">
              <a:solidFill>
                <a:srgbClr val="73B562"/>
              </a:solidFill>
            </a:ln>
          </p:spPr>
          <p:txBody>
            <a:bodyPr wrap="square" lIns="0" tIns="0" rIns="0" bIns="0" rtlCol="0"/>
            <a:lstStyle/>
            <a:p>
              <a:endParaRPr/>
            </a:p>
          </p:txBody>
        </p:sp>
        <p:sp>
          <p:nvSpPr>
            <p:cNvPr id="99" name="object 85">
              <a:extLst>
                <a:ext uri="{FF2B5EF4-FFF2-40B4-BE49-F238E27FC236}">
                  <a16:creationId xmlns:a16="http://schemas.microsoft.com/office/drawing/2014/main" id="{3F696E58-91E3-4C10-BE52-DE3EEE86CB26}"/>
                </a:ext>
              </a:extLst>
            </p:cNvPr>
            <p:cNvSpPr/>
            <p:nvPr/>
          </p:nvSpPr>
          <p:spPr>
            <a:xfrm>
              <a:off x="143187" y="2399601"/>
              <a:ext cx="2741563" cy="2743585"/>
            </a:xfrm>
            <a:custGeom>
              <a:avLst/>
              <a:gdLst/>
              <a:ahLst/>
              <a:cxnLst/>
              <a:rect l="l" t="t" r="r" b="b"/>
              <a:pathLst>
                <a:path w="6028055" h="6032500">
                  <a:moveTo>
                    <a:pt x="0" y="0"/>
                  </a:moveTo>
                  <a:lnTo>
                    <a:pt x="6027504" y="6032395"/>
                  </a:lnTo>
                </a:path>
              </a:pathLst>
            </a:custGeom>
            <a:ln w="16365">
              <a:solidFill>
                <a:srgbClr val="73B562"/>
              </a:solidFill>
            </a:ln>
          </p:spPr>
          <p:txBody>
            <a:bodyPr wrap="square" lIns="0" tIns="0" rIns="0" bIns="0" rtlCol="0"/>
            <a:lstStyle/>
            <a:p>
              <a:endParaRPr/>
            </a:p>
          </p:txBody>
        </p:sp>
        <p:sp>
          <p:nvSpPr>
            <p:cNvPr id="100" name="object 86">
              <a:extLst>
                <a:ext uri="{FF2B5EF4-FFF2-40B4-BE49-F238E27FC236}">
                  <a16:creationId xmlns:a16="http://schemas.microsoft.com/office/drawing/2014/main" id="{6F5A6888-CFA3-47DC-8943-EAD85E9DF756}"/>
                </a:ext>
              </a:extLst>
            </p:cNvPr>
            <p:cNvSpPr/>
            <p:nvPr/>
          </p:nvSpPr>
          <p:spPr>
            <a:xfrm>
              <a:off x="143187" y="2549222"/>
              <a:ext cx="2591966" cy="2593987"/>
            </a:xfrm>
            <a:custGeom>
              <a:avLst/>
              <a:gdLst/>
              <a:ahLst/>
              <a:cxnLst/>
              <a:rect l="l" t="t" r="r" b="b"/>
              <a:pathLst>
                <a:path w="5699125" h="5703570">
                  <a:moveTo>
                    <a:pt x="0" y="0"/>
                  </a:moveTo>
                  <a:lnTo>
                    <a:pt x="5698792" y="5703414"/>
                  </a:lnTo>
                </a:path>
              </a:pathLst>
            </a:custGeom>
            <a:ln w="16365">
              <a:solidFill>
                <a:srgbClr val="73B562"/>
              </a:solidFill>
            </a:ln>
          </p:spPr>
          <p:txBody>
            <a:bodyPr wrap="square" lIns="0" tIns="0" rIns="0" bIns="0" rtlCol="0"/>
            <a:lstStyle/>
            <a:p>
              <a:endParaRPr/>
            </a:p>
          </p:txBody>
        </p:sp>
        <p:sp>
          <p:nvSpPr>
            <p:cNvPr id="101" name="object 87">
              <a:extLst>
                <a:ext uri="{FF2B5EF4-FFF2-40B4-BE49-F238E27FC236}">
                  <a16:creationId xmlns:a16="http://schemas.microsoft.com/office/drawing/2014/main" id="{25A7B2E5-231C-4C4A-9454-B7C4216FDDA4}"/>
                </a:ext>
              </a:extLst>
            </p:cNvPr>
            <p:cNvSpPr/>
            <p:nvPr/>
          </p:nvSpPr>
          <p:spPr>
            <a:xfrm>
              <a:off x="143187" y="2698848"/>
              <a:ext cx="2442368" cy="2444390"/>
            </a:xfrm>
            <a:custGeom>
              <a:avLst/>
              <a:gdLst/>
              <a:ahLst/>
              <a:cxnLst/>
              <a:rect l="l" t="t" r="r" b="b"/>
              <a:pathLst>
                <a:path w="5370195" h="5374640">
                  <a:moveTo>
                    <a:pt x="0" y="0"/>
                  </a:moveTo>
                  <a:lnTo>
                    <a:pt x="5370063" y="5374420"/>
                  </a:lnTo>
                </a:path>
              </a:pathLst>
            </a:custGeom>
            <a:ln w="16365">
              <a:solidFill>
                <a:srgbClr val="73B562"/>
              </a:solidFill>
            </a:ln>
          </p:spPr>
          <p:txBody>
            <a:bodyPr wrap="square" lIns="0" tIns="0" rIns="0" bIns="0" rtlCol="0"/>
            <a:lstStyle/>
            <a:p>
              <a:endParaRPr/>
            </a:p>
          </p:txBody>
        </p:sp>
        <p:sp>
          <p:nvSpPr>
            <p:cNvPr id="102" name="object 88">
              <a:extLst>
                <a:ext uri="{FF2B5EF4-FFF2-40B4-BE49-F238E27FC236}">
                  <a16:creationId xmlns:a16="http://schemas.microsoft.com/office/drawing/2014/main" id="{2512135E-6DBF-4C3E-81AE-573A3BA2E46A}"/>
                </a:ext>
              </a:extLst>
            </p:cNvPr>
            <p:cNvSpPr/>
            <p:nvPr/>
          </p:nvSpPr>
          <p:spPr>
            <a:xfrm>
              <a:off x="143185" y="2848473"/>
              <a:ext cx="2293060" cy="2294792"/>
            </a:xfrm>
            <a:custGeom>
              <a:avLst/>
              <a:gdLst/>
              <a:ahLst/>
              <a:cxnLst/>
              <a:rect l="l" t="t" r="r" b="b"/>
              <a:pathLst>
                <a:path w="5041900" h="5045709">
                  <a:moveTo>
                    <a:pt x="0" y="0"/>
                  </a:moveTo>
                  <a:lnTo>
                    <a:pt x="5041336" y="5045430"/>
                  </a:lnTo>
                </a:path>
              </a:pathLst>
            </a:custGeom>
            <a:ln w="16365">
              <a:solidFill>
                <a:srgbClr val="73B562"/>
              </a:solidFill>
            </a:ln>
          </p:spPr>
          <p:txBody>
            <a:bodyPr wrap="square" lIns="0" tIns="0" rIns="0" bIns="0" rtlCol="0"/>
            <a:lstStyle/>
            <a:p>
              <a:endParaRPr/>
            </a:p>
          </p:txBody>
        </p:sp>
        <p:sp>
          <p:nvSpPr>
            <p:cNvPr id="103" name="object 89">
              <a:extLst>
                <a:ext uri="{FF2B5EF4-FFF2-40B4-BE49-F238E27FC236}">
                  <a16:creationId xmlns:a16="http://schemas.microsoft.com/office/drawing/2014/main" id="{7C4339F8-6E92-4E47-931A-9AF70EC399D5}"/>
                </a:ext>
              </a:extLst>
            </p:cNvPr>
            <p:cNvSpPr/>
            <p:nvPr/>
          </p:nvSpPr>
          <p:spPr>
            <a:xfrm>
              <a:off x="143186" y="2998099"/>
              <a:ext cx="2143462" cy="2145195"/>
            </a:xfrm>
            <a:custGeom>
              <a:avLst/>
              <a:gdLst/>
              <a:ahLst/>
              <a:cxnLst/>
              <a:rect l="l" t="t" r="r" b="b"/>
              <a:pathLst>
                <a:path w="4712970" h="4716780">
                  <a:moveTo>
                    <a:pt x="0" y="0"/>
                  </a:moveTo>
                  <a:lnTo>
                    <a:pt x="4712613" y="4716440"/>
                  </a:lnTo>
                </a:path>
              </a:pathLst>
            </a:custGeom>
            <a:ln w="16365">
              <a:solidFill>
                <a:srgbClr val="73B562"/>
              </a:solidFill>
            </a:ln>
          </p:spPr>
          <p:txBody>
            <a:bodyPr wrap="square" lIns="0" tIns="0" rIns="0" bIns="0" rtlCol="0"/>
            <a:lstStyle/>
            <a:p>
              <a:endParaRPr/>
            </a:p>
          </p:txBody>
        </p:sp>
        <p:sp>
          <p:nvSpPr>
            <p:cNvPr id="104" name="object 90">
              <a:extLst>
                <a:ext uri="{FF2B5EF4-FFF2-40B4-BE49-F238E27FC236}">
                  <a16:creationId xmlns:a16="http://schemas.microsoft.com/office/drawing/2014/main" id="{9A7C60EA-02BA-4CF6-92FD-86135B83DAE0}"/>
                </a:ext>
              </a:extLst>
            </p:cNvPr>
            <p:cNvSpPr/>
            <p:nvPr/>
          </p:nvSpPr>
          <p:spPr>
            <a:xfrm>
              <a:off x="143185" y="3147711"/>
              <a:ext cx="1993864" cy="1995597"/>
            </a:xfrm>
            <a:custGeom>
              <a:avLst/>
              <a:gdLst/>
              <a:ahLst/>
              <a:cxnLst/>
              <a:rect l="l" t="t" r="r" b="b"/>
              <a:pathLst>
                <a:path w="4384040" h="4387850">
                  <a:moveTo>
                    <a:pt x="0" y="0"/>
                  </a:moveTo>
                  <a:lnTo>
                    <a:pt x="4383922" y="4387479"/>
                  </a:lnTo>
                </a:path>
              </a:pathLst>
            </a:custGeom>
            <a:ln w="16365">
              <a:solidFill>
                <a:srgbClr val="73B562"/>
              </a:solidFill>
            </a:ln>
          </p:spPr>
          <p:txBody>
            <a:bodyPr wrap="square" lIns="0" tIns="0" rIns="0" bIns="0" rtlCol="0"/>
            <a:lstStyle/>
            <a:p>
              <a:endParaRPr/>
            </a:p>
          </p:txBody>
        </p:sp>
        <p:sp>
          <p:nvSpPr>
            <p:cNvPr id="105" name="object 91">
              <a:extLst>
                <a:ext uri="{FF2B5EF4-FFF2-40B4-BE49-F238E27FC236}">
                  <a16:creationId xmlns:a16="http://schemas.microsoft.com/office/drawing/2014/main" id="{D369CAB0-9DCE-4991-8750-C5EF051A7570}"/>
                </a:ext>
              </a:extLst>
            </p:cNvPr>
            <p:cNvSpPr/>
            <p:nvPr/>
          </p:nvSpPr>
          <p:spPr>
            <a:xfrm>
              <a:off x="143186" y="3297338"/>
              <a:ext cx="1844556" cy="1846000"/>
            </a:xfrm>
            <a:custGeom>
              <a:avLst/>
              <a:gdLst/>
              <a:ahLst/>
              <a:cxnLst/>
              <a:rect l="l" t="t" r="r" b="b"/>
              <a:pathLst>
                <a:path w="4055745" h="4058920">
                  <a:moveTo>
                    <a:pt x="0" y="0"/>
                  </a:moveTo>
                  <a:lnTo>
                    <a:pt x="4055191" y="4058481"/>
                  </a:lnTo>
                </a:path>
              </a:pathLst>
            </a:custGeom>
            <a:ln w="16365">
              <a:solidFill>
                <a:srgbClr val="73B562"/>
              </a:solidFill>
            </a:ln>
          </p:spPr>
          <p:txBody>
            <a:bodyPr wrap="square" lIns="0" tIns="0" rIns="0" bIns="0" rtlCol="0"/>
            <a:lstStyle/>
            <a:p>
              <a:endParaRPr/>
            </a:p>
          </p:txBody>
        </p:sp>
        <p:sp>
          <p:nvSpPr>
            <p:cNvPr id="106" name="object 92">
              <a:extLst>
                <a:ext uri="{FF2B5EF4-FFF2-40B4-BE49-F238E27FC236}">
                  <a16:creationId xmlns:a16="http://schemas.microsoft.com/office/drawing/2014/main" id="{63468C6D-B2B7-4BD7-AC94-4517DEF5C34D}"/>
                </a:ext>
              </a:extLst>
            </p:cNvPr>
            <p:cNvSpPr/>
            <p:nvPr/>
          </p:nvSpPr>
          <p:spPr>
            <a:xfrm>
              <a:off x="143186" y="3446963"/>
              <a:ext cx="1694958" cy="1696402"/>
            </a:xfrm>
            <a:custGeom>
              <a:avLst/>
              <a:gdLst/>
              <a:ahLst/>
              <a:cxnLst/>
              <a:rect l="l" t="t" r="r" b="b"/>
              <a:pathLst>
                <a:path w="3726815" h="3729990">
                  <a:moveTo>
                    <a:pt x="0" y="0"/>
                  </a:moveTo>
                  <a:lnTo>
                    <a:pt x="3726466" y="3729492"/>
                  </a:lnTo>
                </a:path>
              </a:pathLst>
            </a:custGeom>
            <a:ln w="16365">
              <a:solidFill>
                <a:srgbClr val="73B562"/>
              </a:solidFill>
            </a:ln>
          </p:spPr>
          <p:txBody>
            <a:bodyPr wrap="square" lIns="0" tIns="0" rIns="0" bIns="0" rtlCol="0"/>
            <a:lstStyle/>
            <a:p>
              <a:endParaRPr/>
            </a:p>
          </p:txBody>
        </p:sp>
        <p:sp>
          <p:nvSpPr>
            <p:cNvPr id="107" name="object 93">
              <a:extLst>
                <a:ext uri="{FF2B5EF4-FFF2-40B4-BE49-F238E27FC236}">
                  <a16:creationId xmlns:a16="http://schemas.microsoft.com/office/drawing/2014/main" id="{9F87B600-ED85-46A2-B358-A76F39CDEF6D}"/>
                </a:ext>
              </a:extLst>
            </p:cNvPr>
            <p:cNvSpPr/>
            <p:nvPr/>
          </p:nvSpPr>
          <p:spPr>
            <a:xfrm>
              <a:off x="143186" y="3596591"/>
              <a:ext cx="1545360" cy="1546804"/>
            </a:xfrm>
            <a:custGeom>
              <a:avLst/>
              <a:gdLst/>
              <a:ahLst/>
              <a:cxnLst/>
              <a:rect l="l" t="t" r="r" b="b"/>
              <a:pathLst>
                <a:path w="3397885" h="3401059">
                  <a:moveTo>
                    <a:pt x="0" y="0"/>
                  </a:moveTo>
                  <a:lnTo>
                    <a:pt x="3397738" y="3400497"/>
                  </a:lnTo>
                </a:path>
              </a:pathLst>
            </a:custGeom>
            <a:ln w="16365">
              <a:solidFill>
                <a:srgbClr val="73B562"/>
              </a:solidFill>
            </a:ln>
          </p:spPr>
          <p:txBody>
            <a:bodyPr wrap="square" lIns="0" tIns="0" rIns="0" bIns="0" rtlCol="0"/>
            <a:lstStyle/>
            <a:p>
              <a:endParaRPr/>
            </a:p>
          </p:txBody>
        </p:sp>
        <p:sp>
          <p:nvSpPr>
            <p:cNvPr id="108" name="object 94">
              <a:extLst>
                <a:ext uri="{FF2B5EF4-FFF2-40B4-BE49-F238E27FC236}">
                  <a16:creationId xmlns:a16="http://schemas.microsoft.com/office/drawing/2014/main" id="{35BF5B72-7960-4684-882A-EF0037D5A643}"/>
                </a:ext>
              </a:extLst>
            </p:cNvPr>
            <p:cNvSpPr/>
            <p:nvPr/>
          </p:nvSpPr>
          <p:spPr>
            <a:xfrm>
              <a:off x="143186" y="3746203"/>
              <a:ext cx="1396052" cy="1397207"/>
            </a:xfrm>
            <a:custGeom>
              <a:avLst/>
              <a:gdLst/>
              <a:ahLst/>
              <a:cxnLst/>
              <a:rect l="l" t="t" r="r" b="b"/>
              <a:pathLst>
                <a:path w="3069590" h="3072129">
                  <a:moveTo>
                    <a:pt x="0" y="0"/>
                  </a:moveTo>
                  <a:lnTo>
                    <a:pt x="3069044" y="3071534"/>
                  </a:lnTo>
                </a:path>
              </a:pathLst>
            </a:custGeom>
            <a:ln w="16365">
              <a:solidFill>
                <a:srgbClr val="73B562"/>
              </a:solidFill>
            </a:ln>
          </p:spPr>
          <p:txBody>
            <a:bodyPr wrap="square" lIns="0" tIns="0" rIns="0" bIns="0" rtlCol="0"/>
            <a:lstStyle/>
            <a:p>
              <a:endParaRPr/>
            </a:p>
          </p:txBody>
        </p:sp>
        <p:sp>
          <p:nvSpPr>
            <p:cNvPr id="109" name="object 95">
              <a:extLst>
                <a:ext uri="{FF2B5EF4-FFF2-40B4-BE49-F238E27FC236}">
                  <a16:creationId xmlns:a16="http://schemas.microsoft.com/office/drawing/2014/main" id="{BBF9FD44-5897-4380-9A81-73ED77DB417D}"/>
                </a:ext>
              </a:extLst>
            </p:cNvPr>
            <p:cNvSpPr/>
            <p:nvPr/>
          </p:nvSpPr>
          <p:spPr>
            <a:xfrm>
              <a:off x="143185" y="3895829"/>
              <a:ext cx="1246454" cy="1247320"/>
            </a:xfrm>
            <a:custGeom>
              <a:avLst/>
              <a:gdLst/>
              <a:ahLst/>
              <a:cxnLst/>
              <a:rect l="l" t="t" r="r" b="b"/>
              <a:pathLst>
                <a:path w="2740660" h="2742565">
                  <a:moveTo>
                    <a:pt x="0" y="0"/>
                  </a:moveTo>
                  <a:lnTo>
                    <a:pt x="2740321" y="2742544"/>
                  </a:lnTo>
                </a:path>
              </a:pathLst>
            </a:custGeom>
            <a:ln w="16365">
              <a:solidFill>
                <a:srgbClr val="73B562"/>
              </a:solidFill>
            </a:ln>
          </p:spPr>
          <p:txBody>
            <a:bodyPr wrap="square" lIns="0" tIns="0" rIns="0" bIns="0" rtlCol="0"/>
            <a:lstStyle/>
            <a:p>
              <a:endParaRPr/>
            </a:p>
          </p:txBody>
        </p:sp>
        <p:sp>
          <p:nvSpPr>
            <p:cNvPr id="110" name="object 96">
              <a:extLst>
                <a:ext uri="{FF2B5EF4-FFF2-40B4-BE49-F238E27FC236}">
                  <a16:creationId xmlns:a16="http://schemas.microsoft.com/office/drawing/2014/main" id="{096626EF-884D-4FEA-B87E-0C17F238FFB5}"/>
                </a:ext>
              </a:extLst>
            </p:cNvPr>
            <p:cNvSpPr/>
            <p:nvPr/>
          </p:nvSpPr>
          <p:spPr>
            <a:xfrm>
              <a:off x="143186" y="4045457"/>
              <a:ext cx="1096856" cy="1097723"/>
            </a:xfrm>
            <a:custGeom>
              <a:avLst/>
              <a:gdLst/>
              <a:ahLst/>
              <a:cxnLst/>
              <a:rect l="l" t="t" r="r" b="b"/>
              <a:pathLst>
                <a:path w="2411730" h="2413634">
                  <a:moveTo>
                    <a:pt x="0" y="0"/>
                  </a:moveTo>
                  <a:lnTo>
                    <a:pt x="2411587" y="2413545"/>
                  </a:lnTo>
                </a:path>
              </a:pathLst>
            </a:custGeom>
            <a:ln w="16365">
              <a:solidFill>
                <a:srgbClr val="73B562"/>
              </a:solidFill>
            </a:ln>
          </p:spPr>
          <p:txBody>
            <a:bodyPr wrap="square" lIns="0" tIns="0" rIns="0" bIns="0" rtlCol="0"/>
            <a:lstStyle/>
            <a:p>
              <a:endParaRPr/>
            </a:p>
          </p:txBody>
        </p:sp>
        <p:sp>
          <p:nvSpPr>
            <p:cNvPr id="111" name="object 97">
              <a:extLst>
                <a:ext uri="{FF2B5EF4-FFF2-40B4-BE49-F238E27FC236}">
                  <a16:creationId xmlns:a16="http://schemas.microsoft.com/office/drawing/2014/main" id="{E9CA69B9-E82F-4F6B-9655-D9A872FAC7C8}"/>
                </a:ext>
              </a:extLst>
            </p:cNvPr>
            <p:cNvSpPr/>
            <p:nvPr/>
          </p:nvSpPr>
          <p:spPr>
            <a:xfrm>
              <a:off x="143187" y="4195084"/>
              <a:ext cx="947548" cy="948125"/>
            </a:xfrm>
            <a:custGeom>
              <a:avLst/>
              <a:gdLst/>
              <a:ahLst/>
              <a:cxnLst/>
              <a:rect l="l" t="t" r="r" b="b"/>
              <a:pathLst>
                <a:path w="2083435" h="2084704">
                  <a:moveTo>
                    <a:pt x="0" y="0"/>
                  </a:moveTo>
                  <a:lnTo>
                    <a:pt x="2082859" y="2084550"/>
                  </a:lnTo>
                </a:path>
              </a:pathLst>
            </a:custGeom>
            <a:ln w="16365">
              <a:solidFill>
                <a:srgbClr val="73B562"/>
              </a:solidFill>
            </a:ln>
          </p:spPr>
          <p:txBody>
            <a:bodyPr wrap="square" lIns="0" tIns="0" rIns="0" bIns="0" rtlCol="0"/>
            <a:lstStyle/>
            <a:p>
              <a:endParaRPr/>
            </a:p>
          </p:txBody>
        </p:sp>
        <p:sp>
          <p:nvSpPr>
            <p:cNvPr id="112" name="object 98">
              <a:extLst>
                <a:ext uri="{FF2B5EF4-FFF2-40B4-BE49-F238E27FC236}">
                  <a16:creationId xmlns:a16="http://schemas.microsoft.com/office/drawing/2014/main" id="{97530DE1-0C3D-4080-AF02-91C162BD6972}"/>
                </a:ext>
              </a:extLst>
            </p:cNvPr>
            <p:cNvSpPr/>
            <p:nvPr/>
          </p:nvSpPr>
          <p:spPr>
            <a:xfrm>
              <a:off x="143186" y="4344694"/>
              <a:ext cx="797950" cy="798528"/>
            </a:xfrm>
            <a:custGeom>
              <a:avLst/>
              <a:gdLst/>
              <a:ahLst/>
              <a:cxnLst/>
              <a:rect l="l" t="t" r="r" b="b"/>
              <a:pathLst>
                <a:path w="1754505" h="1755775">
                  <a:moveTo>
                    <a:pt x="0" y="0"/>
                  </a:moveTo>
                  <a:lnTo>
                    <a:pt x="1754170" y="1755593"/>
                  </a:lnTo>
                </a:path>
              </a:pathLst>
            </a:custGeom>
            <a:ln w="16365">
              <a:solidFill>
                <a:srgbClr val="73B562"/>
              </a:solidFill>
            </a:ln>
          </p:spPr>
          <p:txBody>
            <a:bodyPr wrap="square" lIns="0" tIns="0" rIns="0" bIns="0" rtlCol="0"/>
            <a:lstStyle/>
            <a:p>
              <a:endParaRPr/>
            </a:p>
          </p:txBody>
        </p:sp>
        <p:sp>
          <p:nvSpPr>
            <p:cNvPr id="113" name="object 99">
              <a:extLst>
                <a:ext uri="{FF2B5EF4-FFF2-40B4-BE49-F238E27FC236}">
                  <a16:creationId xmlns:a16="http://schemas.microsoft.com/office/drawing/2014/main" id="{56B78243-7FC2-4B00-A566-ED5DD3A4CDF7}"/>
                </a:ext>
              </a:extLst>
            </p:cNvPr>
            <p:cNvSpPr/>
            <p:nvPr/>
          </p:nvSpPr>
          <p:spPr>
            <a:xfrm>
              <a:off x="143187" y="4494315"/>
              <a:ext cx="648352" cy="648930"/>
            </a:xfrm>
            <a:custGeom>
              <a:avLst/>
              <a:gdLst/>
              <a:ahLst/>
              <a:cxnLst/>
              <a:rect l="l" t="t" r="r" b="b"/>
              <a:pathLst>
                <a:path w="1425575" h="1426845">
                  <a:moveTo>
                    <a:pt x="0" y="0"/>
                  </a:moveTo>
                  <a:lnTo>
                    <a:pt x="1425452" y="1426609"/>
                  </a:lnTo>
                </a:path>
              </a:pathLst>
            </a:custGeom>
            <a:ln w="16365">
              <a:solidFill>
                <a:srgbClr val="73B562"/>
              </a:solidFill>
            </a:ln>
          </p:spPr>
          <p:txBody>
            <a:bodyPr wrap="square" lIns="0" tIns="0" rIns="0" bIns="0" rtlCol="0"/>
            <a:lstStyle/>
            <a:p>
              <a:endParaRPr/>
            </a:p>
          </p:txBody>
        </p:sp>
        <p:sp>
          <p:nvSpPr>
            <p:cNvPr id="114" name="object 100">
              <a:extLst>
                <a:ext uri="{FF2B5EF4-FFF2-40B4-BE49-F238E27FC236}">
                  <a16:creationId xmlns:a16="http://schemas.microsoft.com/office/drawing/2014/main" id="{5CBDD20F-90C1-4C55-BB62-B69EC74C7929}"/>
                </a:ext>
              </a:extLst>
            </p:cNvPr>
            <p:cNvSpPr/>
            <p:nvPr/>
          </p:nvSpPr>
          <p:spPr>
            <a:xfrm>
              <a:off x="143185" y="4643941"/>
              <a:ext cx="499044" cy="499332"/>
            </a:xfrm>
            <a:custGeom>
              <a:avLst/>
              <a:gdLst/>
              <a:ahLst/>
              <a:cxnLst/>
              <a:rect l="l" t="t" r="r" b="b"/>
              <a:pathLst>
                <a:path w="1097280" h="1097915">
                  <a:moveTo>
                    <a:pt x="0" y="0"/>
                  </a:moveTo>
                  <a:lnTo>
                    <a:pt x="1096730" y="1097621"/>
                  </a:lnTo>
                </a:path>
              </a:pathLst>
            </a:custGeom>
            <a:ln w="16365">
              <a:solidFill>
                <a:srgbClr val="73B562"/>
              </a:solidFill>
            </a:ln>
          </p:spPr>
          <p:txBody>
            <a:bodyPr wrap="square" lIns="0" tIns="0" rIns="0" bIns="0" rtlCol="0"/>
            <a:lstStyle/>
            <a:p>
              <a:endParaRPr/>
            </a:p>
          </p:txBody>
        </p:sp>
        <p:sp>
          <p:nvSpPr>
            <p:cNvPr id="115" name="object 101">
              <a:extLst>
                <a:ext uri="{FF2B5EF4-FFF2-40B4-BE49-F238E27FC236}">
                  <a16:creationId xmlns:a16="http://schemas.microsoft.com/office/drawing/2014/main" id="{FCF8E98C-219E-4362-9BD8-54A3992FB792}"/>
                </a:ext>
              </a:extLst>
            </p:cNvPr>
            <p:cNvSpPr/>
            <p:nvPr/>
          </p:nvSpPr>
          <p:spPr>
            <a:xfrm>
              <a:off x="143185" y="4793566"/>
              <a:ext cx="349446" cy="349735"/>
            </a:xfrm>
            <a:custGeom>
              <a:avLst/>
              <a:gdLst/>
              <a:ahLst/>
              <a:cxnLst/>
              <a:rect l="l" t="t" r="r" b="b"/>
              <a:pathLst>
                <a:path w="768350" h="768984">
                  <a:moveTo>
                    <a:pt x="0" y="0"/>
                  </a:moveTo>
                  <a:lnTo>
                    <a:pt x="768006" y="768629"/>
                  </a:lnTo>
                </a:path>
              </a:pathLst>
            </a:custGeom>
            <a:ln w="16365">
              <a:solidFill>
                <a:srgbClr val="73B562"/>
              </a:solidFill>
            </a:ln>
          </p:spPr>
          <p:txBody>
            <a:bodyPr wrap="square" lIns="0" tIns="0" rIns="0" bIns="0" rtlCol="0"/>
            <a:lstStyle/>
            <a:p>
              <a:endParaRPr/>
            </a:p>
          </p:txBody>
        </p:sp>
        <p:sp>
          <p:nvSpPr>
            <p:cNvPr id="116" name="object 102">
              <a:extLst>
                <a:ext uri="{FF2B5EF4-FFF2-40B4-BE49-F238E27FC236}">
                  <a16:creationId xmlns:a16="http://schemas.microsoft.com/office/drawing/2014/main" id="{DD3B3E85-89EA-4F9A-BA80-A35A019A4791}"/>
                </a:ext>
              </a:extLst>
            </p:cNvPr>
            <p:cNvSpPr/>
            <p:nvPr/>
          </p:nvSpPr>
          <p:spPr>
            <a:xfrm>
              <a:off x="143186" y="4943180"/>
              <a:ext cx="199849" cy="200137"/>
            </a:xfrm>
            <a:custGeom>
              <a:avLst/>
              <a:gdLst/>
              <a:ahLst/>
              <a:cxnLst/>
              <a:rect l="l" t="t" r="r" b="b"/>
              <a:pathLst>
                <a:path w="439420" h="440054">
                  <a:moveTo>
                    <a:pt x="0" y="0"/>
                  </a:moveTo>
                  <a:lnTo>
                    <a:pt x="439305" y="439662"/>
                  </a:lnTo>
                </a:path>
              </a:pathLst>
            </a:custGeom>
            <a:ln w="16365">
              <a:solidFill>
                <a:srgbClr val="73B562"/>
              </a:solidFill>
            </a:ln>
          </p:spPr>
          <p:txBody>
            <a:bodyPr wrap="square" lIns="0" tIns="0" rIns="0" bIns="0" rtlCol="0"/>
            <a:lstStyle/>
            <a:p>
              <a:endParaRPr/>
            </a:p>
          </p:txBody>
        </p:sp>
        <p:sp>
          <p:nvSpPr>
            <p:cNvPr id="117" name="object 103">
              <a:extLst>
                <a:ext uri="{FF2B5EF4-FFF2-40B4-BE49-F238E27FC236}">
                  <a16:creationId xmlns:a16="http://schemas.microsoft.com/office/drawing/2014/main" id="{E8CD58C6-F4A0-4878-AA8D-1921153C26C3}"/>
                </a:ext>
              </a:extLst>
            </p:cNvPr>
            <p:cNvSpPr/>
            <p:nvPr/>
          </p:nvSpPr>
          <p:spPr>
            <a:xfrm>
              <a:off x="143185" y="5092806"/>
              <a:ext cx="50540" cy="50540"/>
            </a:xfrm>
            <a:custGeom>
              <a:avLst/>
              <a:gdLst/>
              <a:ahLst/>
              <a:cxnLst/>
              <a:rect l="l" t="t" r="r" b="b"/>
              <a:pathLst>
                <a:path w="111125" h="111125">
                  <a:moveTo>
                    <a:pt x="0" y="0"/>
                  </a:moveTo>
                  <a:lnTo>
                    <a:pt x="110582" y="110672"/>
                  </a:lnTo>
                </a:path>
              </a:pathLst>
            </a:custGeom>
            <a:ln w="16365">
              <a:solidFill>
                <a:srgbClr val="73B562"/>
              </a:solidFill>
            </a:ln>
          </p:spPr>
          <p:txBody>
            <a:bodyPr wrap="square" lIns="0" tIns="0" rIns="0" bIns="0" rtlCol="0"/>
            <a:lstStyle/>
            <a:p>
              <a:endParaRPr/>
            </a:p>
          </p:txBody>
        </p:sp>
      </p:grpSp>
      <p:grpSp>
        <p:nvGrpSpPr>
          <p:cNvPr id="128" name="Group 127">
            <a:extLst>
              <a:ext uri="{FF2B5EF4-FFF2-40B4-BE49-F238E27FC236}">
                <a16:creationId xmlns:a16="http://schemas.microsoft.com/office/drawing/2014/main" id="{93BA1813-A981-4ED0-9B0B-A996091828C0}"/>
              </a:ext>
            </a:extLst>
          </p:cNvPr>
          <p:cNvGrpSpPr/>
          <p:nvPr userDrawn="1"/>
        </p:nvGrpSpPr>
        <p:grpSpPr>
          <a:xfrm>
            <a:off x="0" y="9183"/>
            <a:ext cx="12192000" cy="6909007"/>
            <a:chOff x="0" y="-1"/>
            <a:chExt cx="12192000" cy="6909007"/>
          </a:xfrm>
          <a:solidFill>
            <a:schemeClr val="bg1"/>
          </a:solidFill>
        </p:grpSpPr>
        <p:sp>
          <p:nvSpPr>
            <p:cNvPr id="129" name="Rectangle 128">
              <a:extLst>
                <a:ext uri="{FF2B5EF4-FFF2-40B4-BE49-F238E27FC236}">
                  <a16:creationId xmlns:a16="http://schemas.microsoft.com/office/drawing/2014/main" id="{35323148-E815-49AA-8534-6B2A689B22F4}"/>
                </a:ext>
              </a:extLst>
            </p:cNvPr>
            <p:cNvSpPr/>
            <p:nvPr/>
          </p:nvSpPr>
          <p:spPr>
            <a:xfrm>
              <a:off x="0" y="-1"/>
              <a:ext cx="175260"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auto">
                <a:spcBef>
                  <a:spcPts val="0"/>
                </a:spcBef>
                <a:spcAft>
                  <a:spcPts val="0"/>
                </a:spcAft>
              </a:pPr>
              <a:endParaRPr lang="en-US" sz="1800">
                <a:solidFill>
                  <a:prstClr val="white"/>
                </a:solidFill>
                <a:latin typeface="Calibri" panose="020F0502020204030204"/>
              </a:endParaRPr>
            </a:p>
          </p:txBody>
        </p:sp>
        <p:sp>
          <p:nvSpPr>
            <p:cNvPr id="130" name="Rectangle 129">
              <a:extLst>
                <a:ext uri="{FF2B5EF4-FFF2-40B4-BE49-F238E27FC236}">
                  <a16:creationId xmlns:a16="http://schemas.microsoft.com/office/drawing/2014/main" id="{C609F7C5-B411-447C-B8A2-2CA4BA22B70B}"/>
                </a:ext>
              </a:extLst>
            </p:cNvPr>
            <p:cNvSpPr/>
            <p:nvPr/>
          </p:nvSpPr>
          <p:spPr>
            <a:xfrm>
              <a:off x="12016740" y="-1"/>
              <a:ext cx="175260"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auto">
                <a:spcBef>
                  <a:spcPts val="0"/>
                </a:spcBef>
                <a:spcAft>
                  <a:spcPts val="0"/>
                </a:spcAft>
              </a:pPr>
              <a:endParaRPr lang="en-US" sz="1800">
                <a:solidFill>
                  <a:prstClr val="white"/>
                </a:solidFill>
                <a:latin typeface="Calibri" panose="020F0502020204030204"/>
              </a:endParaRPr>
            </a:p>
          </p:txBody>
        </p:sp>
        <p:sp>
          <p:nvSpPr>
            <p:cNvPr id="131" name="Rectangle 130">
              <a:extLst>
                <a:ext uri="{FF2B5EF4-FFF2-40B4-BE49-F238E27FC236}">
                  <a16:creationId xmlns:a16="http://schemas.microsoft.com/office/drawing/2014/main" id="{4CAB54D7-F21D-40D8-BFA4-E90ED5A3CC93}"/>
                </a:ext>
              </a:extLst>
            </p:cNvPr>
            <p:cNvSpPr/>
            <p:nvPr/>
          </p:nvSpPr>
          <p:spPr>
            <a:xfrm rot="16200000">
              <a:off x="6014316" y="-6002422"/>
              <a:ext cx="175260" cy="1218010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auto">
                <a:spcBef>
                  <a:spcPts val="0"/>
                </a:spcBef>
                <a:spcAft>
                  <a:spcPts val="0"/>
                </a:spcAft>
              </a:pPr>
              <a:endParaRPr lang="en-US" sz="1800">
                <a:solidFill>
                  <a:prstClr val="white"/>
                </a:solidFill>
                <a:latin typeface="Calibri" panose="020F0502020204030204"/>
              </a:endParaRPr>
            </a:p>
          </p:txBody>
        </p:sp>
        <p:sp>
          <p:nvSpPr>
            <p:cNvPr id="132" name="Rectangle 131">
              <a:extLst>
                <a:ext uri="{FF2B5EF4-FFF2-40B4-BE49-F238E27FC236}">
                  <a16:creationId xmlns:a16="http://schemas.microsoft.com/office/drawing/2014/main" id="{0484C3CE-8548-46DF-AB75-68B3C58AB1AA}"/>
                </a:ext>
              </a:extLst>
            </p:cNvPr>
            <p:cNvSpPr/>
            <p:nvPr/>
          </p:nvSpPr>
          <p:spPr>
            <a:xfrm rot="16200000">
              <a:off x="5983009" y="700015"/>
              <a:ext cx="237876" cy="121801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fontAlgn="auto">
                <a:spcBef>
                  <a:spcPts val="0"/>
                </a:spcBef>
                <a:spcAft>
                  <a:spcPts val="0"/>
                </a:spcAft>
              </a:pPr>
              <a:endParaRPr lang="en-US" sz="1800">
                <a:solidFill>
                  <a:prstClr val="white"/>
                </a:solidFill>
                <a:latin typeface="Calibri" panose="020F0502020204030204"/>
              </a:endParaRPr>
            </a:p>
          </p:txBody>
        </p:sp>
      </p:grpSp>
      <p:sp>
        <p:nvSpPr>
          <p:cNvPr id="135" name="Shape 4">
            <a:extLst>
              <a:ext uri="{FF2B5EF4-FFF2-40B4-BE49-F238E27FC236}">
                <a16:creationId xmlns:a16="http://schemas.microsoft.com/office/drawing/2014/main" id="{03F220B1-B3F3-4799-9768-0AEF68215447}"/>
              </a:ext>
            </a:extLst>
          </p:cNvPr>
          <p:cNvSpPr>
            <a:spLocks noGrp="1"/>
          </p:cNvSpPr>
          <p:nvPr>
            <p:ph type="sldNum" sz="quarter" idx="4"/>
          </p:nvPr>
        </p:nvSpPr>
        <p:spPr>
          <a:xfrm>
            <a:off x="844551" y="66235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136" name="Footer Placeholder 7">
            <a:extLst>
              <a:ext uri="{FF2B5EF4-FFF2-40B4-BE49-F238E27FC236}">
                <a16:creationId xmlns:a16="http://schemas.microsoft.com/office/drawing/2014/main" id="{B58012C1-25B8-48D1-9B71-8B2E50C2C8B3}"/>
              </a:ext>
            </a:extLst>
          </p:cNvPr>
          <p:cNvSpPr>
            <a:spLocks noGrp="1"/>
          </p:cNvSpPr>
          <p:nvPr>
            <p:ph type="ftr" sz="quarter" idx="3"/>
          </p:nvPr>
        </p:nvSpPr>
        <p:spPr>
          <a:xfrm>
            <a:off x="1233021" y="66235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
        <p:nvSpPr>
          <p:cNvPr id="2" name="Title 1">
            <a:extLst>
              <a:ext uri="{FF2B5EF4-FFF2-40B4-BE49-F238E27FC236}">
                <a16:creationId xmlns:a16="http://schemas.microsoft.com/office/drawing/2014/main" id="{69774709-D535-42CD-B698-49F27A75A076}"/>
              </a:ext>
            </a:extLst>
          </p:cNvPr>
          <p:cNvSpPr>
            <a:spLocks noGrp="1"/>
          </p:cNvSpPr>
          <p:nvPr>
            <p:ph type="title"/>
          </p:nvPr>
        </p:nvSpPr>
        <p:spPr>
          <a:xfrm>
            <a:off x="2402740" y="2644808"/>
            <a:ext cx="7368163" cy="1407139"/>
          </a:xfrm>
          <a:solidFill>
            <a:schemeClr val="bg1"/>
          </a:solidFill>
        </p:spPr>
        <p:txBody>
          <a:bodyPr wrap="square" lIns="274320" tIns="365760" rIns="274320" bIns="365760">
            <a:spAutoFit/>
          </a:bodyPr>
          <a:lstStyle>
            <a:lvl1pPr algn="ctr">
              <a:defRPr sz="3733"/>
            </a:lvl1pPr>
          </a:lstStyle>
          <a:p>
            <a:endParaRPr lang="en-US"/>
          </a:p>
        </p:txBody>
      </p:sp>
    </p:spTree>
    <p:extLst>
      <p:ext uri="{BB962C8B-B14F-4D97-AF65-F5344CB8AC3E}">
        <p14:creationId xmlns:p14="http://schemas.microsoft.com/office/powerpoint/2010/main" val="955207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3"/>
          </p:nvPr>
        </p:nvSpPr>
        <p:spPr>
          <a:xfrm>
            <a:off x="844544" y="1290085"/>
            <a:ext cx="10950507" cy="4293683"/>
          </a:xfrm>
          <a:prstGeom prst="rect">
            <a:avLst/>
          </a:prstGeom>
        </p:spPr>
        <p:txBody>
          <a:bodyPr/>
          <a:lstStyle>
            <a:lvl1pPr>
              <a:defRPr>
                <a:solidFill>
                  <a:srgbClr val="1B1E1F"/>
                </a:solidFill>
              </a:defRPr>
            </a:lvl1pPr>
          </a:lstStyle>
          <a:p>
            <a:endParaRPr lang="en-US"/>
          </a:p>
        </p:txBody>
      </p:sp>
      <p:sp>
        <p:nvSpPr>
          <p:cNvPr id="3" name="Title 2"/>
          <p:cNvSpPr>
            <a:spLocks noGrp="1"/>
          </p:cNvSpPr>
          <p:nvPr>
            <p:ph type="title"/>
          </p:nvPr>
        </p:nvSpPr>
        <p:spPr/>
        <p:txBody>
          <a:bodyPr/>
          <a:lstStyle>
            <a:lvl1pPr>
              <a:defRPr>
                <a:solidFill>
                  <a:srgbClr val="1B1E1F"/>
                </a:solidFill>
              </a:defRPr>
            </a:lvl1pPr>
          </a:lstStyle>
          <a:p>
            <a:r>
              <a:rPr lang="en-US"/>
              <a:t>Click to edit Master title style</a:t>
            </a:r>
          </a:p>
        </p:txBody>
      </p:sp>
      <p:sp>
        <p:nvSpPr>
          <p:cNvPr id="6"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8"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spTree>
    <p:extLst>
      <p:ext uri="{BB962C8B-B14F-4D97-AF65-F5344CB8AC3E}">
        <p14:creationId xmlns:p14="http://schemas.microsoft.com/office/powerpoint/2010/main" val="17813710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5_Cover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Footer Placeholder 7"/>
          <p:cNvSpPr>
            <a:spLocks noGrp="1"/>
          </p:cNvSpPr>
          <p:nvPr>
            <p:ph type="ftr" sz="quarter" idx="3"/>
          </p:nvPr>
        </p:nvSpPr>
        <p:spPr>
          <a:xfrm>
            <a:off x="846191" y="6598101"/>
            <a:ext cx="5461219" cy="259900"/>
          </a:xfrm>
          <a:prstGeom prst="rect">
            <a:avLst/>
          </a:prstGeom>
        </p:spPr>
        <p:txBody>
          <a:bodyPr vert="horz" lIns="0" tIns="45720" rIns="91440" bIns="45720" rtlCol="0" anchor="ctr"/>
          <a:lstStyle>
            <a:lvl1pPr algn="l">
              <a:defRPr sz="800">
                <a:solidFill>
                  <a:schemeClr val="bg1">
                    <a:lumMod val="85000"/>
                  </a:schemeClr>
                </a:solidFill>
              </a:defRPr>
            </a:lvl1pPr>
          </a:lstStyle>
          <a:p>
            <a:pPr marL="0" marR="0" lvl="0" indent="0" algn="l" defTabSz="121917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chemeClr val="bg1">
                    <a:lumMod val="85000"/>
                  </a:schemeClr>
                </a:solidFill>
                <a:effectLst/>
                <a:uLnTx/>
                <a:uFillTx/>
              </a:rPr>
              <a:t>NCR Confidential</a:t>
            </a:r>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73190" y="5636015"/>
            <a:ext cx="974727" cy="974727"/>
          </a:xfrm>
          <a:prstGeom prst="rect">
            <a:avLst/>
          </a:prstGeom>
        </p:spPr>
      </p:pic>
      <p:sp>
        <p:nvSpPr>
          <p:cNvPr id="8" name="Text Placeholder 2">
            <a:extLst>
              <a:ext uri="{FF2B5EF4-FFF2-40B4-BE49-F238E27FC236}">
                <a16:creationId xmlns:a16="http://schemas.microsoft.com/office/drawing/2014/main" id="{FB7D564F-FF98-4DDD-BDF4-DB72DD92EF9D}"/>
              </a:ext>
            </a:extLst>
          </p:cNvPr>
          <p:cNvSpPr>
            <a:spLocks noGrp="1"/>
          </p:cNvSpPr>
          <p:nvPr>
            <p:ph type="body" sz="quarter" idx="11"/>
          </p:nvPr>
        </p:nvSpPr>
        <p:spPr>
          <a:xfrm>
            <a:off x="846191" y="5143919"/>
            <a:ext cx="8899280" cy="948951"/>
          </a:xfrm>
          <a:prstGeom prst="rect">
            <a:avLst/>
          </a:prstGeom>
        </p:spPr>
        <p:txBody>
          <a:bodyPr/>
          <a:lstStyle>
            <a:lvl1pPr marL="0" indent="0">
              <a:lnSpc>
                <a:spcPts val="2667"/>
              </a:lnSpc>
              <a:buNone/>
              <a:defRPr sz="2400" spc="-40" baseline="0">
                <a:solidFill>
                  <a:schemeClr val="bg1"/>
                </a:solidFill>
              </a:defRPr>
            </a:lvl1pPr>
          </a:lstStyle>
          <a:p>
            <a:pPr lvl="0"/>
            <a:r>
              <a:rPr lang="en-US"/>
              <a:t>Click to edit Master text styles</a:t>
            </a:r>
          </a:p>
        </p:txBody>
      </p:sp>
      <p:cxnSp>
        <p:nvCxnSpPr>
          <p:cNvPr id="10" name="Straight Connector 9">
            <a:extLst>
              <a:ext uri="{FF2B5EF4-FFF2-40B4-BE49-F238E27FC236}">
                <a16:creationId xmlns:a16="http://schemas.microsoft.com/office/drawing/2014/main" id="{7A766513-1144-4995-95A1-C4BA47CC3C3F}"/>
              </a:ext>
            </a:extLst>
          </p:cNvPr>
          <p:cNvCxnSpPr/>
          <p:nvPr userDrawn="1"/>
        </p:nvCxnSpPr>
        <p:spPr>
          <a:xfrm>
            <a:off x="846191" y="4646809"/>
            <a:ext cx="1028739" cy="0"/>
          </a:xfrm>
          <a:prstGeom prst="line">
            <a:avLst/>
          </a:prstGeom>
          <a:ln w="76200">
            <a:solidFill>
              <a:srgbClr val="54B948"/>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2BE7CB99-DF6E-4C9C-B248-3850514F2D81}"/>
              </a:ext>
            </a:extLst>
          </p:cNvPr>
          <p:cNvSpPr>
            <a:spLocks noGrp="1"/>
          </p:cNvSpPr>
          <p:nvPr>
            <p:ph type="body" sz="quarter" idx="10" hasCustomPrompt="1"/>
          </p:nvPr>
        </p:nvSpPr>
        <p:spPr>
          <a:xfrm>
            <a:off x="846192" y="2178306"/>
            <a:ext cx="8899281" cy="2168429"/>
          </a:xfrm>
          <a:prstGeom prst="rect">
            <a:avLst/>
          </a:prstGeom>
        </p:spPr>
        <p:txBody>
          <a:bodyPr anchor="b" anchorCtr="0">
            <a:normAutofit/>
          </a:bodyPr>
          <a:lstStyle>
            <a:lvl1pPr marL="0" indent="0">
              <a:lnSpc>
                <a:spcPct val="100000"/>
              </a:lnSpc>
              <a:buNone/>
              <a:defRPr sz="6400" cap="none" spc="53" baseline="0">
                <a:solidFill>
                  <a:schemeClr val="bg1"/>
                </a:solidFill>
                <a:latin typeface="+mj-lt"/>
                <a:cs typeface="Open Sans" panose="020B0604020202020204" charset="0"/>
              </a:defRPr>
            </a:lvl1pPr>
          </a:lstStyle>
          <a:p>
            <a:pPr lvl="0"/>
            <a:r>
              <a:rPr lang="en-US"/>
              <a:t>NCR master</a:t>
            </a:r>
            <a:br>
              <a:rPr lang="en-US"/>
            </a:br>
            <a:r>
              <a:rPr lang="en-US"/>
              <a:t>template</a:t>
            </a:r>
          </a:p>
        </p:txBody>
      </p:sp>
    </p:spTree>
    <p:extLst>
      <p:ext uri="{BB962C8B-B14F-4D97-AF65-F5344CB8AC3E}">
        <p14:creationId xmlns:p14="http://schemas.microsoft.com/office/powerpoint/2010/main" val="4000769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9.xml"/><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Placeholder 4"/>
          <p:cNvSpPr>
            <a:spLocks noGrp="1"/>
          </p:cNvSpPr>
          <p:nvPr>
            <p:ph type="title"/>
          </p:nvPr>
        </p:nvSpPr>
        <p:spPr>
          <a:xfrm>
            <a:off x="838200" y="201085"/>
            <a:ext cx="10956851" cy="1325033"/>
          </a:xfrm>
          <a:prstGeom prst="rect">
            <a:avLst/>
          </a:prstGeom>
        </p:spPr>
        <p:txBody>
          <a:bodyPr vert="horz" lIns="0" tIns="45720" rIns="91440" bIns="45720" rtlCol="0" anchor="ctr">
            <a:normAutofit/>
          </a:bodyPr>
          <a:lstStyle/>
          <a:p>
            <a:r>
              <a:rPr lang="en-US"/>
              <a:t>Click to edit Master title style</a:t>
            </a:r>
          </a:p>
        </p:txBody>
      </p:sp>
      <p:sp>
        <p:nvSpPr>
          <p:cNvPr id="6" name="Text Placeholder 5"/>
          <p:cNvSpPr>
            <a:spLocks noGrp="1"/>
          </p:cNvSpPr>
          <p:nvPr>
            <p:ph type="body" idx="1"/>
          </p:nvPr>
        </p:nvSpPr>
        <p:spPr>
          <a:xfrm>
            <a:off x="838200" y="1826684"/>
            <a:ext cx="10956851" cy="4349749"/>
          </a:xfrm>
          <a:prstGeom prst="rect">
            <a:avLst/>
          </a:prstGeom>
        </p:spPr>
        <p:txBody>
          <a:bodyPr vert="horz" lIns="0" tIns="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pic>
        <p:nvPicPr>
          <p:cNvPr id="14" name="Picture 13"/>
          <p:cNvPicPr>
            <a:picLocks noChangeAspect="1"/>
          </p:cNvPicPr>
          <p:nvPr userDrawn="1"/>
        </p:nvPicPr>
        <p:blipFill rotWithShape="1">
          <a:blip r:embed="rId11" cstate="screen">
            <a:extLst>
              <a:ext uri="{28A0092B-C50C-407E-A947-70E740481C1C}">
                <a14:useLocalDpi xmlns:a14="http://schemas.microsoft.com/office/drawing/2010/main"/>
              </a:ext>
            </a:extLst>
          </a:blip>
          <a:srcRect l="33111" t="12609" r="43422" b="10081"/>
          <a:stretch/>
        </p:blipFill>
        <p:spPr>
          <a:xfrm>
            <a:off x="0" y="1"/>
            <a:ext cx="441251" cy="6858000"/>
          </a:xfrm>
          <a:prstGeom prst="rect">
            <a:avLst/>
          </a:prstGeom>
        </p:spPr>
      </p:pic>
    </p:spTree>
    <p:extLst>
      <p:ext uri="{BB962C8B-B14F-4D97-AF65-F5344CB8AC3E}">
        <p14:creationId xmlns:p14="http://schemas.microsoft.com/office/powerpoint/2010/main" val="329425280"/>
      </p:ext>
    </p:extLst>
  </p:cSld>
  <p:clrMap bg1="lt1" tx1="dk1" bg2="lt2" tx2="dk2" accent1="accent1" accent2="accent2" accent3="accent3" accent4="accent4" accent5="accent5" accent6="accent6" hlink="hlink" folHlink="folHlink"/>
  <p:sldLayoutIdLst>
    <p:sldLayoutId id="2147484014" r:id="rId1"/>
    <p:sldLayoutId id="2147484023" r:id="rId2"/>
    <p:sldLayoutId id="2147484010" r:id="rId3"/>
    <p:sldLayoutId id="2147484012" r:id="rId4"/>
    <p:sldLayoutId id="2147484018" r:id="rId5"/>
    <p:sldLayoutId id="2147484016" r:id="rId6"/>
    <p:sldLayoutId id="2147484122" r:id="rId7"/>
    <p:sldLayoutId id="2147484015" r:id="rId8"/>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dt="0"/>
  <p:txStyles>
    <p:titleStyle>
      <a:lvl1pPr marL="0" marR="0" indent="0" algn="l" defTabSz="309563" rtl="0" latinLnBrk="0">
        <a:lnSpc>
          <a:spcPts val="2400"/>
        </a:lnSpc>
        <a:spcBef>
          <a:spcPts val="0"/>
        </a:spcBef>
        <a:spcAft>
          <a:spcPts val="0"/>
        </a:spcAft>
        <a:buClrTx/>
        <a:buSzTx/>
        <a:buFontTx/>
        <a:buNone/>
        <a:tabLst/>
        <a:defRPr sz="2400" b="0" i="0" u="none" strike="noStrike" cap="none" spc="0" baseline="0">
          <a:ln>
            <a:noFill/>
          </a:ln>
          <a:solidFill>
            <a:srgbClr val="1B1E1F"/>
          </a:solidFill>
          <a:uFillTx/>
          <a:latin typeface="+mj-lt"/>
          <a:ea typeface="+mn-ea"/>
          <a:cs typeface="Open Sans" panose="020B0604020202020204" charset="0"/>
          <a:sym typeface="Open Sans"/>
        </a:defRPr>
      </a:lvl1pPr>
      <a:lvl2pPr marL="0" marR="0" indent="8572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2pPr>
      <a:lvl3pPr marL="0" marR="0" indent="17145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3pPr>
      <a:lvl4pPr marL="0" marR="0" indent="25717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4pPr>
      <a:lvl5pPr marL="0" marR="0" indent="34290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5pPr>
      <a:lvl6pPr marL="0" marR="0" indent="42862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6pPr>
      <a:lvl7pPr marL="0" marR="0" indent="51435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7pPr>
      <a:lvl8pPr marL="0" marR="0" indent="60007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8pPr>
      <a:lvl9pPr marL="0" marR="0" indent="68580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9pPr>
    </p:titleStyle>
    <p:bodyStyle>
      <a:lvl1pPr marL="182880" marR="0" indent="-182880" algn="l" defTabSz="309563" rtl="0" latinLnBrk="0">
        <a:lnSpc>
          <a:spcPct val="100000"/>
        </a:lnSpc>
        <a:spcBef>
          <a:spcPts val="600"/>
        </a:spcBef>
        <a:spcAft>
          <a:spcPts val="0"/>
        </a:spcAft>
        <a:buClr>
          <a:schemeClr val="accent1"/>
        </a:buClr>
        <a:buSzPct val="100000"/>
        <a:buFont typeface="Wingdings" panose="05000000000000000000" pitchFamily="2" charset="2"/>
        <a:buChar char="§"/>
        <a:tabLst/>
        <a:defRPr sz="1800" b="0" i="0" u="none" strike="noStrike" cap="none" spc="0" baseline="0">
          <a:ln>
            <a:noFill/>
          </a:ln>
          <a:solidFill>
            <a:srgbClr val="1B1E1F"/>
          </a:solidFill>
          <a:uFillTx/>
          <a:latin typeface="+mn-lt"/>
          <a:ea typeface="+mn-ea"/>
          <a:cs typeface="Open Sans" panose="020B0604020202020204" charset="0"/>
          <a:sym typeface="Open Sans"/>
        </a:defRPr>
      </a:lvl1pPr>
      <a:lvl2pPr marL="36576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600" b="0" i="0" u="none" strike="noStrike" cap="none" spc="0" baseline="0">
          <a:ln>
            <a:noFill/>
          </a:ln>
          <a:solidFill>
            <a:srgbClr val="1B1E1F"/>
          </a:solidFill>
          <a:uFillTx/>
          <a:latin typeface="+mn-lt"/>
          <a:ea typeface="+mn-ea"/>
          <a:cs typeface="Open Sans" panose="020B0604020202020204" charset="0"/>
          <a:sym typeface="Open Sans"/>
        </a:defRPr>
      </a:lvl2pPr>
      <a:lvl3pPr marL="54864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3pPr>
      <a:lvl4pPr marL="822960" marR="0" indent="-238125" algn="l" defTabSz="309563" rtl="0" latinLnBrk="0">
        <a:lnSpc>
          <a:spcPct val="100000"/>
        </a:lnSpc>
        <a:spcBef>
          <a:spcPts val="600"/>
        </a:spcBef>
        <a:spcAft>
          <a:spcPts val="0"/>
        </a:spcAft>
        <a:buClrTx/>
        <a:buSzPct val="75000"/>
        <a:buFont typeface="Wingdings" panose="05000000000000000000" pitchFamily="2" charset="2"/>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4pPr>
      <a:lvl5pPr marL="1097280" marR="0" indent="-238125"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5pPr>
      <a:lvl6pPr marL="142875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6pPr>
      <a:lvl7pPr marL="166687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7pPr>
      <a:lvl8pPr marL="190500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8pPr>
      <a:lvl9pPr marL="214312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9pPr>
    </p:bodyStyle>
    <p:otherStyle>
      <a:lvl1pPr marL="0" marR="0" indent="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1pPr>
      <a:lvl2pPr marL="0" marR="0" indent="8572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2pPr>
      <a:lvl3pPr marL="0" marR="0" indent="17145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3pPr>
      <a:lvl4pPr marL="0" marR="0" indent="25717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4pPr>
      <a:lvl5pPr marL="0" marR="0" indent="34290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5pPr>
      <a:lvl6pPr marL="0" marR="0" indent="42862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6pPr>
      <a:lvl7pPr marL="0" marR="0" indent="51435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7pPr>
      <a:lvl8pPr marL="0" marR="0" indent="60007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8pPr>
      <a:lvl9pPr marL="0" marR="0" indent="68580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Placeholder 4"/>
          <p:cNvSpPr>
            <a:spLocks noGrp="1"/>
          </p:cNvSpPr>
          <p:nvPr>
            <p:ph type="title"/>
          </p:nvPr>
        </p:nvSpPr>
        <p:spPr>
          <a:xfrm>
            <a:off x="838200" y="201085"/>
            <a:ext cx="10956851" cy="1325033"/>
          </a:xfrm>
          <a:prstGeom prst="rect">
            <a:avLst/>
          </a:prstGeom>
        </p:spPr>
        <p:txBody>
          <a:bodyPr vert="horz" lIns="0" tIns="45720" rIns="91440" bIns="45720" rtlCol="0" anchor="ctr">
            <a:normAutofit/>
          </a:bodyPr>
          <a:lstStyle/>
          <a:p>
            <a:r>
              <a:rPr lang="en-US"/>
              <a:t>Click to edit Master title style</a:t>
            </a:r>
          </a:p>
        </p:txBody>
      </p:sp>
      <p:sp>
        <p:nvSpPr>
          <p:cNvPr id="6" name="Text Placeholder 5"/>
          <p:cNvSpPr>
            <a:spLocks noGrp="1"/>
          </p:cNvSpPr>
          <p:nvPr>
            <p:ph type="body" idx="1"/>
          </p:nvPr>
        </p:nvSpPr>
        <p:spPr>
          <a:xfrm>
            <a:off x="838200" y="1826684"/>
            <a:ext cx="10956851" cy="4349749"/>
          </a:xfrm>
          <a:prstGeom prst="rect">
            <a:avLst/>
          </a:prstGeom>
        </p:spPr>
        <p:txBody>
          <a:bodyPr vert="horz" lIns="0" tIns="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hape 4"/>
          <p:cNvSpPr>
            <a:spLocks noGrp="1"/>
          </p:cNvSpPr>
          <p:nvPr>
            <p:ph type="sldNum" sz="quarter" idx="4"/>
          </p:nvPr>
        </p:nvSpPr>
        <p:spPr>
          <a:xfrm>
            <a:off x="844551" y="6598101"/>
            <a:ext cx="198773" cy="225703"/>
          </a:xfrm>
          <a:prstGeom prst="rect">
            <a:avLst/>
          </a:prstGeom>
          <a:ln w="12700">
            <a:miter lim="400000"/>
          </a:ln>
        </p:spPr>
        <p:txBody>
          <a:bodyPr wrap="square" lIns="0" tIns="50800" rIns="50800" bIns="50800">
            <a:spAutoFit/>
          </a:bodyPr>
          <a:lstStyle>
            <a:lvl1pPr algn="l">
              <a:defRPr sz="800">
                <a:solidFill>
                  <a:schemeClr val="bg1">
                    <a:lumMod val="50000"/>
                  </a:schemeClr>
                </a:solidFill>
                <a:latin typeface="+mn-lt"/>
                <a:ea typeface="Open Sans" panose="020B0604020202020204" charset="0"/>
                <a:cs typeface="Open Sans" panose="020B0604020202020204" charset="0"/>
                <a:sym typeface="Open Sans"/>
              </a:defRPr>
            </a:lvl1pPr>
          </a:lstStyle>
          <a:p>
            <a:fld id="{86CB4B4D-7CA3-9044-876B-883B54F8677D}" type="slidenum">
              <a:rPr lang="en-US" smtClean="0"/>
              <a:pPr/>
              <a:t>‹#›</a:t>
            </a:fld>
            <a:endParaRPr lang="en-US"/>
          </a:p>
        </p:txBody>
      </p:sp>
      <p:sp>
        <p:nvSpPr>
          <p:cNvPr id="9" name="Footer Placeholder 7"/>
          <p:cNvSpPr>
            <a:spLocks noGrp="1"/>
          </p:cNvSpPr>
          <p:nvPr>
            <p:ph type="ftr" sz="quarter" idx="3"/>
          </p:nvPr>
        </p:nvSpPr>
        <p:spPr>
          <a:xfrm>
            <a:off x="1233021" y="6598101"/>
            <a:ext cx="4114800" cy="259900"/>
          </a:xfrm>
          <a:prstGeom prst="rect">
            <a:avLst/>
          </a:prstGeom>
        </p:spPr>
        <p:txBody>
          <a:bodyPr vert="horz" lIns="0" tIns="45720" rIns="91440" bIns="45720" rtlCol="0" anchor="ctr"/>
          <a:lstStyle>
            <a:lvl1pPr algn="l">
              <a:defRPr sz="800">
                <a:solidFill>
                  <a:schemeClr val="bg1">
                    <a:lumMod val="50000"/>
                  </a:schemeClr>
                </a:solidFill>
                <a:latin typeface="+mn-lt"/>
              </a:defRPr>
            </a:lvl1pPr>
          </a:lstStyle>
          <a:p>
            <a:r>
              <a:rPr lang="en-US"/>
              <a:t>NCR Confidential</a:t>
            </a:r>
          </a:p>
        </p:txBody>
      </p:sp>
      <p:pic>
        <p:nvPicPr>
          <p:cNvPr id="8" name="Picture 7"/>
          <p:cNvPicPr>
            <a:picLocks noChangeAspect="1"/>
          </p:cNvPicPr>
          <p:nvPr userDrawn="1"/>
        </p:nvPicPr>
        <p:blipFill rotWithShape="1">
          <a:blip r:embed="rId4" cstate="screen">
            <a:extLst>
              <a:ext uri="{28A0092B-C50C-407E-A947-70E740481C1C}">
                <a14:useLocalDpi xmlns:a14="http://schemas.microsoft.com/office/drawing/2010/main"/>
              </a:ext>
            </a:extLst>
          </a:blip>
          <a:srcRect l="33111" t="12609" r="43422" b="10081"/>
          <a:stretch/>
        </p:blipFill>
        <p:spPr>
          <a:xfrm>
            <a:off x="0" y="1"/>
            <a:ext cx="441251" cy="6858000"/>
          </a:xfrm>
          <a:prstGeom prst="rect">
            <a:avLst/>
          </a:prstGeom>
        </p:spPr>
      </p:pic>
    </p:spTree>
    <p:extLst>
      <p:ext uri="{BB962C8B-B14F-4D97-AF65-F5344CB8AC3E}">
        <p14:creationId xmlns:p14="http://schemas.microsoft.com/office/powerpoint/2010/main" val="1345325769"/>
      </p:ext>
    </p:extLst>
  </p:cSld>
  <p:clrMap bg1="lt1" tx1="dk1" bg2="lt2" tx2="dk2" accent1="accent1" accent2="accent2" accent3="accent3" accent4="accent4" accent5="accent5" accent6="accent6" hlink="hlink" folHlink="folHlink"/>
  <p:sldLayoutIdLst>
    <p:sldLayoutId id="2147484110" r:id="rId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dt="0"/>
  <p:txStyles>
    <p:titleStyle>
      <a:lvl1pPr marL="0" marR="0" indent="0" algn="l" defTabSz="309563" rtl="0" latinLnBrk="0">
        <a:lnSpc>
          <a:spcPts val="2400"/>
        </a:lnSpc>
        <a:spcBef>
          <a:spcPts val="0"/>
        </a:spcBef>
        <a:spcAft>
          <a:spcPts val="0"/>
        </a:spcAft>
        <a:buClrTx/>
        <a:buSzTx/>
        <a:buFontTx/>
        <a:buNone/>
        <a:tabLst/>
        <a:defRPr sz="2400" b="0" i="0" u="none" strike="noStrike" cap="none" spc="0" baseline="0">
          <a:ln>
            <a:noFill/>
          </a:ln>
          <a:solidFill>
            <a:srgbClr val="1B1E1F"/>
          </a:solidFill>
          <a:uFillTx/>
          <a:latin typeface="+mj-lt"/>
          <a:ea typeface="+mn-ea"/>
          <a:cs typeface="Open Sans" panose="020B0604020202020204" charset="0"/>
          <a:sym typeface="Open Sans"/>
        </a:defRPr>
      </a:lvl1pPr>
      <a:lvl2pPr marL="0" marR="0" indent="8572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2pPr>
      <a:lvl3pPr marL="0" marR="0" indent="17145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3pPr>
      <a:lvl4pPr marL="0" marR="0" indent="25717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4pPr>
      <a:lvl5pPr marL="0" marR="0" indent="34290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5pPr>
      <a:lvl6pPr marL="0" marR="0" indent="42862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6pPr>
      <a:lvl7pPr marL="0" marR="0" indent="51435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7pPr>
      <a:lvl8pPr marL="0" marR="0" indent="600075"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8pPr>
      <a:lvl9pPr marL="0" marR="0" indent="685800" algn="ctr" defTabSz="309563"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Open Sans"/>
        </a:defRPr>
      </a:lvl9pPr>
    </p:titleStyle>
    <p:bodyStyle>
      <a:lvl1pPr marL="182880" marR="0" indent="-182880" algn="l" defTabSz="309563" rtl="0" latinLnBrk="0">
        <a:lnSpc>
          <a:spcPct val="100000"/>
        </a:lnSpc>
        <a:spcBef>
          <a:spcPts val="600"/>
        </a:spcBef>
        <a:spcAft>
          <a:spcPts val="0"/>
        </a:spcAft>
        <a:buClr>
          <a:schemeClr val="accent1"/>
        </a:buClr>
        <a:buSzPct val="100000"/>
        <a:buFont typeface="Wingdings" panose="05000000000000000000" pitchFamily="2" charset="2"/>
        <a:buChar char="§"/>
        <a:tabLst/>
        <a:defRPr sz="1800" b="0" i="0" u="none" strike="noStrike" cap="none" spc="0" baseline="0">
          <a:ln>
            <a:noFill/>
          </a:ln>
          <a:solidFill>
            <a:srgbClr val="1B1E1F"/>
          </a:solidFill>
          <a:uFillTx/>
          <a:latin typeface="+mn-lt"/>
          <a:ea typeface="+mn-ea"/>
          <a:cs typeface="Open Sans" panose="020B0604020202020204" charset="0"/>
          <a:sym typeface="Open Sans"/>
        </a:defRPr>
      </a:lvl1pPr>
      <a:lvl2pPr marL="36576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600" b="0" i="0" u="none" strike="noStrike" cap="none" spc="0" baseline="0">
          <a:ln>
            <a:noFill/>
          </a:ln>
          <a:solidFill>
            <a:srgbClr val="1B1E1F"/>
          </a:solidFill>
          <a:uFillTx/>
          <a:latin typeface="+mn-lt"/>
          <a:ea typeface="+mn-ea"/>
          <a:cs typeface="Open Sans" panose="020B0604020202020204" charset="0"/>
          <a:sym typeface="Open Sans"/>
        </a:defRPr>
      </a:lvl2pPr>
      <a:lvl3pPr marL="548640" marR="0" indent="-182880"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3pPr>
      <a:lvl4pPr marL="822960" marR="0" indent="-238125" algn="l" defTabSz="309563" rtl="0" latinLnBrk="0">
        <a:lnSpc>
          <a:spcPct val="100000"/>
        </a:lnSpc>
        <a:spcBef>
          <a:spcPts val="600"/>
        </a:spcBef>
        <a:spcAft>
          <a:spcPts val="0"/>
        </a:spcAft>
        <a:buClrTx/>
        <a:buSzPct val="75000"/>
        <a:buFont typeface="Wingdings" panose="05000000000000000000" pitchFamily="2" charset="2"/>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4pPr>
      <a:lvl5pPr marL="1097280" marR="0" indent="-238125" algn="l" defTabSz="309563" rtl="0" latinLnBrk="0">
        <a:lnSpc>
          <a:spcPct val="100000"/>
        </a:lnSpc>
        <a:spcBef>
          <a:spcPts val="600"/>
        </a:spcBef>
        <a:spcAft>
          <a:spcPts val="0"/>
        </a:spcAft>
        <a:buClrTx/>
        <a:buSzPct val="75000"/>
        <a:buFont typeface="Arial" panose="020B0604020202020204" pitchFamily="34" charset="0"/>
        <a:buChar char="‾"/>
        <a:tabLst/>
        <a:defRPr sz="1400" b="0" i="0" u="none" strike="noStrike" cap="none" spc="0" baseline="0">
          <a:ln>
            <a:noFill/>
          </a:ln>
          <a:solidFill>
            <a:srgbClr val="1B1E1F"/>
          </a:solidFill>
          <a:uFillTx/>
          <a:latin typeface="+mn-lt"/>
          <a:ea typeface="+mn-ea"/>
          <a:cs typeface="Open Sans" panose="020B0604020202020204" charset="0"/>
          <a:sym typeface="Open Sans"/>
        </a:defRPr>
      </a:lvl5pPr>
      <a:lvl6pPr marL="142875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6pPr>
      <a:lvl7pPr marL="166687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7pPr>
      <a:lvl8pPr marL="1905000"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8pPr>
      <a:lvl9pPr marL="2143125" marR="0" indent="-238125" algn="l" defTabSz="309563" rtl="0" latinLnBrk="0">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Open Sans"/>
        </a:defRPr>
      </a:lvl9pPr>
    </p:bodyStyle>
    <p:otherStyle>
      <a:lvl1pPr marL="0" marR="0" indent="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1pPr>
      <a:lvl2pPr marL="0" marR="0" indent="8572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2pPr>
      <a:lvl3pPr marL="0" marR="0" indent="17145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3pPr>
      <a:lvl4pPr marL="0" marR="0" indent="25717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4pPr>
      <a:lvl5pPr marL="0" marR="0" indent="34290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5pPr>
      <a:lvl6pPr marL="0" marR="0" indent="42862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6pPr>
      <a:lvl7pPr marL="0" marR="0" indent="51435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7pPr>
      <a:lvl8pPr marL="0" marR="0" indent="600075"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8pPr>
      <a:lvl9pPr marL="0" marR="0" indent="685800" algn="r" defTabSz="309563" rtl="0" latinLnBrk="0">
        <a:lnSpc>
          <a:spcPct val="100000"/>
        </a:lnSpc>
        <a:spcBef>
          <a:spcPts val="0"/>
        </a:spcBef>
        <a:spcAft>
          <a:spcPts val="0"/>
        </a:spcAft>
        <a:buClrTx/>
        <a:buSzTx/>
        <a:buFontTx/>
        <a:buNone/>
        <a:tabLst/>
        <a:defRPr sz="6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B7138AD-A766-4E22-A355-8137F7C59663}"/>
              </a:ext>
            </a:extLst>
          </p:cNvPr>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2" name="Text Placeholder 1">
            <a:extLst>
              <a:ext uri="{FF2B5EF4-FFF2-40B4-BE49-F238E27FC236}">
                <a16:creationId xmlns:a16="http://schemas.microsoft.com/office/drawing/2014/main" id="{ECB885A9-0A77-4196-9589-30504234E317}"/>
              </a:ext>
            </a:extLst>
          </p:cNvPr>
          <p:cNvSpPr>
            <a:spLocks noGrp="1"/>
          </p:cNvSpPr>
          <p:nvPr>
            <p:ph type="body" sz="quarter" idx="10"/>
          </p:nvPr>
        </p:nvSpPr>
        <p:spPr>
          <a:xfrm>
            <a:off x="846191" y="2150597"/>
            <a:ext cx="10819336" cy="2168429"/>
          </a:xfrm>
        </p:spPr>
        <p:txBody>
          <a:bodyPr>
            <a:normAutofit fontScale="92500" lnSpcReduction="20000"/>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6200" b="1" dirty="0">
                <a:solidFill>
                  <a:schemeClr val="bg1"/>
                </a:solidFill>
                <a:latin typeface="+mj-lt"/>
                <a:ea typeface="ＭＳ Ｐゴシック"/>
                <a:cs typeface="Times New Roman" panose="02020603050405020304" pitchFamily="18" charset="0"/>
              </a:rPr>
              <a:t>Unconference Talk:</a:t>
            </a:r>
          </a:p>
          <a:p>
            <a:r>
              <a:rPr lang="en-US" sz="6200" b="1" dirty="0">
                <a:solidFill>
                  <a:schemeClr val="bg1"/>
                </a:solidFill>
                <a:latin typeface="+mj-lt"/>
                <a:ea typeface="ＭＳ Ｐゴシック"/>
                <a:cs typeface="Times New Roman" panose="02020603050405020304" pitchFamily="18" charset="0"/>
              </a:rPr>
              <a:t>Performance Analysis Tool (PAT)</a:t>
            </a:r>
          </a:p>
        </p:txBody>
      </p:sp>
    </p:spTree>
    <p:extLst>
      <p:ext uri="{BB962C8B-B14F-4D97-AF65-F5344CB8AC3E}">
        <p14:creationId xmlns:p14="http://schemas.microsoft.com/office/powerpoint/2010/main" val="334930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7725" y="25823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dirty="0">
                <a:latin typeface="+mj-lt"/>
                <a:cs typeface="Times New Roman" panose="02020603050405020304" pitchFamily="18" charset="0"/>
              </a:rPr>
              <a:t>Implementations</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10</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None/>
            </a:pPr>
            <a:endParaRPr lang="en-US" b="1" dirty="0">
              <a:latin typeface="+mn-lt"/>
              <a:ea typeface="ＭＳ Ｐゴシック"/>
              <a:cs typeface="Arial"/>
            </a:endParaRPr>
          </a:p>
          <a:p>
            <a:pPr marL="0" indent="0" algn="just">
              <a:buNone/>
            </a:pPr>
            <a:r>
              <a:rPr lang="en-US" b="1" dirty="0">
                <a:latin typeface="+mn-lt"/>
                <a:ea typeface="ＭＳ Ｐゴシック"/>
                <a:cs typeface="Arial"/>
              </a:rPr>
              <a:t>Update Configuration File</a:t>
            </a:r>
          </a:p>
          <a:p>
            <a:pPr lvl="1" algn="just"/>
            <a:endParaRPr lang="en-US" dirty="0">
              <a:latin typeface="+mn-lt"/>
              <a:cs typeface="Arial"/>
            </a:endParaRPr>
          </a:p>
          <a:p>
            <a:pPr marL="426705" lvl="1" indent="0" algn="just">
              <a:buNone/>
            </a:pPr>
            <a:r>
              <a:rPr lang="en-US" dirty="0">
                <a:latin typeface="+mn-lt"/>
                <a:cs typeface="Arial"/>
              </a:rPr>
              <a:t>Change Name of Test Case, Upload New Json File then press Update Button, or you can also Delete that test case.</a:t>
            </a:r>
          </a:p>
          <a:p>
            <a:pPr algn="just"/>
            <a:endParaRPr lang="en-US" dirty="0">
              <a:latin typeface="+mn-lt"/>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5FDBCF0-44F9-4862-8CC3-30A1D8E6D00F}"/>
              </a:ext>
            </a:extLst>
          </p:cNvPr>
          <p:cNvSpPr txBox="1"/>
          <p:nvPr/>
        </p:nvSpPr>
        <p:spPr>
          <a:xfrm>
            <a:off x="9543400" y="5421316"/>
            <a:ext cx="2484221" cy="692497"/>
          </a:xfrm>
          <a:prstGeom prst="rect">
            <a:avLst/>
          </a:prstGeom>
          <a:noFill/>
        </p:spPr>
        <p:txBody>
          <a:bodyPr wrap="square" tIns="91440" rtlCol="0">
            <a:spAutoFit/>
          </a:bodyPr>
          <a:lstStyle/>
          <a:p>
            <a:pPr>
              <a:buClr>
                <a:schemeClr val="accent1"/>
              </a:buClr>
            </a:pPr>
            <a:r>
              <a:rPr lang="en-US" b="1" dirty="0">
                <a:solidFill>
                  <a:schemeClr val="tx2"/>
                </a:solidFill>
                <a:latin typeface="+mj-lt"/>
                <a:cs typeface="Times New Roman" panose="02020603050405020304" pitchFamily="18" charset="0"/>
              </a:rPr>
              <a:t>Click on Update Button</a:t>
            </a:r>
          </a:p>
        </p:txBody>
      </p:sp>
      <p:sp>
        <p:nvSpPr>
          <p:cNvPr id="21" name="TextBox 20">
            <a:extLst>
              <a:ext uri="{FF2B5EF4-FFF2-40B4-BE49-F238E27FC236}">
                <a16:creationId xmlns:a16="http://schemas.microsoft.com/office/drawing/2014/main" id="{803C8CAA-9666-4507-8C50-FB21A6DB007A}"/>
              </a:ext>
            </a:extLst>
          </p:cNvPr>
          <p:cNvSpPr txBox="1"/>
          <p:nvPr/>
        </p:nvSpPr>
        <p:spPr>
          <a:xfrm>
            <a:off x="9550593" y="4444881"/>
            <a:ext cx="2484221" cy="692497"/>
          </a:xfrm>
          <a:prstGeom prst="rect">
            <a:avLst/>
          </a:prstGeom>
          <a:noFill/>
        </p:spPr>
        <p:txBody>
          <a:bodyPr wrap="square" tIns="91440" rtlCol="0">
            <a:spAutoFit/>
          </a:bodyPr>
          <a:lstStyle/>
          <a:p>
            <a:pPr>
              <a:buClr>
                <a:schemeClr val="accent1"/>
              </a:buClr>
            </a:pPr>
            <a:r>
              <a:rPr lang="en-US" b="1" dirty="0">
                <a:solidFill>
                  <a:schemeClr val="tx2"/>
                </a:solidFill>
                <a:latin typeface="+mj-lt"/>
                <a:cs typeface="Times New Roman" panose="02020603050405020304" pitchFamily="18" charset="0"/>
              </a:rPr>
              <a:t>Upload Updated Json File</a:t>
            </a:r>
          </a:p>
        </p:txBody>
      </p:sp>
      <p:sp>
        <p:nvSpPr>
          <p:cNvPr id="22" name="TextBox 21">
            <a:extLst>
              <a:ext uri="{FF2B5EF4-FFF2-40B4-BE49-F238E27FC236}">
                <a16:creationId xmlns:a16="http://schemas.microsoft.com/office/drawing/2014/main" id="{02F5764B-9BED-4C29-B2FB-F1DF20621785}"/>
              </a:ext>
            </a:extLst>
          </p:cNvPr>
          <p:cNvSpPr txBox="1"/>
          <p:nvPr/>
        </p:nvSpPr>
        <p:spPr>
          <a:xfrm>
            <a:off x="9550593" y="3408578"/>
            <a:ext cx="2484221" cy="692497"/>
          </a:xfrm>
          <a:prstGeom prst="rect">
            <a:avLst/>
          </a:prstGeom>
          <a:noFill/>
        </p:spPr>
        <p:txBody>
          <a:bodyPr wrap="square" tIns="91440" rtlCol="0">
            <a:spAutoFit/>
          </a:bodyPr>
          <a:lstStyle/>
          <a:p>
            <a:pPr>
              <a:buClr>
                <a:schemeClr val="accent1"/>
              </a:buClr>
            </a:pPr>
            <a:r>
              <a:rPr lang="en-US" b="1" dirty="0">
                <a:solidFill>
                  <a:schemeClr val="tx2"/>
                </a:solidFill>
                <a:latin typeface="+mj-lt"/>
                <a:cs typeface="Times New Roman" panose="02020603050405020304" pitchFamily="18" charset="0"/>
              </a:rPr>
              <a:t>Change Test Case Name</a:t>
            </a:r>
          </a:p>
        </p:txBody>
      </p:sp>
      <p:sp>
        <p:nvSpPr>
          <p:cNvPr id="23" name="TextBox 22">
            <a:extLst>
              <a:ext uri="{FF2B5EF4-FFF2-40B4-BE49-F238E27FC236}">
                <a16:creationId xmlns:a16="http://schemas.microsoft.com/office/drawing/2014/main" id="{0D8AE73F-D1E3-4E97-A56F-F847462256F6}"/>
              </a:ext>
            </a:extLst>
          </p:cNvPr>
          <p:cNvSpPr txBox="1"/>
          <p:nvPr/>
        </p:nvSpPr>
        <p:spPr>
          <a:xfrm>
            <a:off x="9557615" y="2851111"/>
            <a:ext cx="2288470" cy="415498"/>
          </a:xfrm>
          <a:prstGeom prst="rect">
            <a:avLst/>
          </a:prstGeom>
          <a:noFill/>
        </p:spPr>
        <p:txBody>
          <a:bodyPr wrap="square" tIns="91440" rtlCol="0">
            <a:spAutoFit/>
          </a:bodyPr>
          <a:lstStyle/>
          <a:p>
            <a:pPr>
              <a:buClr>
                <a:schemeClr val="accent1"/>
              </a:buClr>
            </a:pPr>
            <a:r>
              <a:rPr lang="en-US" b="1" dirty="0">
                <a:solidFill>
                  <a:schemeClr val="tx2"/>
                </a:solidFill>
                <a:latin typeface="+mj-lt"/>
                <a:cs typeface="Times New Roman" panose="02020603050405020304" pitchFamily="18" charset="0"/>
              </a:rPr>
              <a:t>Delete Button</a:t>
            </a:r>
          </a:p>
        </p:txBody>
      </p:sp>
      <p:pic>
        <p:nvPicPr>
          <p:cNvPr id="5" name="Picture 4" descr="Graphical user interface, text, application, email&#10;&#10;Description automatically generated">
            <a:extLst>
              <a:ext uri="{FF2B5EF4-FFF2-40B4-BE49-F238E27FC236}">
                <a16:creationId xmlns:a16="http://schemas.microsoft.com/office/drawing/2014/main" id="{6BCD89EB-8669-47C2-816A-3C056CE4A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603" y="2538331"/>
            <a:ext cx="7726559" cy="3918127"/>
          </a:xfrm>
          <a:prstGeom prst="rect">
            <a:avLst/>
          </a:prstGeom>
        </p:spPr>
      </p:pic>
      <p:cxnSp>
        <p:nvCxnSpPr>
          <p:cNvPr id="18" name="Straight Arrow Connector 17">
            <a:extLst>
              <a:ext uri="{FF2B5EF4-FFF2-40B4-BE49-F238E27FC236}">
                <a16:creationId xmlns:a16="http://schemas.microsoft.com/office/drawing/2014/main" id="{9F27A8F3-5D4D-4FAC-8124-5F88534DD006}"/>
              </a:ext>
            </a:extLst>
          </p:cNvPr>
          <p:cNvCxnSpPr>
            <a:cxnSpLocks/>
          </p:cNvCxnSpPr>
          <p:nvPr/>
        </p:nvCxnSpPr>
        <p:spPr>
          <a:xfrm>
            <a:off x="8794054" y="3125183"/>
            <a:ext cx="756539"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19799056-75C4-4163-8D0D-E8688A305BC8}"/>
              </a:ext>
            </a:extLst>
          </p:cNvPr>
          <p:cNvCxnSpPr>
            <a:cxnSpLocks/>
          </p:cNvCxnSpPr>
          <p:nvPr/>
        </p:nvCxnSpPr>
        <p:spPr>
          <a:xfrm flipV="1">
            <a:off x="6688754" y="3799228"/>
            <a:ext cx="2861839"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3CF52018-72C1-4633-A4A8-C444EBB7F9AF}"/>
              </a:ext>
            </a:extLst>
          </p:cNvPr>
          <p:cNvCxnSpPr>
            <a:cxnSpLocks/>
          </p:cNvCxnSpPr>
          <p:nvPr/>
        </p:nvCxnSpPr>
        <p:spPr>
          <a:xfrm flipV="1">
            <a:off x="6681561" y="4841579"/>
            <a:ext cx="2861839"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26679E0C-F62A-4E9C-A82B-18DECCD3722A}"/>
              </a:ext>
            </a:extLst>
          </p:cNvPr>
          <p:cNvCxnSpPr>
            <a:cxnSpLocks/>
          </p:cNvCxnSpPr>
          <p:nvPr/>
        </p:nvCxnSpPr>
        <p:spPr>
          <a:xfrm flipV="1">
            <a:off x="6711701" y="5797052"/>
            <a:ext cx="2861839"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214364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anim calcmode="lin" valueType="num">
                                      <p:cBhvr>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anim calcmode="lin" valueType="num">
                                      <p:cBhvr>
                                        <p:cTn id="22"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anim calcmode="lin" valueType="num">
                                      <p:cBhvr>
                                        <p:cTn id="29" dur="500" fill="hold"/>
                                        <p:tgtEl>
                                          <p:spTgt spid="5"/>
                                        </p:tgtEl>
                                        <p:attrNameLst>
                                          <p:attrName>ppt_x</p:attrName>
                                        </p:attrNameLst>
                                      </p:cBhvr>
                                      <p:tavLst>
                                        <p:tav tm="0">
                                          <p:val>
                                            <p:strVal val="#ppt_x"/>
                                          </p:val>
                                        </p:tav>
                                        <p:tav tm="100000">
                                          <p:val>
                                            <p:strVal val="#ppt_x"/>
                                          </p:val>
                                        </p:tav>
                                      </p:tavLst>
                                    </p:anim>
                                    <p:anim calcmode="lin" valueType="num">
                                      <p:cBhvr>
                                        <p:cTn id="30"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anim calcmode="lin" valueType="num">
                                      <p:cBhvr>
                                        <p:cTn id="36" dur="500" fill="hold"/>
                                        <p:tgtEl>
                                          <p:spTgt spid="18"/>
                                        </p:tgtEl>
                                        <p:attrNameLst>
                                          <p:attrName>ppt_x</p:attrName>
                                        </p:attrNameLst>
                                      </p:cBhvr>
                                      <p:tavLst>
                                        <p:tav tm="0">
                                          <p:val>
                                            <p:strVal val="#ppt_x"/>
                                          </p:val>
                                        </p:tav>
                                        <p:tav tm="100000">
                                          <p:val>
                                            <p:strVal val="#ppt_x"/>
                                          </p:val>
                                        </p:tav>
                                      </p:tavLst>
                                    </p:anim>
                                    <p:anim calcmode="lin" valueType="num">
                                      <p:cBhvr>
                                        <p:cTn id="3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anim calcmode="lin" valueType="num">
                                      <p:cBhvr>
                                        <p:cTn id="43" dur="500" fill="hold"/>
                                        <p:tgtEl>
                                          <p:spTgt spid="23"/>
                                        </p:tgtEl>
                                        <p:attrNameLst>
                                          <p:attrName>ppt_x</p:attrName>
                                        </p:attrNameLst>
                                      </p:cBhvr>
                                      <p:tavLst>
                                        <p:tav tm="0">
                                          <p:val>
                                            <p:strVal val="#ppt_x"/>
                                          </p:val>
                                        </p:tav>
                                        <p:tav tm="100000">
                                          <p:val>
                                            <p:strVal val="#ppt_x"/>
                                          </p:val>
                                        </p:tav>
                                      </p:tavLst>
                                    </p:anim>
                                    <p:anim calcmode="lin" valueType="num">
                                      <p:cBhvr>
                                        <p:cTn id="44"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anim calcmode="lin" valueType="num">
                                      <p:cBhvr>
                                        <p:cTn id="50" dur="500" fill="hold"/>
                                        <p:tgtEl>
                                          <p:spTgt spid="20"/>
                                        </p:tgtEl>
                                        <p:attrNameLst>
                                          <p:attrName>ppt_x</p:attrName>
                                        </p:attrNameLst>
                                      </p:cBhvr>
                                      <p:tavLst>
                                        <p:tav tm="0">
                                          <p:val>
                                            <p:strVal val="#ppt_x"/>
                                          </p:val>
                                        </p:tav>
                                        <p:tav tm="100000">
                                          <p:val>
                                            <p:strVal val="#ppt_x"/>
                                          </p:val>
                                        </p:tav>
                                      </p:tavLst>
                                    </p:anim>
                                    <p:anim calcmode="lin" valueType="num">
                                      <p:cBhvr>
                                        <p:cTn id="51"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anim calcmode="lin" valueType="num">
                                      <p:cBhvr>
                                        <p:cTn id="57" dur="500" fill="hold"/>
                                        <p:tgtEl>
                                          <p:spTgt spid="22"/>
                                        </p:tgtEl>
                                        <p:attrNameLst>
                                          <p:attrName>ppt_x</p:attrName>
                                        </p:attrNameLst>
                                      </p:cBhvr>
                                      <p:tavLst>
                                        <p:tav tm="0">
                                          <p:val>
                                            <p:strVal val="#ppt_x"/>
                                          </p:val>
                                        </p:tav>
                                        <p:tav tm="100000">
                                          <p:val>
                                            <p:strVal val="#ppt_x"/>
                                          </p:val>
                                        </p:tav>
                                      </p:tavLst>
                                    </p:anim>
                                    <p:anim calcmode="lin" valueType="num">
                                      <p:cBhvr>
                                        <p:cTn id="58"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anim calcmode="lin" valueType="num">
                                      <p:cBhvr>
                                        <p:cTn id="64" dur="500" fill="hold"/>
                                        <p:tgtEl>
                                          <p:spTgt spid="24"/>
                                        </p:tgtEl>
                                        <p:attrNameLst>
                                          <p:attrName>ppt_x</p:attrName>
                                        </p:attrNameLst>
                                      </p:cBhvr>
                                      <p:tavLst>
                                        <p:tav tm="0">
                                          <p:val>
                                            <p:strVal val="#ppt_x"/>
                                          </p:val>
                                        </p:tav>
                                        <p:tav tm="100000">
                                          <p:val>
                                            <p:strVal val="#ppt_x"/>
                                          </p:val>
                                        </p:tav>
                                      </p:tavLst>
                                    </p:anim>
                                    <p:anim calcmode="lin" valueType="num">
                                      <p:cBhvr>
                                        <p:cTn id="6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anim calcmode="lin" valueType="num">
                                      <p:cBhvr>
                                        <p:cTn id="71" dur="500" fill="hold"/>
                                        <p:tgtEl>
                                          <p:spTgt spid="21"/>
                                        </p:tgtEl>
                                        <p:attrNameLst>
                                          <p:attrName>ppt_x</p:attrName>
                                        </p:attrNameLst>
                                      </p:cBhvr>
                                      <p:tavLst>
                                        <p:tav tm="0">
                                          <p:val>
                                            <p:strVal val="#ppt_x"/>
                                          </p:val>
                                        </p:tav>
                                        <p:tav tm="100000">
                                          <p:val>
                                            <p:strVal val="#ppt_x"/>
                                          </p:val>
                                        </p:tav>
                                      </p:tavLst>
                                    </p:anim>
                                    <p:anim calcmode="lin" valueType="num">
                                      <p:cBhvr>
                                        <p:cTn id="72"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anim calcmode="lin" valueType="num">
                                      <p:cBhvr>
                                        <p:cTn id="78" dur="500" fill="hold"/>
                                        <p:tgtEl>
                                          <p:spTgt spid="27"/>
                                        </p:tgtEl>
                                        <p:attrNameLst>
                                          <p:attrName>ppt_x</p:attrName>
                                        </p:attrNameLst>
                                      </p:cBhvr>
                                      <p:tavLst>
                                        <p:tav tm="0">
                                          <p:val>
                                            <p:strVal val="#ppt_x"/>
                                          </p:val>
                                        </p:tav>
                                        <p:tav tm="100000">
                                          <p:val>
                                            <p:strVal val="#ppt_x"/>
                                          </p:val>
                                        </p:tav>
                                      </p:tavLst>
                                    </p:anim>
                                    <p:anim calcmode="lin" valueType="num">
                                      <p:cBhvr>
                                        <p:cTn id="7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anim calcmode="lin" valueType="num">
                                      <p:cBhvr>
                                        <p:cTn id="85" dur="500" fill="hold"/>
                                        <p:tgtEl>
                                          <p:spTgt spid="25"/>
                                        </p:tgtEl>
                                        <p:attrNameLst>
                                          <p:attrName>ppt_x</p:attrName>
                                        </p:attrNameLst>
                                      </p:cBhvr>
                                      <p:tavLst>
                                        <p:tav tm="0">
                                          <p:val>
                                            <p:strVal val="#ppt_x"/>
                                          </p:val>
                                        </p:tav>
                                        <p:tav tm="100000">
                                          <p:val>
                                            <p:strVal val="#ppt_x"/>
                                          </p:val>
                                        </p:tav>
                                      </p:tavLst>
                                    </p:anim>
                                    <p:anim calcmode="lin" valueType="num">
                                      <p:cBhvr>
                                        <p:cTn id="86"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7725" y="25823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Implementations</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11</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None/>
            </a:pPr>
            <a:endParaRPr lang="en-US" b="1" dirty="0">
              <a:latin typeface="+mn-lt"/>
              <a:ea typeface="ＭＳ Ｐゴシック"/>
              <a:cs typeface="Arial"/>
            </a:endParaRPr>
          </a:p>
          <a:p>
            <a:pPr marL="0" indent="0" algn="just">
              <a:buNone/>
            </a:pPr>
            <a:r>
              <a:rPr lang="en-US" b="1" dirty="0">
                <a:latin typeface="+mn-lt"/>
                <a:ea typeface="ＭＳ Ｐゴシック"/>
                <a:cs typeface="Arial"/>
              </a:rPr>
              <a:t>Upload Diag Files for Analysis</a:t>
            </a:r>
          </a:p>
          <a:p>
            <a:pPr marL="0" indent="0" algn="just">
              <a:buNone/>
            </a:pPr>
            <a:endParaRPr lang="en-US" b="1" dirty="0">
              <a:latin typeface="+mn-lt"/>
              <a:ea typeface="ＭＳ Ｐゴシック"/>
              <a:cs typeface="Arial"/>
            </a:endParaRPr>
          </a:p>
          <a:p>
            <a:pPr marL="426705" lvl="1" indent="0" algn="just">
              <a:buNone/>
            </a:pPr>
            <a:r>
              <a:rPr lang="en-US" dirty="0">
                <a:latin typeface="+mn-lt"/>
                <a:cs typeface="Arial"/>
              </a:rPr>
              <a:t>Select the test case uploaded from drop-down menu for validation. After selection click on execute button. </a:t>
            </a: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048ED1E-72E8-4C73-A283-526313729959}"/>
              </a:ext>
            </a:extLst>
          </p:cNvPr>
          <p:cNvSpPr txBox="1"/>
          <p:nvPr/>
        </p:nvSpPr>
        <p:spPr>
          <a:xfrm>
            <a:off x="9657707" y="5749369"/>
            <a:ext cx="2195401" cy="692497"/>
          </a:xfrm>
          <a:prstGeom prst="rect">
            <a:avLst/>
          </a:prstGeom>
          <a:noFill/>
        </p:spPr>
        <p:txBody>
          <a:bodyPr wrap="square" tIns="91440" rtlCol="0">
            <a:spAutoFit/>
          </a:bodyPr>
          <a:lstStyle/>
          <a:p>
            <a:pPr>
              <a:buClr>
                <a:schemeClr val="accent1"/>
              </a:buClr>
            </a:pPr>
            <a:r>
              <a:rPr lang="en-US" b="1" dirty="0">
                <a:solidFill>
                  <a:schemeClr val="tx2"/>
                </a:solidFill>
                <a:latin typeface="+mj-lt"/>
                <a:cs typeface="Times New Roman" panose="02020603050405020304" pitchFamily="18" charset="0"/>
              </a:rPr>
              <a:t>Click on Execute button</a:t>
            </a:r>
          </a:p>
        </p:txBody>
      </p:sp>
      <p:pic>
        <p:nvPicPr>
          <p:cNvPr id="5" name="Picture 4" descr="Graphical user interface&#10;&#10;Description automatically generated">
            <a:extLst>
              <a:ext uri="{FF2B5EF4-FFF2-40B4-BE49-F238E27FC236}">
                <a16:creationId xmlns:a16="http://schemas.microsoft.com/office/drawing/2014/main" id="{E2F6AE06-2BD9-4903-9C06-981452DEE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021" y="2391318"/>
            <a:ext cx="8041608" cy="3865943"/>
          </a:xfrm>
          <a:prstGeom prst="rect">
            <a:avLst/>
          </a:prstGeom>
        </p:spPr>
      </p:pic>
      <p:cxnSp>
        <p:nvCxnSpPr>
          <p:cNvPr id="12" name="Straight Arrow Connector 11">
            <a:extLst>
              <a:ext uri="{FF2B5EF4-FFF2-40B4-BE49-F238E27FC236}">
                <a16:creationId xmlns:a16="http://schemas.microsoft.com/office/drawing/2014/main" id="{83EF4944-38F0-4D00-9167-6E4FA97E4E60}"/>
              </a:ext>
            </a:extLst>
          </p:cNvPr>
          <p:cNvCxnSpPr>
            <a:cxnSpLocks/>
          </p:cNvCxnSpPr>
          <p:nvPr/>
        </p:nvCxnSpPr>
        <p:spPr>
          <a:xfrm flipV="1">
            <a:off x="5799422" y="6127417"/>
            <a:ext cx="3773087" cy="2"/>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501197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anim calcmode="lin" valueType="num">
                                      <p:cBhvr>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anim calcmode="lin" valueType="num">
                                      <p:cBhvr>
                                        <p:cTn id="22"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anim calcmode="lin" valueType="num">
                                      <p:cBhvr>
                                        <p:cTn id="29" dur="500" fill="hold"/>
                                        <p:tgtEl>
                                          <p:spTgt spid="5"/>
                                        </p:tgtEl>
                                        <p:attrNameLst>
                                          <p:attrName>ppt_x</p:attrName>
                                        </p:attrNameLst>
                                      </p:cBhvr>
                                      <p:tavLst>
                                        <p:tav tm="0">
                                          <p:val>
                                            <p:strVal val="#ppt_x"/>
                                          </p:val>
                                        </p:tav>
                                        <p:tav tm="100000">
                                          <p:val>
                                            <p:strVal val="#ppt_x"/>
                                          </p:val>
                                        </p:tav>
                                      </p:tavLst>
                                    </p:anim>
                                    <p:anim calcmode="lin" valueType="num">
                                      <p:cBhvr>
                                        <p:cTn id="30"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anim calcmode="lin" valueType="num">
                                      <p:cBhvr>
                                        <p:cTn id="36" dur="500" fill="hold"/>
                                        <p:tgtEl>
                                          <p:spTgt spid="12"/>
                                        </p:tgtEl>
                                        <p:attrNameLst>
                                          <p:attrName>ppt_x</p:attrName>
                                        </p:attrNameLst>
                                      </p:cBhvr>
                                      <p:tavLst>
                                        <p:tav tm="0">
                                          <p:val>
                                            <p:strVal val="#ppt_x"/>
                                          </p:val>
                                        </p:tav>
                                        <p:tav tm="100000">
                                          <p:val>
                                            <p:strVal val="#ppt_x"/>
                                          </p:val>
                                        </p:tav>
                                      </p:tavLst>
                                    </p:anim>
                                    <p:anim calcmode="lin" valueType="num">
                                      <p:cBhvr>
                                        <p:cTn id="37"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anim calcmode="lin" valueType="num">
                                      <p:cBhvr>
                                        <p:cTn id="43" dur="500" fill="hold"/>
                                        <p:tgtEl>
                                          <p:spTgt spid="14"/>
                                        </p:tgtEl>
                                        <p:attrNameLst>
                                          <p:attrName>ppt_x</p:attrName>
                                        </p:attrNameLst>
                                      </p:cBhvr>
                                      <p:tavLst>
                                        <p:tav tm="0">
                                          <p:val>
                                            <p:strVal val="#ppt_x"/>
                                          </p:val>
                                        </p:tav>
                                        <p:tav tm="100000">
                                          <p:val>
                                            <p:strVal val="#ppt_x"/>
                                          </p:val>
                                        </p:tav>
                                      </p:tavLst>
                                    </p:anim>
                                    <p:anim calcmode="lin" valueType="num">
                                      <p:cBhvr>
                                        <p:cTn id="4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Analysis View </a:t>
            </a:r>
          </a:p>
        </p:txBody>
      </p:sp>
      <p:cxnSp>
        <p:nvCxnSpPr>
          <p:cNvPr id="10" name="Straight Connector 9"/>
          <p:cNvCxnSpPr/>
          <p:nvPr/>
        </p:nvCxnSpPr>
        <p:spPr>
          <a:xfrm>
            <a:off x="838199" y="1271371"/>
            <a:ext cx="1028739"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2" name="Slide Number Placeholder 1">
            <a:extLst>
              <a:ext uri="{FF2B5EF4-FFF2-40B4-BE49-F238E27FC236}">
                <a16:creationId xmlns:a16="http://schemas.microsoft.com/office/drawing/2014/main" id="{71AC2B58-7FF9-47AC-8216-E70754C8CB82}"/>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12</a:t>
            </a:fld>
            <a:endParaRPr lang="en-US"/>
          </a:p>
        </p:txBody>
      </p:sp>
      <p:sp>
        <p:nvSpPr>
          <p:cNvPr id="16" name="Text Placeholder 4">
            <a:extLst>
              <a:ext uri="{FF2B5EF4-FFF2-40B4-BE49-F238E27FC236}">
                <a16:creationId xmlns:a16="http://schemas.microsoft.com/office/drawing/2014/main" id="{96E3C645-2AF0-4C43-94D3-5093D654C7B5}"/>
              </a:ext>
            </a:extLst>
          </p:cNvPr>
          <p:cNvSpPr txBox="1">
            <a:spLocks/>
          </p:cNvSpPr>
          <p:nvPr/>
        </p:nvSpPr>
        <p:spPr>
          <a:xfrm>
            <a:off x="733351" y="1271371"/>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Font typeface="Wingdings" panose="05000000000000000000" pitchFamily="2" charset="2"/>
              <a:buNone/>
            </a:pPr>
            <a:endParaRPr lang="en-US" dirty="0">
              <a:latin typeface="+mn-lt"/>
              <a:cs typeface="Arial"/>
            </a:endParaRPr>
          </a:p>
          <a:p>
            <a:pPr algn="just"/>
            <a:r>
              <a:rPr lang="en-US" dirty="0">
                <a:latin typeface="+mn-lt"/>
              </a:rPr>
              <a:t>PAT Tool provides </a:t>
            </a:r>
            <a:r>
              <a:rPr lang="en-US" b="1" dirty="0">
                <a:latin typeface="+mn-lt"/>
              </a:rPr>
              <a:t>two types of views </a:t>
            </a:r>
            <a:r>
              <a:rPr lang="en-US" dirty="0">
                <a:latin typeface="+mn-lt"/>
              </a:rPr>
              <a:t>to users i.e., </a:t>
            </a:r>
            <a:r>
              <a:rPr lang="en-US" b="1" dirty="0">
                <a:latin typeface="+mn-lt"/>
              </a:rPr>
              <a:t>Tree</a:t>
            </a:r>
            <a:r>
              <a:rPr lang="en-US" dirty="0">
                <a:latin typeface="+mn-lt"/>
              </a:rPr>
              <a:t> </a:t>
            </a:r>
            <a:r>
              <a:rPr lang="en-US" b="1" dirty="0">
                <a:latin typeface="+mn-lt"/>
              </a:rPr>
              <a:t>View</a:t>
            </a:r>
            <a:r>
              <a:rPr lang="en-US" dirty="0">
                <a:latin typeface="+mn-lt"/>
              </a:rPr>
              <a:t> and </a:t>
            </a:r>
            <a:r>
              <a:rPr lang="en-US" b="1" dirty="0">
                <a:latin typeface="+mn-lt"/>
              </a:rPr>
              <a:t>Report</a:t>
            </a:r>
            <a:r>
              <a:rPr lang="en-US" dirty="0">
                <a:latin typeface="+mn-lt"/>
              </a:rPr>
              <a:t> </a:t>
            </a:r>
            <a:r>
              <a:rPr lang="en-US" b="1" dirty="0">
                <a:latin typeface="+mn-lt"/>
              </a:rPr>
              <a:t>view</a:t>
            </a:r>
            <a:r>
              <a:rPr lang="en-US" dirty="0">
                <a:latin typeface="+mn-lt"/>
              </a:rPr>
              <a:t> (i.e., spreadsheet view)​</a:t>
            </a:r>
          </a:p>
          <a:p>
            <a:pPr algn="just"/>
            <a:endParaRPr lang="en-US" dirty="0">
              <a:latin typeface="+mn-lt"/>
            </a:endParaRPr>
          </a:p>
          <a:p>
            <a:pPr algn="just"/>
            <a:r>
              <a:rPr lang="en-US" b="1" dirty="0">
                <a:latin typeface="+mn-lt"/>
              </a:rPr>
              <a:t>Tree View</a:t>
            </a:r>
            <a:r>
              <a:rPr lang="en-US" dirty="0">
                <a:latin typeface="+mn-lt"/>
              </a:rPr>
              <a:t>: Nested view. Each module contains sub-modules</a:t>
            </a:r>
          </a:p>
          <a:p>
            <a:pPr algn="just"/>
            <a:endParaRPr lang="en-US" dirty="0">
              <a:latin typeface="+mn-lt"/>
            </a:endParaRPr>
          </a:p>
          <a:p>
            <a:pPr algn="just"/>
            <a:r>
              <a:rPr lang="en-US" b="1" dirty="0">
                <a:latin typeface="+mn-lt"/>
              </a:rPr>
              <a:t>Excel View</a:t>
            </a:r>
            <a:r>
              <a:rPr lang="en-US" dirty="0">
                <a:latin typeface="+mn-lt"/>
              </a:rPr>
              <a:t>: Not a Nested view. This contains all modules according to your keyword pair order​.</a:t>
            </a:r>
          </a:p>
          <a:p>
            <a:pPr algn="just"/>
            <a:endParaRPr lang="en-US" dirty="0">
              <a:latin typeface="+mn-lt"/>
              <a:cs typeface="Arial"/>
            </a:endParaRPr>
          </a:p>
          <a:p>
            <a:pPr algn="just"/>
            <a:r>
              <a:rPr lang="en-US" b="1" dirty="0">
                <a:latin typeface="+mn-lt"/>
                <a:cs typeface="Arial"/>
              </a:rPr>
              <a:t>Both Views contains</a:t>
            </a:r>
            <a:r>
              <a:rPr lang="en-US" dirty="0">
                <a:latin typeface="+mn-lt"/>
                <a:cs typeface="Arial"/>
              </a:rPr>
              <a:t>:</a:t>
            </a:r>
          </a:p>
          <a:p>
            <a:pPr marL="608965" lvl="1" algn="just"/>
            <a:r>
              <a:rPr lang="en-US" sz="1800" dirty="0">
                <a:latin typeface="+mn-lt"/>
                <a:cs typeface="Arial"/>
              </a:rPr>
              <a:t>Line Number</a:t>
            </a:r>
          </a:p>
          <a:p>
            <a:pPr marL="608965" lvl="1" algn="just"/>
            <a:r>
              <a:rPr lang="en-US" sz="1800" dirty="0">
                <a:latin typeface="+mn-lt"/>
                <a:cs typeface="Arial"/>
              </a:rPr>
              <a:t>Time Stamp</a:t>
            </a:r>
          </a:p>
          <a:p>
            <a:pPr marL="608965" lvl="1" algn="just"/>
            <a:r>
              <a:rPr lang="en-US" sz="1800" dirty="0">
                <a:latin typeface="+mn-lt"/>
                <a:cs typeface="Arial"/>
              </a:rPr>
              <a:t>Whole Syntax</a:t>
            </a:r>
          </a:p>
          <a:p>
            <a:pPr marL="608965" lvl="1" algn="just"/>
            <a:r>
              <a:rPr lang="en-US" sz="1800" dirty="0">
                <a:latin typeface="+mn-lt"/>
                <a:cs typeface="Arial"/>
              </a:rPr>
              <a:t>Module Name</a:t>
            </a:r>
          </a:p>
          <a:p>
            <a:pPr marL="608965" lvl="1" algn="just"/>
            <a:r>
              <a:rPr lang="en-US" sz="1800" dirty="0">
                <a:latin typeface="+mn-lt"/>
                <a:cs typeface="Arial"/>
              </a:rPr>
              <a:t>Duration it took</a:t>
            </a:r>
          </a:p>
        </p:txBody>
      </p:sp>
    </p:spTree>
    <p:extLst>
      <p:ext uri="{BB962C8B-B14F-4D97-AF65-F5344CB8AC3E}">
        <p14:creationId xmlns:p14="http://schemas.microsoft.com/office/powerpoint/2010/main" val="1301025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500"/>
                                        <p:tgtEl>
                                          <p:spTgt spid="16">
                                            <p:txEl>
                                              <p:pRg st="1" end="1"/>
                                            </p:txEl>
                                          </p:spTgt>
                                        </p:tgtEl>
                                      </p:cBhvr>
                                    </p:animEffect>
                                    <p:anim calcmode="lin" valueType="num">
                                      <p:cBhvr>
                                        <p:cTn id="1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Effect transition="in" filter="fade">
                                      <p:cBhvr>
                                        <p:cTn id="21" dur="500"/>
                                        <p:tgtEl>
                                          <p:spTgt spid="16">
                                            <p:txEl>
                                              <p:pRg st="3" end="3"/>
                                            </p:txEl>
                                          </p:spTgt>
                                        </p:tgtEl>
                                      </p:cBhvr>
                                    </p:animEffect>
                                    <p:anim calcmode="lin" valueType="num">
                                      <p:cBhvr>
                                        <p:cTn id="22"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5" end="5"/>
                                            </p:txEl>
                                          </p:spTgt>
                                        </p:tgtEl>
                                        <p:attrNameLst>
                                          <p:attrName>style.visibility</p:attrName>
                                        </p:attrNameLst>
                                      </p:cBhvr>
                                      <p:to>
                                        <p:strVal val="visible"/>
                                      </p:to>
                                    </p:set>
                                    <p:animEffect transition="in" filter="fade">
                                      <p:cBhvr>
                                        <p:cTn id="28" dur="500"/>
                                        <p:tgtEl>
                                          <p:spTgt spid="16">
                                            <p:txEl>
                                              <p:pRg st="5" end="5"/>
                                            </p:txEl>
                                          </p:spTgt>
                                        </p:tgtEl>
                                      </p:cBhvr>
                                    </p:animEffect>
                                    <p:anim calcmode="lin" valueType="num">
                                      <p:cBhvr>
                                        <p:cTn id="29"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7" end="7"/>
                                            </p:txEl>
                                          </p:spTgt>
                                        </p:tgtEl>
                                        <p:attrNameLst>
                                          <p:attrName>style.visibility</p:attrName>
                                        </p:attrNameLst>
                                      </p:cBhvr>
                                      <p:to>
                                        <p:strVal val="visible"/>
                                      </p:to>
                                    </p:set>
                                    <p:animEffect transition="in" filter="fade">
                                      <p:cBhvr>
                                        <p:cTn id="35" dur="500"/>
                                        <p:tgtEl>
                                          <p:spTgt spid="16">
                                            <p:txEl>
                                              <p:pRg st="7" end="7"/>
                                            </p:txEl>
                                          </p:spTgt>
                                        </p:tgtEl>
                                      </p:cBhvr>
                                    </p:animEffect>
                                    <p:anim calcmode="lin" valueType="num">
                                      <p:cBhvr>
                                        <p:cTn id="36"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p:cTn id="37" dur="500" fill="hold"/>
                                        <p:tgtEl>
                                          <p:spTgt spid="1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xEl>
                                              <p:pRg st="8" end="8"/>
                                            </p:txEl>
                                          </p:spTgt>
                                        </p:tgtEl>
                                        <p:attrNameLst>
                                          <p:attrName>style.visibility</p:attrName>
                                        </p:attrNameLst>
                                      </p:cBhvr>
                                      <p:to>
                                        <p:strVal val="visible"/>
                                      </p:to>
                                    </p:set>
                                    <p:animEffect transition="in" filter="fade">
                                      <p:cBhvr>
                                        <p:cTn id="42" dur="500"/>
                                        <p:tgtEl>
                                          <p:spTgt spid="16">
                                            <p:txEl>
                                              <p:pRg st="8" end="8"/>
                                            </p:txEl>
                                          </p:spTgt>
                                        </p:tgtEl>
                                      </p:cBhvr>
                                    </p:animEffect>
                                    <p:anim calcmode="lin" valueType="num">
                                      <p:cBhvr>
                                        <p:cTn id="43"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6">
                                            <p:txEl>
                                              <p:pRg st="9" end="9"/>
                                            </p:txEl>
                                          </p:spTgt>
                                        </p:tgtEl>
                                        <p:attrNameLst>
                                          <p:attrName>style.visibility</p:attrName>
                                        </p:attrNameLst>
                                      </p:cBhvr>
                                      <p:to>
                                        <p:strVal val="visible"/>
                                      </p:to>
                                    </p:set>
                                    <p:animEffect transition="in" filter="fade">
                                      <p:cBhvr>
                                        <p:cTn id="49" dur="500"/>
                                        <p:tgtEl>
                                          <p:spTgt spid="16">
                                            <p:txEl>
                                              <p:pRg st="9" end="9"/>
                                            </p:txEl>
                                          </p:spTgt>
                                        </p:tgtEl>
                                      </p:cBhvr>
                                    </p:animEffect>
                                    <p:anim calcmode="lin" valueType="num">
                                      <p:cBhvr>
                                        <p:cTn id="50" dur="500" fill="hold"/>
                                        <p:tgtEl>
                                          <p:spTgt spid="16">
                                            <p:txEl>
                                              <p:pRg st="9" end="9"/>
                                            </p:txEl>
                                          </p:spTgt>
                                        </p:tgtEl>
                                        <p:attrNameLst>
                                          <p:attrName>ppt_x</p:attrName>
                                        </p:attrNameLst>
                                      </p:cBhvr>
                                      <p:tavLst>
                                        <p:tav tm="0">
                                          <p:val>
                                            <p:strVal val="#ppt_x"/>
                                          </p:val>
                                        </p:tav>
                                        <p:tav tm="100000">
                                          <p:val>
                                            <p:strVal val="#ppt_x"/>
                                          </p:val>
                                        </p:tav>
                                      </p:tavLst>
                                    </p:anim>
                                    <p:anim calcmode="lin" valueType="num">
                                      <p:cBhvr>
                                        <p:cTn id="51" dur="500" fill="hold"/>
                                        <p:tgtEl>
                                          <p:spTgt spid="1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
                                            <p:txEl>
                                              <p:pRg st="10" end="10"/>
                                            </p:txEl>
                                          </p:spTgt>
                                        </p:tgtEl>
                                        <p:attrNameLst>
                                          <p:attrName>style.visibility</p:attrName>
                                        </p:attrNameLst>
                                      </p:cBhvr>
                                      <p:to>
                                        <p:strVal val="visible"/>
                                      </p:to>
                                    </p:set>
                                    <p:animEffect transition="in" filter="fade">
                                      <p:cBhvr>
                                        <p:cTn id="56" dur="500"/>
                                        <p:tgtEl>
                                          <p:spTgt spid="16">
                                            <p:txEl>
                                              <p:pRg st="10" end="10"/>
                                            </p:txEl>
                                          </p:spTgt>
                                        </p:tgtEl>
                                      </p:cBhvr>
                                    </p:animEffect>
                                    <p:anim calcmode="lin" valueType="num">
                                      <p:cBhvr>
                                        <p:cTn id="57" dur="500" fill="hold"/>
                                        <p:tgtEl>
                                          <p:spTgt spid="16">
                                            <p:txEl>
                                              <p:pRg st="10" end="10"/>
                                            </p:txEl>
                                          </p:spTgt>
                                        </p:tgtEl>
                                        <p:attrNameLst>
                                          <p:attrName>ppt_x</p:attrName>
                                        </p:attrNameLst>
                                      </p:cBhvr>
                                      <p:tavLst>
                                        <p:tav tm="0">
                                          <p:val>
                                            <p:strVal val="#ppt_x"/>
                                          </p:val>
                                        </p:tav>
                                        <p:tav tm="100000">
                                          <p:val>
                                            <p:strVal val="#ppt_x"/>
                                          </p:val>
                                        </p:tav>
                                      </p:tavLst>
                                    </p:anim>
                                    <p:anim calcmode="lin" valueType="num">
                                      <p:cBhvr>
                                        <p:cTn id="58" dur="500" fill="hold"/>
                                        <p:tgtEl>
                                          <p:spTgt spid="1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6">
                                            <p:txEl>
                                              <p:pRg st="11" end="11"/>
                                            </p:txEl>
                                          </p:spTgt>
                                        </p:tgtEl>
                                        <p:attrNameLst>
                                          <p:attrName>style.visibility</p:attrName>
                                        </p:attrNameLst>
                                      </p:cBhvr>
                                      <p:to>
                                        <p:strVal val="visible"/>
                                      </p:to>
                                    </p:set>
                                    <p:animEffect transition="in" filter="fade">
                                      <p:cBhvr>
                                        <p:cTn id="63" dur="500"/>
                                        <p:tgtEl>
                                          <p:spTgt spid="16">
                                            <p:txEl>
                                              <p:pRg st="11" end="11"/>
                                            </p:txEl>
                                          </p:spTgt>
                                        </p:tgtEl>
                                      </p:cBhvr>
                                    </p:animEffect>
                                    <p:anim calcmode="lin" valueType="num">
                                      <p:cBhvr>
                                        <p:cTn id="64" dur="500" fill="hold"/>
                                        <p:tgtEl>
                                          <p:spTgt spid="16">
                                            <p:txEl>
                                              <p:pRg st="11" end="11"/>
                                            </p:txEl>
                                          </p:spTgt>
                                        </p:tgtEl>
                                        <p:attrNameLst>
                                          <p:attrName>ppt_x</p:attrName>
                                        </p:attrNameLst>
                                      </p:cBhvr>
                                      <p:tavLst>
                                        <p:tav tm="0">
                                          <p:val>
                                            <p:strVal val="#ppt_x"/>
                                          </p:val>
                                        </p:tav>
                                        <p:tav tm="100000">
                                          <p:val>
                                            <p:strVal val="#ppt_x"/>
                                          </p:val>
                                        </p:tav>
                                      </p:tavLst>
                                    </p:anim>
                                    <p:anim calcmode="lin" valueType="num">
                                      <p:cBhvr>
                                        <p:cTn id="65" dur="500" fill="hold"/>
                                        <p:tgtEl>
                                          <p:spTgt spid="1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6">
                                            <p:txEl>
                                              <p:pRg st="12" end="12"/>
                                            </p:txEl>
                                          </p:spTgt>
                                        </p:tgtEl>
                                        <p:attrNameLst>
                                          <p:attrName>style.visibility</p:attrName>
                                        </p:attrNameLst>
                                      </p:cBhvr>
                                      <p:to>
                                        <p:strVal val="visible"/>
                                      </p:to>
                                    </p:set>
                                    <p:animEffect transition="in" filter="fade">
                                      <p:cBhvr>
                                        <p:cTn id="70" dur="500"/>
                                        <p:tgtEl>
                                          <p:spTgt spid="16">
                                            <p:txEl>
                                              <p:pRg st="12" end="12"/>
                                            </p:txEl>
                                          </p:spTgt>
                                        </p:tgtEl>
                                      </p:cBhvr>
                                    </p:animEffect>
                                    <p:anim calcmode="lin" valueType="num">
                                      <p:cBhvr>
                                        <p:cTn id="71" dur="500" fill="hold"/>
                                        <p:tgtEl>
                                          <p:spTgt spid="16">
                                            <p:txEl>
                                              <p:pRg st="12" end="12"/>
                                            </p:txEl>
                                          </p:spTgt>
                                        </p:tgtEl>
                                        <p:attrNameLst>
                                          <p:attrName>ppt_x</p:attrName>
                                        </p:attrNameLst>
                                      </p:cBhvr>
                                      <p:tavLst>
                                        <p:tav tm="0">
                                          <p:val>
                                            <p:strVal val="#ppt_x"/>
                                          </p:val>
                                        </p:tav>
                                        <p:tav tm="100000">
                                          <p:val>
                                            <p:strVal val="#ppt_x"/>
                                          </p:val>
                                        </p:tav>
                                      </p:tavLst>
                                    </p:anim>
                                    <p:anim calcmode="lin" valueType="num">
                                      <p:cBhvr>
                                        <p:cTn id="72" dur="500" fill="hold"/>
                                        <p:tgtEl>
                                          <p:spTgt spid="1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7725" y="25823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Tree View for Analysis</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13</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81013"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None/>
            </a:pPr>
            <a:endParaRPr lang="en-US" b="1" dirty="0">
              <a:latin typeface="Times New Roman"/>
              <a:ea typeface="ＭＳ Ｐゴシック"/>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665CE59-1ACC-409E-BC1A-CB6D295CC506}"/>
              </a:ext>
            </a:extLst>
          </p:cNvPr>
          <p:cNvSpPr txBox="1"/>
          <p:nvPr/>
        </p:nvSpPr>
        <p:spPr>
          <a:xfrm>
            <a:off x="10377050" y="1999513"/>
            <a:ext cx="1856509" cy="1246495"/>
          </a:xfrm>
          <a:prstGeom prst="rect">
            <a:avLst/>
          </a:prstGeom>
          <a:noFill/>
        </p:spPr>
        <p:txBody>
          <a:bodyPr wrap="square" tIns="91440" rtlCol="0">
            <a:spAutoFit/>
          </a:bodyPr>
          <a:lstStyle/>
          <a:p>
            <a:pPr>
              <a:buClr>
                <a:schemeClr val="accent1"/>
              </a:buClr>
            </a:pPr>
            <a:r>
              <a:rPr lang="en-US" b="1" dirty="0">
                <a:solidFill>
                  <a:schemeClr val="tx2"/>
                </a:solidFill>
                <a:latin typeface="+mj-lt"/>
                <a:cs typeface="Times New Roman" panose="02020603050405020304" pitchFamily="18" charset="0"/>
              </a:rPr>
              <a:t>Report of Passed &amp; Failed Test Cases</a:t>
            </a:r>
          </a:p>
        </p:txBody>
      </p:sp>
      <p:sp>
        <p:nvSpPr>
          <p:cNvPr id="25" name="TextBox 24">
            <a:extLst>
              <a:ext uri="{FF2B5EF4-FFF2-40B4-BE49-F238E27FC236}">
                <a16:creationId xmlns:a16="http://schemas.microsoft.com/office/drawing/2014/main" id="{AF7527F9-8BC9-4B93-A9B4-9B7C8634278A}"/>
              </a:ext>
            </a:extLst>
          </p:cNvPr>
          <p:cNvSpPr txBox="1"/>
          <p:nvPr/>
        </p:nvSpPr>
        <p:spPr>
          <a:xfrm>
            <a:off x="10377049" y="3787952"/>
            <a:ext cx="1856509" cy="1246495"/>
          </a:xfrm>
          <a:prstGeom prst="rect">
            <a:avLst/>
          </a:prstGeom>
          <a:noFill/>
        </p:spPr>
        <p:txBody>
          <a:bodyPr wrap="square" tIns="91440" rtlCol="0">
            <a:spAutoFit/>
          </a:bodyPr>
          <a:lstStyle/>
          <a:p>
            <a:pPr>
              <a:buClr>
                <a:schemeClr val="accent1"/>
              </a:buClr>
            </a:pPr>
            <a:r>
              <a:rPr lang="en-US" b="1" dirty="0">
                <a:solidFill>
                  <a:schemeClr val="tx2"/>
                </a:solidFill>
                <a:latin typeface="+mj-lt"/>
                <a:cs typeface="Times New Roman" panose="02020603050405020304" pitchFamily="18" charset="0"/>
              </a:rPr>
              <a:t>Extended the default execution time</a:t>
            </a:r>
          </a:p>
        </p:txBody>
      </p:sp>
      <p:pic>
        <p:nvPicPr>
          <p:cNvPr id="12" name="Picture 11" descr="Graphical user interface, text, application, email&#10;&#10;Description automatically generated">
            <a:extLst>
              <a:ext uri="{FF2B5EF4-FFF2-40B4-BE49-F238E27FC236}">
                <a16:creationId xmlns:a16="http://schemas.microsoft.com/office/drawing/2014/main" id="{6B4EC490-3655-4A7D-9883-EF8BE313A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71" y="1356961"/>
            <a:ext cx="9268612" cy="4861983"/>
          </a:xfrm>
          <a:prstGeom prst="rect">
            <a:avLst/>
          </a:prstGeom>
        </p:spPr>
      </p:pic>
      <p:cxnSp>
        <p:nvCxnSpPr>
          <p:cNvPr id="13" name="Straight Arrow Connector 12">
            <a:extLst>
              <a:ext uri="{FF2B5EF4-FFF2-40B4-BE49-F238E27FC236}">
                <a16:creationId xmlns:a16="http://schemas.microsoft.com/office/drawing/2014/main" id="{1CF943FA-B193-43CE-B909-BF4B7C8660F1}"/>
              </a:ext>
            </a:extLst>
          </p:cNvPr>
          <p:cNvCxnSpPr>
            <a:cxnSpLocks/>
          </p:cNvCxnSpPr>
          <p:nvPr/>
        </p:nvCxnSpPr>
        <p:spPr>
          <a:xfrm>
            <a:off x="3605986" y="2518174"/>
            <a:ext cx="6771064"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1BE06AF5-A75A-4FE2-95B4-5B1FFDD3D5C0}"/>
              </a:ext>
            </a:extLst>
          </p:cNvPr>
          <p:cNvCxnSpPr>
            <a:cxnSpLocks/>
          </p:cNvCxnSpPr>
          <p:nvPr/>
        </p:nvCxnSpPr>
        <p:spPr>
          <a:xfrm>
            <a:off x="3515790" y="4322092"/>
            <a:ext cx="686126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57716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anim calcmode="lin" valueType="num">
                                      <p:cBhvr>
                                        <p:cTn id="36" dur="500" fill="hold"/>
                                        <p:tgtEl>
                                          <p:spTgt spid="18"/>
                                        </p:tgtEl>
                                        <p:attrNameLst>
                                          <p:attrName>ppt_x</p:attrName>
                                        </p:attrNameLst>
                                      </p:cBhvr>
                                      <p:tavLst>
                                        <p:tav tm="0">
                                          <p:val>
                                            <p:strVal val="#ppt_x"/>
                                          </p:val>
                                        </p:tav>
                                        <p:tav tm="100000">
                                          <p:val>
                                            <p:strVal val="#ppt_x"/>
                                          </p:val>
                                        </p:tav>
                                      </p:tavLst>
                                    </p:anim>
                                    <p:anim calcmode="lin" valueType="num">
                                      <p:cBhvr>
                                        <p:cTn id="3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anim calcmode="lin" valueType="num">
                                      <p:cBhvr>
                                        <p:cTn id="43" dur="500" fill="hold"/>
                                        <p:tgtEl>
                                          <p:spTgt spid="25"/>
                                        </p:tgtEl>
                                        <p:attrNameLst>
                                          <p:attrName>ppt_x</p:attrName>
                                        </p:attrNameLst>
                                      </p:cBhvr>
                                      <p:tavLst>
                                        <p:tav tm="0">
                                          <p:val>
                                            <p:strVal val="#ppt_x"/>
                                          </p:val>
                                        </p:tav>
                                        <p:tav tm="100000">
                                          <p:val>
                                            <p:strVal val="#ppt_x"/>
                                          </p:val>
                                        </p:tav>
                                      </p:tavLst>
                                    </p:anim>
                                    <p:anim calcmode="lin" valueType="num">
                                      <p:cBhvr>
                                        <p:cTn id="44"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7725" y="25823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Report View for Analysis (Excel Format)</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14</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81013"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None/>
            </a:pPr>
            <a:endParaRPr lang="en-US" b="1" dirty="0">
              <a:latin typeface="Times New Roman"/>
              <a:ea typeface="ＭＳ Ｐゴシック"/>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60969" y="994281"/>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61FC7C7-5ED3-42A4-8F7A-4158BD169F04}"/>
              </a:ext>
            </a:extLst>
          </p:cNvPr>
          <p:cNvPicPr>
            <a:picLocks noChangeAspect="1"/>
          </p:cNvPicPr>
          <p:nvPr/>
        </p:nvPicPr>
        <p:blipFill>
          <a:blip r:embed="rId2"/>
          <a:stretch>
            <a:fillRect/>
          </a:stretch>
        </p:blipFill>
        <p:spPr>
          <a:xfrm>
            <a:off x="844551" y="1276904"/>
            <a:ext cx="9531626" cy="5158000"/>
          </a:xfrm>
          <a:prstGeom prst="rect">
            <a:avLst/>
          </a:prstGeom>
        </p:spPr>
      </p:pic>
    </p:spTree>
    <p:extLst>
      <p:ext uri="{BB962C8B-B14F-4D97-AF65-F5344CB8AC3E}">
        <p14:creationId xmlns:p14="http://schemas.microsoft.com/office/powerpoint/2010/main" val="25327793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85775" y="34196"/>
            <a:ext cx="10956851" cy="1325033"/>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rPr>
              <a:t>Steps for Validation of Each Test Case </a:t>
            </a:r>
            <a:r>
              <a:rPr lang="en-US" sz="3200" dirty="0">
                <a:latin typeface="+mj-lt"/>
              </a:rPr>
              <a:t>​</a:t>
            </a:r>
            <a:endParaRPr lang="en-US" sz="3200" b="1" dirty="0">
              <a:latin typeface="+mj-lt"/>
              <a:cs typeface="Times New Roman" panose="02020603050405020304" pitchFamily="18" charset="0"/>
            </a:endParaRPr>
          </a:p>
        </p:txBody>
      </p:sp>
      <p:cxnSp>
        <p:nvCxnSpPr>
          <p:cNvPr id="10" name="Straight Connector 9"/>
          <p:cNvCxnSpPr/>
          <p:nvPr/>
        </p:nvCxnSpPr>
        <p:spPr>
          <a:xfrm>
            <a:off x="785775" y="1002197"/>
            <a:ext cx="1028739"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2" name="Slide Number Placeholder 1">
            <a:extLst>
              <a:ext uri="{FF2B5EF4-FFF2-40B4-BE49-F238E27FC236}">
                <a16:creationId xmlns:a16="http://schemas.microsoft.com/office/drawing/2014/main" id="{71AC2B58-7FF9-47AC-8216-E70754C8CB82}"/>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15</a:t>
            </a:fld>
            <a:endParaRPr lang="en-US"/>
          </a:p>
        </p:txBody>
      </p:sp>
      <p:sp>
        <p:nvSpPr>
          <p:cNvPr id="16" name="Text Placeholder 4">
            <a:extLst>
              <a:ext uri="{FF2B5EF4-FFF2-40B4-BE49-F238E27FC236}">
                <a16:creationId xmlns:a16="http://schemas.microsoft.com/office/drawing/2014/main" id="{96E3C645-2AF0-4C43-94D3-5093D654C7B5}"/>
              </a:ext>
            </a:extLst>
          </p:cNvPr>
          <p:cNvSpPr txBox="1">
            <a:spLocks/>
          </p:cNvSpPr>
          <p:nvPr/>
        </p:nvSpPr>
        <p:spPr>
          <a:xfrm>
            <a:off x="680926" y="1359229"/>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342900" indent="-342900" algn="just">
              <a:buFont typeface="+mj-lt"/>
              <a:buAutoNum type="arabicPeriod"/>
            </a:pPr>
            <a:r>
              <a:rPr lang="en-US" dirty="0">
                <a:latin typeface="+mn-lt"/>
              </a:rPr>
              <a:t>For now, SCO states considered to Validate Test Cases</a:t>
            </a:r>
          </a:p>
          <a:p>
            <a:pPr marL="342900" indent="-342900" algn="just">
              <a:buFont typeface="+mj-lt"/>
              <a:buAutoNum type="arabicPeriod"/>
            </a:pPr>
            <a:endParaRPr lang="en-US" dirty="0">
              <a:latin typeface="+mn-lt"/>
            </a:endParaRPr>
          </a:p>
          <a:p>
            <a:pPr marL="342900" indent="-342900" algn="just">
              <a:buFont typeface="+mj-lt"/>
              <a:buAutoNum type="arabicPeriod"/>
            </a:pPr>
            <a:r>
              <a:rPr lang="en-US" dirty="0">
                <a:latin typeface="+mn-lt"/>
              </a:rPr>
              <a:t>After operations are created, one can use them to create a test scenario</a:t>
            </a:r>
          </a:p>
          <a:p>
            <a:pPr marL="342900" indent="-342900" algn="just">
              <a:buFont typeface="+mj-lt"/>
              <a:buAutoNum type="arabicPeriod"/>
            </a:pPr>
            <a:endParaRPr lang="en-US" dirty="0">
              <a:latin typeface="+mn-lt"/>
            </a:endParaRPr>
          </a:p>
          <a:p>
            <a:pPr marL="342900" indent="-342900" algn="just">
              <a:buFont typeface="+mj-lt"/>
              <a:buAutoNum type="arabicPeriod"/>
            </a:pPr>
            <a:r>
              <a:rPr lang="en-US" dirty="0">
                <a:latin typeface="+mn-lt"/>
              </a:rPr>
              <a:t>Now, we have states and correct scenario that PAT will search inside the Traces.log and </a:t>
            </a:r>
            <a:r>
              <a:rPr lang="en-US" dirty="0" err="1">
                <a:latin typeface="+mn-lt"/>
              </a:rPr>
              <a:t>Traces.log.bak</a:t>
            </a:r>
            <a:r>
              <a:rPr lang="en-US" dirty="0">
                <a:latin typeface="+mn-lt"/>
              </a:rPr>
              <a:t>​ of zip file</a:t>
            </a:r>
          </a:p>
          <a:p>
            <a:pPr marL="342900" indent="-342900" algn="just">
              <a:buFont typeface="+mj-lt"/>
              <a:buAutoNum type="arabicPeriod"/>
            </a:pPr>
            <a:endParaRPr lang="en-US" dirty="0">
              <a:latin typeface="+mn-lt"/>
            </a:endParaRPr>
          </a:p>
          <a:p>
            <a:pPr marL="342900" indent="-342900" algn="just">
              <a:buFont typeface="+mj-lt"/>
              <a:buAutoNum type="arabicPeriod"/>
            </a:pPr>
            <a:r>
              <a:rPr lang="en-US" dirty="0">
                <a:latin typeface="+mn-lt"/>
              </a:rPr>
              <a:t>So, now first PAT extract the necessary details from Traces.log and Traces.log.bak and store it in a list (states) which contains​</a:t>
            </a:r>
          </a:p>
          <a:p>
            <a:pPr marL="769605" lvl="1" indent="-342900" algn="just">
              <a:buFont typeface="+mj-lt"/>
              <a:buAutoNum type="alphaLcParenR"/>
            </a:pPr>
            <a:r>
              <a:rPr lang="en-US" dirty="0">
                <a:latin typeface="+mn-lt"/>
              </a:rPr>
              <a:t>Time Stamp​</a:t>
            </a:r>
          </a:p>
          <a:p>
            <a:pPr marL="769605" lvl="1" indent="-342900" algn="just">
              <a:buFont typeface="+mj-lt"/>
              <a:buAutoNum type="alphaLcParenR"/>
            </a:pPr>
            <a:r>
              <a:rPr lang="en-US" dirty="0">
                <a:latin typeface="+mn-lt"/>
              </a:rPr>
              <a:t>States Name​</a:t>
            </a:r>
          </a:p>
          <a:p>
            <a:pPr marL="769605" lvl="1" indent="-342900" algn="just">
              <a:buFont typeface="+mj-lt"/>
              <a:buAutoNum type="alphaLcParenR"/>
            </a:pPr>
            <a:r>
              <a:rPr lang="en-US" dirty="0">
                <a:latin typeface="+mn-lt"/>
              </a:rPr>
              <a:t>Index Number​</a:t>
            </a:r>
          </a:p>
          <a:p>
            <a:pPr marL="342900" indent="-342900" algn="just">
              <a:buFont typeface="+mj-lt"/>
              <a:buAutoNum type="arabicPeriod"/>
            </a:pPr>
            <a:endParaRPr lang="en-US" dirty="0">
              <a:latin typeface="+mn-lt"/>
            </a:endParaRPr>
          </a:p>
          <a:p>
            <a:pPr marL="342900" indent="-342900" algn="just">
              <a:buFont typeface="+mj-lt"/>
              <a:buAutoNum type="arabicPeriod"/>
            </a:pPr>
            <a:r>
              <a:rPr lang="en-US" dirty="0">
                <a:latin typeface="+mn-lt"/>
              </a:rPr>
              <a:t>Then it will start comparing with correct test scenario and once found it will extract the starting and ending index from Traces.log and Traces.log.bak.​</a:t>
            </a:r>
          </a:p>
          <a:p>
            <a:pPr marL="342900" indent="-342900" algn="just">
              <a:buFont typeface="+mj-lt"/>
              <a:buAutoNum type="arabicPeriod"/>
            </a:pPr>
            <a:endParaRPr lang="en-US" dirty="0">
              <a:latin typeface="+mn-lt"/>
            </a:endParaRPr>
          </a:p>
          <a:p>
            <a:pPr marL="342900" indent="-342900" algn="just">
              <a:buFont typeface="+mj-lt"/>
              <a:buAutoNum type="arabicPeriod"/>
            </a:pPr>
            <a:r>
              <a:rPr lang="en-US" dirty="0">
                <a:latin typeface="+mn-lt"/>
              </a:rPr>
              <a:t>Use the selected data for analysis​</a:t>
            </a:r>
          </a:p>
        </p:txBody>
      </p:sp>
    </p:spTree>
    <p:extLst>
      <p:ext uri="{BB962C8B-B14F-4D97-AF65-F5344CB8AC3E}">
        <p14:creationId xmlns:p14="http://schemas.microsoft.com/office/powerpoint/2010/main" val="2604521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500"/>
                                        <p:tgtEl>
                                          <p:spTgt spid="16">
                                            <p:txEl>
                                              <p:pRg st="0" end="0"/>
                                            </p:txEl>
                                          </p:spTgt>
                                        </p:tgtEl>
                                      </p:cBhvr>
                                    </p:animEffect>
                                    <p:anim calcmode="lin" valueType="num">
                                      <p:cBhvr>
                                        <p:cTn id="15"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fade">
                                      <p:cBhvr>
                                        <p:cTn id="21" dur="500"/>
                                        <p:tgtEl>
                                          <p:spTgt spid="16">
                                            <p:txEl>
                                              <p:pRg st="2" end="2"/>
                                            </p:txEl>
                                          </p:spTgt>
                                        </p:tgtEl>
                                      </p:cBhvr>
                                    </p:animEffect>
                                    <p:anim calcmode="lin" valueType="num">
                                      <p:cBhvr>
                                        <p:cTn id="22"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4" end="4"/>
                                            </p:txEl>
                                          </p:spTgt>
                                        </p:tgtEl>
                                        <p:attrNameLst>
                                          <p:attrName>style.visibility</p:attrName>
                                        </p:attrNameLst>
                                      </p:cBhvr>
                                      <p:to>
                                        <p:strVal val="visible"/>
                                      </p:to>
                                    </p:set>
                                    <p:animEffect transition="in" filter="fade">
                                      <p:cBhvr>
                                        <p:cTn id="28" dur="500"/>
                                        <p:tgtEl>
                                          <p:spTgt spid="16">
                                            <p:txEl>
                                              <p:pRg st="4" end="4"/>
                                            </p:txEl>
                                          </p:spTgt>
                                        </p:tgtEl>
                                      </p:cBhvr>
                                    </p:animEffect>
                                    <p:anim calcmode="lin" valueType="num">
                                      <p:cBhvr>
                                        <p:cTn id="29"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6" end="6"/>
                                            </p:txEl>
                                          </p:spTgt>
                                        </p:tgtEl>
                                        <p:attrNameLst>
                                          <p:attrName>style.visibility</p:attrName>
                                        </p:attrNameLst>
                                      </p:cBhvr>
                                      <p:to>
                                        <p:strVal val="visible"/>
                                      </p:to>
                                    </p:set>
                                    <p:animEffect transition="in" filter="fade">
                                      <p:cBhvr>
                                        <p:cTn id="35" dur="500"/>
                                        <p:tgtEl>
                                          <p:spTgt spid="16">
                                            <p:txEl>
                                              <p:pRg st="6" end="6"/>
                                            </p:txEl>
                                          </p:spTgt>
                                        </p:tgtEl>
                                      </p:cBhvr>
                                    </p:animEffect>
                                    <p:anim calcmode="lin" valueType="num">
                                      <p:cBhvr>
                                        <p:cTn id="36"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xEl>
                                              <p:pRg st="7" end="7"/>
                                            </p:txEl>
                                          </p:spTgt>
                                        </p:tgtEl>
                                        <p:attrNameLst>
                                          <p:attrName>style.visibility</p:attrName>
                                        </p:attrNameLst>
                                      </p:cBhvr>
                                      <p:to>
                                        <p:strVal val="visible"/>
                                      </p:to>
                                    </p:set>
                                    <p:animEffect transition="in" filter="fade">
                                      <p:cBhvr>
                                        <p:cTn id="42" dur="500"/>
                                        <p:tgtEl>
                                          <p:spTgt spid="16">
                                            <p:txEl>
                                              <p:pRg st="7" end="7"/>
                                            </p:txEl>
                                          </p:spTgt>
                                        </p:tgtEl>
                                      </p:cBhvr>
                                    </p:animEffect>
                                    <p:anim calcmode="lin" valueType="num">
                                      <p:cBhvr>
                                        <p:cTn id="43"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1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6">
                                            <p:txEl>
                                              <p:pRg st="8" end="8"/>
                                            </p:txEl>
                                          </p:spTgt>
                                        </p:tgtEl>
                                        <p:attrNameLst>
                                          <p:attrName>style.visibility</p:attrName>
                                        </p:attrNameLst>
                                      </p:cBhvr>
                                      <p:to>
                                        <p:strVal val="visible"/>
                                      </p:to>
                                    </p:set>
                                    <p:animEffect transition="in" filter="fade">
                                      <p:cBhvr>
                                        <p:cTn id="49" dur="500"/>
                                        <p:tgtEl>
                                          <p:spTgt spid="16">
                                            <p:txEl>
                                              <p:pRg st="8" end="8"/>
                                            </p:txEl>
                                          </p:spTgt>
                                        </p:tgtEl>
                                      </p:cBhvr>
                                    </p:animEffect>
                                    <p:anim calcmode="lin" valueType="num">
                                      <p:cBhvr>
                                        <p:cTn id="50" dur="5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
                                            <p:txEl>
                                              <p:pRg st="9" end="9"/>
                                            </p:txEl>
                                          </p:spTgt>
                                        </p:tgtEl>
                                        <p:attrNameLst>
                                          <p:attrName>style.visibility</p:attrName>
                                        </p:attrNameLst>
                                      </p:cBhvr>
                                      <p:to>
                                        <p:strVal val="visible"/>
                                      </p:to>
                                    </p:set>
                                    <p:animEffect transition="in" filter="fade">
                                      <p:cBhvr>
                                        <p:cTn id="56" dur="500"/>
                                        <p:tgtEl>
                                          <p:spTgt spid="16">
                                            <p:txEl>
                                              <p:pRg st="9" end="9"/>
                                            </p:txEl>
                                          </p:spTgt>
                                        </p:tgtEl>
                                      </p:cBhvr>
                                    </p:animEffect>
                                    <p:anim calcmode="lin" valueType="num">
                                      <p:cBhvr>
                                        <p:cTn id="57" dur="500" fill="hold"/>
                                        <p:tgtEl>
                                          <p:spTgt spid="16">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1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6">
                                            <p:txEl>
                                              <p:pRg st="11" end="11"/>
                                            </p:txEl>
                                          </p:spTgt>
                                        </p:tgtEl>
                                        <p:attrNameLst>
                                          <p:attrName>style.visibility</p:attrName>
                                        </p:attrNameLst>
                                      </p:cBhvr>
                                      <p:to>
                                        <p:strVal val="visible"/>
                                      </p:to>
                                    </p:set>
                                    <p:animEffect transition="in" filter="fade">
                                      <p:cBhvr>
                                        <p:cTn id="63" dur="500"/>
                                        <p:tgtEl>
                                          <p:spTgt spid="16">
                                            <p:txEl>
                                              <p:pRg st="11" end="11"/>
                                            </p:txEl>
                                          </p:spTgt>
                                        </p:tgtEl>
                                      </p:cBhvr>
                                    </p:animEffect>
                                    <p:anim calcmode="lin" valueType="num">
                                      <p:cBhvr>
                                        <p:cTn id="64" dur="500" fill="hold"/>
                                        <p:tgtEl>
                                          <p:spTgt spid="16">
                                            <p:txEl>
                                              <p:pRg st="11" end="11"/>
                                            </p:txEl>
                                          </p:spTgt>
                                        </p:tgtEl>
                                        <p:attrNameLst>
                                          <p:attrName>ppt_x</p:attrName>
                                        </p:attrNameLst>
                                      </p:cBhvr>
                                      <p:tavLst>
                                        <p:tav tm="0">
                                          <p:val>
                                            <p:strVal val="#ppt_x"/>
                                          </p:val>
                                        </p:tav>
                                        <p:tav tm="100000">
                                          <p:val>
                                            <p:strVal val="#ppt_x"/>
                                          </p:val>
                                        </p:tav>
                                      </p:tavLst>
                                    </p:anim>
                                    <p:anim calcmode="lin" valueType="num">
                                      <p:cBhvr>
                                        <p:cTn id="65" dur="500" fill="hold"/>
                                        <p:tgtEl>
                                          <p:spTgt spid="1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6">
                                            <p:txEl>
                                              <p:pRg st="13" end="13"/>
                                            </p:txEl>
                                          </p:spTgt>
                                        </p:tgtEl>
                                        <p:attrNameLst>
                                          <p:attrName>style.visibility</p:attrName>
                                        </p:attrNameLst>
                                      </p:cBhvr>
                                      <p:to>
                                        <p:strVal val="visible"/>
                                      </p:to>
                                    </p:set>
                                    <p:animEffect transition="in" filter="fade">
                                      <p:cBhvr>
                                        <p:cTn id="70" dur="500"/>
                                        <p:tgtEl>
                                          <p:spTgt spid="16">
                                            <p:txEl>
                                              <p:pRg st="13" end="13"/>
                                            </p:txEl>
                                          </p:spTgt>
                                        </p:tgtEl>
                                      </p:cBhvr>
                                    </p:animEffect>
                                    <p:anim calcmode="lin" valueType="num">
                                      <p:cBhvr>
                                        <p:cTn id="71" dur="500" fill="hold"/>
                                        <p:tgtEl>
                                          <p:spTgt spid="16">
                                            <p:txEl>
                                              <p:pRg st="13" end="13"/>
                                            </p:txEl>
                                          </p:spTgt>
                                        </p:tgtEl>
                                        <p:attrNameLst>
                                          <p:attrName>ppt_x</p:attrName>
                                        </p:attrNameLst>
                                      </p:cBhvr>
                                      <p:tavLst>
                                        <p:tav tm="0">
                                          <p:val>
                                            <p:strVal val="#ppt_x"/>
                                          </p:val>
                                        </p:tav>
                                        <p:tav tm="100000">
                                          <p:val>
                                            <p:strVal val="#ppt_x"/>
                                          </p:val>
                                        </p:tav>
                                      </p:tavLst>
                                    </p:anim>
                                    <p:anim calcmode="lin" valueType="num">
                                      <p:cBhvr>
                                        <p:cTn id="72" dur="500" fill="hold"/>
                                        <p:tgtEl>
                                          <p:spTgt spid="1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8200" y="201085"/>
            <a:ext cx="10956851" cy="1325033"/>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Execution Time </a:t>
            </a:r>
          </a:p>
        </p:txBody>
      </p:sp>
      <p:cxnSp>
        <p:nvCxnSpPr>
          <p:cNvPr id="10" name="Straight Connector 9"/>
          <p:cNvCxnSpPr/>
          <p:nvPr/>
        </p:nvCxnSpPr>
        <p:spPr>
          <a:xfrm>
            <a:off x="838199" y="1271371"/>
            <a:ext cx="1028739"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2" name="Slide Number Placeholder 1">
            <a:extLst>
              <a:ext uri="{FF2B5EF4-FFF2-40B4-BE49-F238E27FC236}">
                <a16:creationId xmlns:a16="http://schemas.microsoft.com/office/drawing/2014/main" id="{71AC2B58-7FF9-47AC-8216-E70754C8CB82}"/>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16</a:t>
            </a:fld>
            <a:endParaRPr lang="en-US"/>
          </a:p>
        </p:txBody>
      </p:sp>
      <p:sp>
        <p:nvSpPr>
          <p:cNvPr id="16" name="Text Placeholder 4">
            <a:extLst>
              <a:ext uri="{FF2B5EF4-FFF2-40B4-BE49-F238E27FC236}">
                <a16:creationId xmlns:a16="http://schemas.microsoft.com/office/drawing/2014/main" id="{96E3C645-2AF0-4C43-94D3-5093D654C7B5}"/>
              </a:ext>
            </a:extLst>
          </p:cNvPr>
          <p:cNvSpPr txBox="1">
            <a:spLocks/>
          </p:cNvSpPr>
          <p:nvPr/>
        </p:nvSpPr>
        <p:spPr>
          <a:xfrm>
            <a:off x="733351" y="1271371"/>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Font typeface="Wingdings" panose="05000000000000000000" pitchFamily="2" charset="2"/>
              <a:buNone/>
            </a:pPr>
            <a:endParaRPr lang="en-US" dirty="0">
              <a:latin typeface="+mn-lt"/>
              <a:cs typeface="Arial"/>
            </a:endParaRPr>
          </a:p>
          <a:p>
            <a:pPr algn="just"/>
            <a:r>
              <a:rPr lang="en-US" b="1" dirty="0">
                <a:latin typeface="+mn-lt"/>
                <a:cs typeface="Arial"/>
              </a:rPr>
              <a:t>30</a:t>
            </a:r>
            <a:r>
              <a:rPr lang="en-US" dirty="0">
                <a:latin typeface="+mn-lt"/>
                <a:cs typeface="Arial"/>
              </a:rPr>
              <a:t> test case – Less than 20 seconds.</a:t>
            </a:r>
          </a:p>
          <a:p>
            <a:pPr algn="just"/>
            <a:endParaRPr lang="en-US" dirty="0">
              <a:latin typeface="+mn-lt"/>
              <a:cs typeface="Arial"/>
            </a:endParaRPr>
          </a:p>
          <a:p>
            <a:pPr algn="just"/>
            <a:r>
              <a:rPr lang="en-US" b="1" dirty="0">
                <a:latin typeface="+mn-lt"/>
                <a:cs typeface="Arial"/>
              </a:rPr>
              <a:t>1</a:t>
            </a:r>
            <a:r>
              <a:rPr lang="en-US" dirty="0">
                <a:latin typeface="+mn-lt"/>
                <a:cs typeface="Arial"/>
              </a:rPr>
              <a:t> test case – less than 3 seconds</a:t>
            </a:r>
          </a:p>
          <a:p>
            <a:pPr algn="just"/>
            <a:endParaRPr lang="en-US" dirty="0">
              <a:latin typeface="+mn-lt"/>
              <a:cs typeface="Arial"/>
            </a:endParaRPr>
          </a:p>
          <a:p>
            <a:pPr algn="just"/>
            <a:r>
              <a:rPr lang="en-US" b="1" dirty="0">
                <a:latin typeface="+mn-lt"/>
                <a:cs typeface="Arial"/>
              </a:rPr>
              <a:t>2</a:t>
            </a:r>
            <a:r>
              <a:rPr lang="en-US" dirty="0">
                <a:latin typeface="+mn-lt"/>
                <a:cs typeface="Arial"/>
              </a:rPr>
              <a:t> test case – less than  3 seconds</a:t>
            </a:r>
          </a:p>
          <a:p>
            <a:pPr algn="just"/>
            <a:endParaRPr lang="en-US" dirty="0">
              <a:latin typeface="+mn-lt"/>
              <a:cs typeface="Arial"/>
            </a:endParaRPr>
          </a:p>
          <a:p>
            <a:pPr algn="just"/>
            <a:r>
              <a:rPr lang="en-US" b="1" dirty="0">
                <a:latin typeface="+mn-lt"/>
              </a:rPr>
              <a:t>Note</a:t>
            </a:r>
            <a:r>
              <a:rPr lang="en-US" dirty="0">
                <a:latin typeface="+mn-lt"/>
              </a:rPr>
              <a:t>: From above we can see the time difference between one test case executed and two got executed is same. For each test case addition, there is only an increase of 0.2 sec​</a:t>
            </a:r>
            <a:endParaRPr lang="en-US" dirty="0">
              <a:latin typeface="+mn-lt"/>
              <a:cs typeface="Arial"/>
            </a:endParaRPr>
          </a:p>
          <a:p>
            <a:pPr algn="just"/>
            <a:endParaRPr lang="en-US" dirty="0">
              <a:latin typeface="+mn-lt"/>
              <a:cs typeface="Arial"/>
            </a:endParaRPr>
          </a:p>
          <a:p>
            <a:r>
              <a:rPr lang="en-US" dirty="0">
                <a:latin typeface="+mn-lt"/>
              </a:rPr>
              <a:t>Now, how this is happening?</a:t>
            </a:r>
          </a:p>
          <a:p>
            <a:endParaRPr lang="en-US" dirty="0">
              <a:latin typeface="+mn-lt"/>
            </a:endParaRPr>
          </a:p>
          <a:p>
            <a:r>
              <a:rPr lang="en-US" dirty="0">
                <a:latin typeface="+mn-lt"/>
              </a:rPr>
              <a:t>One line answer is </a:t>
            </a:r>
            <a:r>
              <a:rPr lang="en-US" b="1" dirty="0">
                <a:latin typeface="+mn-lt"/>
              </a:rPr>
              <a:t>Multi-processing</a:t>
            </a:r>
          </a:p>
          <a:p>
            <a:endParaRPr lang="en-US" b="1" dirty="0">
              <a:latin typeface="+mn-lt"/>
            </a:endParaRPr>
          </a:p>
          <a:p>
            <a:r>
              <a:rPr lang="en-US" dirty="0">
                <a:latin typeface="+mn-lt"/>
              </a:rPr>
              <a:t>Since every test case starts at same time, execution time is reduced to a great extent. ​</a:t>
            </a:r>
          </a:p>
          <a:p>
            <a:pPr marL="0" indent="0">
              <a:buNone/>
            </a:pPr>
            <a:endParaRPr lang="en-US" dirty="0">
              <a:latin typeface="+mn-lt"/>
              <a:cs typeface="Arial"/>
            </a:endParaRPr>
          </a:p>
        </p:txBody>
      </p:sp>
    </p:spTree>
    <p:extLst>
      <p:ext uri="{BB962C8B-B14F-4D97-AF65-F5344CB8AC3E}">
        <p14:creationId xmlns:p14="http://schemas.microsoft.com/office/powerpoint/2010/main" val="5017697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500"/>
                                        <p:tgtEl>
                                          <p:spTgt spid="16">
                                            <p:txEl>
                                              <p:pRg st="1" end="1"/>
                                            </p:txEl>
                                          </p:spTgt>
                                        </p:tgtEl>
                                      </p:cBhvr>
                                    </p:animEffect>
                                    <p:anim calcmode="lin" valueType="num">
                                      <p:cBhvr>
                                        <p:cTn id="15"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Effect transition="in" filter="fade">
                                      <p:cBhvr>
                                        <p:cTn id="21" dur="500"/>
                                        <p:tgtEl>
                                          <p:spTgt spid="16">
                                            <p:txEl>
                                              <p:pRg st="3" end="3"/>
                                            </p:txEl>
                                          </p:spTgt>
                                        </p:tgtEl>
                                      </p:cBhvr>
                                    </p:animEffect>
                                    <p:anim calcmode="lin" valueType="num">
                                      <p:cBhvr>
                                        <p:cTn id="22"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5" end="5"/>
                                            </p:txEl>
                                          </p:spTgt>
                                        </p:tgtEl>
                                        <p:attrNameLst>
                                          <p:attrName>style.visibility</p:attrName>
                                        </p:attrNameLst>
                                      </p:cBhvr>
                                      <p:to>
                                        <p:strVal val="visible"/>
                                      </p:to>
                                    </p:set>
                                    <p:animEffect transition="in" filter="fade">
                                      <p:cBhvr>
                                        <p:cTn id="28" dur="500"/>
                                        <p:tgtEl>
                                          <p:spTgt spid="16">
                                            <p:txEl>
                                              <p:pRg st="5" end="5"/>
                                            </p:txEl>
                                          </p:spTgt>
                                        </p:tgtEl>
                                      </p:cBhvr>
                                    </p:animEffect>
                                    <p:anim calcmode="lin" valueType="num">
                                      <p:cBhvr>
                                        <p:cTn id="29"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7" end="7"/>
                                            </p:txEl>
                                          </p:spTgt>
                                        </p:tgtEl>
                                        <p:attrNameLst>
                                          <p:attrName>style.visibility</p:attrName>
                                        </p:attrNameLst>
                                      </p:cBhvr>
                                      <p:to>
                                        <p:strVal val="visible"/>
                                      </p:to>
                                    </p:set>
                                    <p:animEffect transition="in" filter="fade">
                                      <p:cBhvr>
                                        <p:cTn id="35" dur="500"/>
                                        <p:tgtEl>
                                          <p:spTgt spid="16">
                                            <p:txEl>
                                              <p:pRg st="7" end="7"/>
                                            </p:txEl>
                                          </p:spTgt>
                                        </p:tgtEl>
                                      </p:cBhvr>
                                    </p:animEffect>
                                    <p:anim calcmode="lin" valueType="num">
                                      <p:cBhvr>
                                        <p:cTn id="36"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p:cTn id="37" dur="500" fill="hold"/>
                                        <p:tgtEl>
                                          <p:spTgt spid="1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xEl>
                                              <p:pRg st="9" end="9"/>
                                            </p:txEl>
                                          </p:spTgt>
                                        </p:tgtEl>
                                        <p:attrNameLst>
                                          <p:attrName>style.visibility</p:attrName>
                                        </p:attrNameLst>
                                      </p:cBhvr>
                                      <p:to>
                                        <p:strVal val="visible"/>
                                      </p:to>
                                    </p:set>
                                    <p:animEffect transition="in" filter="fade">
                                      <p:cBhvr>
                                        <p:cTn id="42" dur="500"/>
                                        <p:tgtEl>
                                          <p:spTgt spid="16">
                                            <p:txEl>
                                              <p:pRg st="9" end="9"/>
                                            </p:txEl>
                                          </p:spTgt>
                                        </p:tgtEl>
                                      </p:cBhvr>
                                    </p:animEffect>
                                    <p:anim calcmode="lin" valueType="num">
                                      <p:cBhvr>
                                        <p:cTn id="43" dur="500" fill="hold"/>
                                        <p:tgtEl>
                                          <p:spTgt spid="16">
                                            <p:txEl>
                                              <p:pRg st="9" end="9"/>
                                            </p:txEl>
                                          </p:spTgt>
                                        </p:tgtEl>
                                        <p:attrNameLst>
                                          <p:attrName>ppt_x</p:attrName>
                                        </p:attrNameLst>
                                      </p:cBhvr>
                                      <p:tavLst>
                                        <p:tav tm="0">
                                          <p:val>
                                            <p:strVal val="#ppt_x"/>
                                          </p:val>
                                        </p:tav>
                                        <p:tav tm="100000">
                                          <p:val>
                                            <p:strVal val="#ppt_x"/>
                                          </p:val>
                                        </p:tav>
                                      </p:tavLst>
                                    </p:anim>
                                    <p:anim calcmode="lin" valueType="num">
                                      <p:cBhvr>
                                        <p:cTn id="44" dur="500" fill="hold"/>
                                        <p:tgtEl>
                                          <p:spTgt spid="1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6">
                                            <p:txEl>
                                              <p:pRg st="11" end="11"/>
                                            </p:txEl>
                                          </p:spTgt>
                                        </p:tgtEl>
                                        <p:attrNameLst>
                                          <p:attrName>style.visibility</p:attrName>
                                        </p:attrNameLst>
                                      </p:cBhvr>
                                      <p:to>
                                        <p:strVal val="visible"/>
                                      </p:to>
                                    </p:set>
                                    <p:animEffect transition="in" filter="fade">
                                      <p:cBhvr>
                                        <p:cTn id="49" dur="500"/>
                                        <p:tgtEl>
                                          <p:spTgt spid="16">
                                            <p:txEl>
                                              <p:pRg st="11" end="11"/>
                                            </p:txEl>
                                          </p:spTgt>
                                        </p:tgtEl>
                                      </p:cBhvr>
                                    </p:animEffect>
                                    <p:anim calcmode="lin" valueType="num">
                                      <p:cBhvr>
                                        <p:cTn id="50" dur="500" fill="hold"/>
                                        <p:tgtEl>
                                          <p:spTgt spid="16">
                                            <p:txEl>
                                              <p:pRg st="11" end="11"/>
                                            </p:txEl>
                                          </p:spTgt>
                                        </p:tgtEl>
                                        <p:attrNameLst>
                                          <p:attrName>ppt_x</p:attrName>
                                        </p:attrNameLst>
                                      </p:cBhvr>
                                      <p:tavLst>
                                        <p:tav tm="0">
                                          <p:val>
                                            <p:strVal val="#ppt_x"/>
                                          </p:val>
                                        </p:tav>
                                        <p:tav tm="100000">
                                          <p:val>
                                            <p:strVal val="#ppt_x"/>
                                          </p:val>
                                        </p:tav>
                                      </p:tavLst>
                                    </p:anim>
                                    <p:anim calcmode="lin" valueType="num">
                                      <p:cBhvr>
                                        <p:cTn id="51" dur="500" fill="hold"/>
                                        <p:tgtEl>
                                          <p:spTgt spid="1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
                                            <p:txEl>
                                              <p:pRg st="13" end="13"/>
                                            </p:txEl>
                                          </p:spTgt>
                                        </p:tgtEl>
                                        <p:attrNameLst>
                                          <p:attrName>style.visibility</p:attrName>
                                        </p:attrNameLst>
                                      </p:cBhvr>
                                      <p:to>
                                        <p:strVal val="visible"/>
                                      </p:to>
                                    </p:set>
                                    <p:animEffect transition="in" filter="fade">
                                      <p:cBhvr>
                                        <p:cTn id="56" dur="500"/>
                                        <p:tgtEl>
                                          <p:spTgt spid="16">
                                            <p:txEl>
                                              <p:pRg st="13" end="13"/>
                                            </p:txEl>
                                          </p:spTgt>
                                        </p:tgtEl>
                                      </p:cBhvr>
                                    </p:animEffect>
                                    <p:anim calcmode="lin" valueType="num">
                                      <p:cBhvr>
                                        <p:cTn id="57" dur="500" fill="hold"/>
                                        <p:tgtEl>
                                          <p:spTgt spid="16">
                                            <p:txEl>
                                              <p:pRg st="13" end="13"/>
                                            </p:txEl>
                                          </p:spTgt>
                                        </p:tgtEl>
                                        <p:attrNameLst>
                                          <p:attrName>ppt_x</p:attrName>
                                        </p:attrNameLst>
                                      </p:cBhvr>
                                      <p:tavLst>
                                        <p:tav tm="0">
                                          <p:val>
                                            <p:strVal val="#ppt_x"/>
                                          </p:val>
                                        </p:tav>
                                        <p:tav tm="100000">
                                          <p:val>
                                            <p:strVal val="#ppt_x"/>
                                          </p:val>
                                        </p:tav>
                                      </p:tavLst>
                                    </p:anim>
                                    <p:anim calcmode="lin" valueType="num">
                                      <p:cBhvr>
                                        <p:cTn id="58" dur="500" fill="hold"/>
                                        <p:tgtEl>
                                          <p:spTgt spid="1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7725" y="27728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Limitations for Adding more Keyword Pairs</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17</a:t>
            </a:fld>
            <a:endParaRPr lang="en-US"/>
          </a:p>
        </p:txBody>
      </p:sp>
      <p:sp>
        <p:nvSpPr>
          <p:cNvPr id="8" name="Text Placeholder 4">
            <a:extLst>
              <a:ext uri="{FF2B5EF4-FFF2-40B4-BE49-F238E27FC236}">
                <a16:creationId xmlns:a16="http://schemas.microsoft.com/office/drawing/2014/main" id="{901C211A-CE05-4E5A-81E5-14E12835F015}"/>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Font typeface="Wingdings" panose="05000000000000000000" pitchFamily="2" charset="2"/>
              <a:buNone/>
            </a:pPr>
            <a:endParaRPr lang="en-US" dirty="0">
              <a:latin typeface="+mn-lt"/>
              <a:cs typeface="Arial"/>
            </a:endParaRPr>
          </a:p>
          <a:p>
            <a:pPr algn="just"/>
            <a:r>
              <a:rPr lang="en-US" b="1" dirty="0">
                <a:latin typeface="+mn-lt"/>
                <a:cs typeface="Arial"/>
              </a:rPr>
              <a:t>For Tree Format View</a:t>
            </a:r>
            <a:r>
              <a:rPr lang="en-US" dirty="0">
                <a:latin typeface="+mn-lt"/>
                <a:cs typeface="Arial"/>
              </a:rPr>
              <a:t>:</a:t>
            </a:r>
          </a:p>
          <a:p>
            <a:pPr marL="608965" lvl="1" algn="just"/>
            <a:r>
              <a:rPr lang="en-US" dirty="0">
                <a:latin typeface="+mn-lt"/>
                <a:ea typeface="ＭＳ Ｐゴシック"/>
                <a:cs typeface="Arial"/>
              </a:rPr>
              <a:t>Keyword Pairs should be </a:t>
            </a:r>
            <a:r>
              <a:rPr lang="en-US" b="1" dirty="0">
                <a:latin typeface="+mn-lt"/>
                <a:ea typeface="ＭＳ Ｐゴシック"/>
                <a:cs typeface="Arial"/>
              </a:rPr>
              <a:t>unique</a:t>
            </a:r>
            <a:r>
              <a:rPr lang="en-US" dirty="0">
                <a:latin typeface="+mn-lt"/>
                <a:ea typeface="ＭＳ Ｐゴシック"/>
                <a:cs typeface="Arial"/>
              </a:rPr>
              <a:t>. (They should not be subset of any other keyword pairs)</a:t>
            </a:r>
          </a:p>
          <a:p>
            <a:pPr marL="608965" lvl="1" algn="just"/>
            <a:r>
              <a:rPr lang="en-US" dirty="0">
                <a:latin typeface="+mn-lt"/>
                <a:ea typeface="ＭＳ Ｐゴシック"/>
                <a:cs typeface="Arial"/>
              </a:rPr>
              <a:t>Keywords line elements </a:t>
            </a:r>
            <a:r>
              <a:rPr lang="en-US" b="1" dirty="0">
                <a:latin typeface="+mn-lt"/>
                <a:ea typeface="ＭＳ Ｐゴシック"/>
                <a:cs typeface="Arial"/>
              </a:rPr>
              <a:t>cannot be repeated in any other keywords</a:t>
            </a:r>
            <a:r>
              <a:rPr lang="en-US" dirty="0">
                <a:latin typeface="+mn-lt"/>
                <a:ea typeface="ＭＳ Ｐゴシック"/>
                <a:cs typeface="Arial"/>
              </a:rPr>
              <a:t>.</a:t>
            </a:r>
          </a:p>
          <a:p>
            <a:pPr marL="608965" lvl="1" algn="just"/>
            <a:r>
              <a:rPr lang="en-US" dirty="0">
                <a:latin typeface="+mn-lt"/>
                <a:ea typeface="ＭＳ Ｐゴシック"/>
                <a:cs typeface="Arial"/>
              </a:rPr>
              <a:t>One keyword’s starting should not be in </a:t>
            </a:r>
            <a:r>
              <a:rPr lang="en-US" b="1" dirty="0">
                <a:latin typeface="+mn-lt"/>
                <a:ea typeface="ＭＳ Ｐゴシック"/>
                <a:cs typeface="Arial"/>
              </a:rPr>
              <a:t>between another keyword pair</a:t>
            </a:r>
            <a:r>
              <a:rPr lang="en-US" dirty="0">
                <a:latin typeface="+mn-lt"/>
                <a:ea typeface="ＭＳ Ｐゴシック"/>
                <a:cs typeface="Arial"/>
              </a:rPr>
              <a:t> and end out of that keyword. (This also not favors tree format)</a:t>
            </a:r>
          </a:p>
          <a:p>
            <a:pPr marL="608965" lvl="1" algn="just"/>
            <a:r>
              <a:rPr lang="en-US" dirty="0">
                <a:latin typeface="+mn-lt"/>
                <a:ea typeface="ＭＳ Ｐゴシック"/>
                <a:cs typeface="Arial"/>
              </a:rPr>
              <a:t>If there is </a:t>
            </a:r>
            <a:r>
              <a:rPr lang="en-US" b="1" dirty="0">
                <a:latin typeface="+mn-lt"/>
                <a:ea typeface="ＭＳ Ｐゴシック"/>
                <a:cs typeface="Arial"/>
              </a:rPr>
              <a:t>starting point</a:t>
            </a:r>
            <a:r>
              <a:rPr lang="en-US" dirty="0">
                <a:latin typeface="+mn-lt"/>
                <a:ea typeface="ＭＳ Ｐゴシック"/>
                <a:cs typeface="Arial"/>
              </a:rPr>
              <a:t>, then there should be </a:t>
            </a:r>
            <a:r>
              <a:rPr lang="en-US" b="1" dirty="0">
                <a:latin typeface="+mn-lt"/>
                <a:ea typeface="ＭＳ Ｐゴシック"/>
                <a:cs typeface="Arial"/>
              </a:rPr>
              <a:t>ending point</a:t>
            </a:r>
            <a:r>
              <a:rPr lang="en-US" dirty="0">
                <a:latin typeface="+mn-lt"/>
                <a:ea typeface="ＭＳ Ｐゴシック"/>
                <a:cs typeface="Arial"/>
              </a:rPr>
              <a:t> present inside the selected testcases inside Traces.log or Traces.log.bak.</a:t>
            </a:r>
          </a:p>
          <a:p>
            <a:pPr marL="608965" lvl="1" algn="just"/>
            <a:endParaRPr lang="en-US" dirty="0">
              <a:latin typeface="+mn-lt"/>
              <a:cs typeface="Arial"/>
            </a:endParaRPr>
          </a:p>
          <a:p>
            <a:pPr algn="just"/>
            <a:endParaRPr lang="en-US" dirty="0">
              <a:latin typeface="+mn-lt"/>
              <a:cs typeface="Arial"/>
            </a:endParaRPr>
          </a:p>
          <a:p>
            <a:pPr algn="just"/>
            <a:r>
              <a:rPr lang="en-US" b="1" dirty="0">
                <a:latin typeface="+mn-lt"/>
                <a:cs typeface="Arial"/>
              </a:rPr>
              <a:t>For Report View (In Excel Sheet)</a:t>
            </a:r>
            <a:r>
              <a:rPr lang="en-US" dirty="0">
                <a:latin typeface="+mn-lt"/>
                <a:cs typeface="Arial"/>
              </a:rPr>
              <a:t>:</a:t>
            </a:r>
          </a:p>
          <a:p>
            <a:pPr marL="608965" lvl="1" algn="just"/>
            <a:r>
              <a:rPr lang="en-US" dirty="0">
                <a:latin typeface="+mn-lt"/>
                <a:ea typeface="ＭＳ Ｐゴシック"/>
                <a:cs typeface="Arial"/>
              </a:rPr>
              <a:t>If there is </a:t>
            </a:r>
            <a:r>
              <a:rPr lang="en-US" b="1" dirty="0">
                <a:latin typeface="+mn-lt"/>
                <a:ea typeface="ＭＳ Ｐゴシック"/>
                <a:cs typeface="Arial"/>
              </a:rPr>
              <a:t>starting point</a:t>
            </a:r>
            <a:r>
              <a:rPr lang="en-US" dirty="0">
                <a:latin typeface="+mn-lt"/>
                <a:ea typeface="ＭＳ Ｐゴシック"/>
                <a:cs typeface="Arial"/>
              </a:rPr>
              <a:t>, then there should be </a:t>
            </a:r>
            <a:r>
              <a:rPr lang="en-US" b="1" dirty="0">
                <a:latin typeface="+mn-lt"/>
                <a:ea typeface="ＭＳ Ｐゴシック"/>
                <a:cs typeface="Arial"/>
              </a:rPr>
              <a:t>ending point</a:t>
            </a:r>
            <a:r>
              <a:rPr lang="en-US" dirty="0">
                <a:latin typeface="+mn-lt"/>
                <a:ea typeface="ＭＳ Ｐゴシック"/>
                <a:cs typeface="Arial"/>
              </a:rPr>
              <a:t> present inside the selected testcases inside Traces.log or Traces.log.bak.</a:t>
            </a:r>
          </a:p>
        </p:txBody>
      </p:sp>
      <p:cxnSp>
        <p:nvCxnSpPr>
          <p:cNvPr id="9" name="Straight Connector 8">
            <a:extLst>
              <a:ext uri="{FF2B5EF4-FFF2-40B4-BE49-F238E27FC236}">
                <a16:creationId xmlns:a16="http://schemas.microsoft.com/office/drawing/2014/main" id="{3239DF98-AF91-4433-8CB5-8C146031821B}"/>
              </a:ext>
            </a:extLst>
          </p:cNvPr>
          <p:cNvCxnSpPr>
            <a:cxnSpLocks/>
          </p:cNvCxnSpPr>
          <p:nvPr/>
        </p:nvCxnSpPr>
        <p:spPr>
          <a:xfrm>
            <a:off x="844551" y="1021989"/>
            <a:ext cx="1289049"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986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anim calcmode="lin" valueType="num">
                                      <p:cBhvr>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anim calcmode="lin" valueType="num">
                                      <p:cBhvr>
                                        <p:cTn id="2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anim calcmode="lin" valueType="num">
                                      <p:cBhvr>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500"/>
                                        <p:tgtEl>
                                          <p:spTgt spid="8">
                                            <p:txEl>
                                              <p:pRg st="4" end="4"/>
                                            </p:txEl>
                                          </p:spTgt>
                                        </p:tgtEl>
                                      </p:cBhvr>
                                    </p:animEffect>
                                    <p:anim calcmode="lin" valueType="num">
                                      <p:cBhvr>
                                        <p:cTn id="36"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500"/>
                                        <p:tgtEl>
                                          <p:spTgt spid="8">
                                            <p:txEl>
                                              <p:pRg st="5" end="5"/>
                                            </p:txEl>
                                          </p:spTgt>
                                        </p:tgtEl>
                                      </p:cBhvr>
                                    </p:animEffect>
                                    <p:anim calcmode="lin" valueType="num">
                                      <p:cBhvr>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Effect transition="in" filter="fade">
                                      <p:cBhvr>
                                        <p:cTn id="49" dur="500"/>
                                        <p:tgtEl>
                                          <p:spTgt spid="8">
                                            <p:txEl>
                                              <p:pRg st="8" end="8"/>
                                            </p:txEl>
                                          </p:spTgt>
                                        </p:tgtEl>
                                      </p:cBhvr>
                                    </p:animEffect>
                                    <p:anim calcmode="lin" valueType="num">
                                      <p:cBhvr>
                                        <p:cTn id="50"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9" end="9"/>
                                            </p:txEl>
                                          </p:spTgt>
                                        </p:tgtEl>
                                        <p:attrNameLst>
                                          <p:attrName>style.visibility</p:attrName>
                                        </p:attrNameLst>
                                      </p:cBhvr>
                                      <p:to>
                                        <p:strVal val="visible"/>
                                      </p:to>
                                    </p:set>
                                    <p:animEffect transition="in" filter="fade">
                                      <p:cBhvr>
                                        <p:cTn id="56" dur="500"/>
                                        <p:tgtEl>
                                          <p:spTgt spid="8">
                                            <p:txEl>
                                              <p:pRg st="9" end="9"/>
                                            </p:txEl>
                                          </p:spTgt>
                                        </p:tgtEl>
                                      </p:cBhvr>
                                    </p:animEffect>
                                    <p:anim calcmode="lin" valueType="num">
                                      <p:cBhvr>
                                        <p:cTn id="5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1037809"/>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ea typeface="ＭＳ Ｐゴシック"/>
                <a:cs typeface="Times New Roman" panose="02020603050405020304" pitchFamily="18" charset="0"/>
              </a:rPr>
              <a:t>Future Scope</a:t>
            </a:r>
            <a:endParaRPr lang="en-US" sz="3200" b="1"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18</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60969" y="1770134"/>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791408" y="2122064"/>
            <a:ext cx="10928276" cy="278385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just"/>
            <a:r>
              <a:rPr lang="en-US" dirty="0">
                <a:latin typeface="+mn-lt"/>
              </a:rPr>
              <a:t>With validation, Get a reason for Wrong diag</a:t>
            </a:r>
          </a:p>
          <a:p>
            <a:pPr algn="just"/>
            <a:endParaRPr lang="en-US" dirty="0">
              <a:latin typeface="+mn-lt"/>
            </a:endParaRPr>
          </a:p>
          <a:p>
            <a:pPr algn="just"/>
            <a:r>
              <a:rPr lang="en-US" dirty="0">
                <a:latin typeface="+mn-lt"/>
              </a:rPr>
              <a:t>Update Configuration File without uploading a JSON file.​</a:t>
            </a:r>
          </a:p>
          <a:p>
            <a:pPr algn="just"/>
            <a:endParaRPr lang="en-US" dirty="0">
              <a:latin typeface="+mn-lt"/>
            </a:endParaRPr>
          </a:p>
          <a:p>
            <a:pPr algn="just"/>
            <a:r>
              <a:rPr lang="en-US" dirty="0">
                <a:latin typeface="+mn-lt"/>
              </a:rPr>
              <a:t>Upgrade the Test Case Configuration Files.​</a:t>
            </a:r>
          </a:p>
          <a:p>
            <a:pPr algn="just"/>
            <a:endParaRPr lang="en-US" dirty="0">
              <a:latin typeface="+mn-lt"/>
            </a:endParaRPr>
          </a:p>
          <a:p>
            <a:pPr algn="just"/>
            <a:r>
              <a:rPr lang="en-US" dirty="0">
                <a:latin typeface="+mn-lt"/>
              </a:rPr>
              <a:t>Configuration Files Update Track Record.​</a:t>
            </a:r>
          </a:p>
          <a:p>
            <a:pPr algn="just"/>
            <a:endParaRPr lang="en-US" dirty="0">
              <a:latin typeface="+mn-lt"/>
            </a:endParaRPr>
          </a:p>
          <a:p>
            <a:pPr algn="just"/>
            <a:r>
              <a:rPr lang="en-US" dirty="0">
                <a:latin typeface="+mn-lt"/>
              </a:rPr>
              <a:t>Single click to download all performance results.​</a:t>
            </a:r>
          </a:p>
          <a:p>
            <a:pPr algn="just"/>
            <a:endParaRPr lang="en-US" dirty="0">
              <a:latin typeface="+mn-lt"/>
            </a:endParaRPr>
          </a:p>
          <a:p>
            <a:pPr algn="just"/>
            <a:r>
              <a:rPr lang="en-US" dirty="0">
                <a:latin typeface="+mn-lt"/>
              </a:rPr>
              <a:t>Analyzes all the performance issues also in the Diag.</a:t>
            </a:r>
          </a:p>
        </p:txBody>
      </p:sp>
    </p:spTree>
    <p:extLst>
      <p:ext uri="{BB962C8B-B14F-4D97-AF65-F5344CB8AC3E}">
        <p14:creationId xmlns:p14="http://schemas.microsoft.com/office/powerpoint/2010/main" val="30046819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anim calcmode="lin" valueType="num">
                                      <p:cBhvr>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anim calcmode="lin" valueType="num">
                                      <p:cBhvr>
                                        <p:cTn id="2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500"/>
                                        <p:tgtEl>
                                          <p:spTgt spid="10">
                                            <p:txEl>
                                              <p:pRg st="4" end="4"/>
                                            </p:txEl>
                                          </p:spTgt>
                                        </p:tgtEl>
                                      </p:cBhvr>
                                    </p:animEffect>
                                    <p:anim calcmode="lin" valueType="num">
                                      <p:cBhvr>
                                        <p:cTn id="2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Effect transition="in" filter="fade">
                                      <p:cBhvr>
                                        <p:cTn id="35" dur="500"/>
                                        <p:tgtEl>
                                          <p:spTgt spid="10">
                                            <p:txEl>
                                              <p:pRg st="6" end="6"/>
                                            </p:txEl>
                                          </p:spTgt>
                                        </p:tgtEl>
                                      </p:cBhvr>
                                    </p:animEffect>
                                    <p:anim calcmode="lin" valueType="num">
                                      <p:cBhvr>
                                        <p:cTn id="36"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8" end="8"/>
                                            </p:txEl>
                                          </p:spTgt>
                                        </p:tgtEl>
                                        <p:attrNameLst>
                                          <p:attrName>style.visibility</p:attrName>
                                        </p:attrNameLst>
                                      </p:cBhvr>
                                      <p:to>
                                        <p:strVal val="visible"/>
                                      </p:to>
                                    </p:set>
                                    <p:animEffect transition="in" filter="fade">
                                      <p:cBhvr>
                                        <p:cTn id="42" dur="500"/>
                                        <p:tgtEl>
                                          <p:spTgt spid="10">
                                            <p:txEl>
                                              <p:pRg st="8" end="8"/>
                                            </p:txEl>
                                          </p:spTgt>
                                        </p:tgtEl>
                                      </p:cBhvr>
                                    </p:animEffect>
                                    <p:anim calcmode="lin" valueType="num">
                                      <p:cBhvr>
                                        <p:cTn id="4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xEl>
                                              <p:pRg st="10" end="10"/>
                                            </p:txEl>
                                          </p:spTgt>
                                        </p:tgtEl>
                                        <p:attrNameLst>
                                          <p:attrName>style.visibility</p:attrName>
                                        </p:attrNameLst>
                                      </p:cBhvr>
                                      <p:to>
                                        <p:strVal val="visible"/>
                                      </p:to>
                                    </p:set>
                                    <p:animEffect transition="in" filter="fade">
                                      <p:cBhvr>
                                        <p:cTn id="49" dur="500"/>
                                        <p:tgtEl>
                                          <p:spTgt spid="10">
                                            <p:txEl>
                                              <p:pRg st="10" end="10"/>
                                            </p:txEl>
                                          </p:spTgt>
                                        </p:tgtEl>
                                      </p:cBhvr>
                                    </p:animEffect>
                                    <p:anim calcmode="lin" valueType="num">
                                      <p:cBhvr>
                                        <p:cTn id="50"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51" dur="5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B7138AD-A766-4E22-A355-8137F7C59663}"/>
              </a:ext>
            </a:extLst>
          </p:cNvPr>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2" name="Text Placeholder 1">
            <a:extLst>
              <a:ext uri="{FF2B5EF4-FFF2-40B4-BE49-F238E27FC236}">
                <a16:creationId xmlns:a16="http://schemas.microsoft.com/office/drawing/2014/main" id="{ECB885A9-0A77-4196-9589-30504234E317}"/>
              </a:ext>
            </a:extLst>
          </p:cNvPr>
          <p:cNvSpPr>
            <a:spLocks noGrp="1"/>
          </p:cNvSpPr>
          <p:nvPr>
            <p:ph type="body" sz="quarter" idx="10"/>
          </p:nvPr>
        </p:nvSpPr>
        <p:spPr>
          <a:xfrm>
            <a:off x="-1162878" y="2114956"/>
            <a:ext cx="10604256" cy="2168429"/>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pPr algn="ctr"/>
            <a:r>
              <a:rPr lang="en-US" sz="10000" dirty="0">
                <a:solidFill>
                  <a:schemeClr val="bg1"/>
                </a:solidFill>
                <a:latin typeface="Arial"/>
                <a:ea typeface="ＭＳ Ｐゴシック"/>
              </a:rPr>
              <a:t>DEMO</a:t>
            </a:r>
          </a:p>
        </p:txBody>
      </p:sp>
    </p:spTree>
    <p:extLst>
      <p:ext uri="{BB962C8B-B14F-4D97-AF65-F5344CB8AC3E}">
        <p14:creationId xmlns:p14="http://schemas.microsoft.com/office/powerpoint/2010/main" val="41844621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58120" y="341889"/>
            <a:ext cx="10928276" cy="877358"/>
          </a:xfrm>
        </p:spPr>
        <p:txBody>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b="1" dirty="0">
                <a:latin typeface="+mj-lt"/>
                <a:cs typeface="Times New Roman" panose="02020603050405020304" pitchFamily="18" charset="0"/>
              </a:rPr>
              <a:t>Index</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2</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61312"/>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759985" y="1239710"/>
            <a:ext cx="10928276" cy="437858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r>
              <a:rPr lang="en-US" dirty="0">
                <a:latin typeface="+mn-lt"/>
              </a:rPr>
              <a:t>What is PAT?</a:t>
            </a:r>
          </a:p>
          <a:p>
            <a:r>
              <a:rPr lang="en-US" dirty="0">
                <a:latin typeface="+mn-lt"/>
              </a:rPr>
              <a:t>Problem Statement</a:t>
            </a:r>
          </a:p>
          <a:p>
            <a:r>
              <a:rPr lang="en-US" dirty="0">
                <a:latin typeface="+mn-lt"/>
              </a:rPr>
              <a:t>Features of PAT Tool</a:t>
            </a:r>
          </a:p>
          <a:p>
            <a:r>
              <a:rPr lang="en-US" dirty="0">
                <a:latin typeface="+mn-lt"/>
              </a:rPr>
              <a:t>Technology Used</a:t>
            </a:r>
          </a:p>
          <a:p>
            <a:r>
              <a:rPr lang="en-US" dirty="0">
                <a:latin typeface="+mn-lt"/>
              </a:rPr>
              <a:t>Configuration File </a:t>
            </a:r>
          </a:p>
          <a:p>
            <a:r>
              <a:rPr lang="en-US" dirty="0">
                <a:latin typeface="+mn-lt"/>
              </a:rPr>
              <a:t>Implementation</a:t>
            </a:r>
          </a:p>
          <a:p>
            <a:pPr lvl="1"/>
            <a:r>
              <a:rPr lang="en-US" sz="1400" dirty="0">
                <a:latin typeface="+mn-lt"/>
              </a:rPr>
              <a:t>Upload Configuration File</a:t>
            </a:r>
          </a:p>
          <a:p>
            <a:pPr lvl="1"/>
            <a:r>
              <a:rPr lang="en-US" sz="1400" dirty="0">
                <a:latin typeface="+mn-lt"/>
              </a:rPr>
              <a:t>Update Configuration File</a:t>
            </a:r>
          </a:p>
          <a:p>
            <a:pPr lvl="1"/>
            <a:r>
              <a:rPr lang="en-US" sz="1400" dirty="0">
                <a:latin typeface="+mn-lt"/>
              </a:rPr>
              <a:t>Upload Diag Files for Analysis</a:t>
            </a:r>
            <a:endParaRPr lang="en-US" dirty="0">
              <a:latin typeface="+mn-lt"/>
            </a:endParaRPr>
          </a:p>
          <a:p>
            <a:r>
              <a:rPr lang="en-US" dirty="0">
                <a:latin typeface="+mn-lt"/>
              </a:rPr>
              <a:t>Analysis View</a:t>
            </a:r>
          </a:p>
          <a:p>
            <a:pPr lvl="1"/>
            <a:r>
              <a:rPr lang="en-US" dirty="0">
                <a:latin typeface="+mn-lt"/>
              </a:rPr>
              <a:t>Tree View </a:t>
            </a:r>
          </a:p>
          <a:p>
            <a:pPr lvl="1"/>
            <a:r>
              <a:rPr lang="en-US" dirty="0">
                <a:latin typeface="+mn-lt"/>
              </a:rPr>
              <a:t>Report View</a:t>
            </a:r>
          </a:p>
          <a:p>
            <a:r>
              <a:rPr lang="en-US" dirty="0">
                <a:latin typeface="+mn-lt"/>
              </a:rPr>
              <a:t>Steps for Validation of Each Test Case</a:t>
            </a:r>
          </a:p>
          <a:p>
            <a:r>
              <a:rPr lang="en-US" dirty="0">
                <a:latin typeface="+mn-lt"/>
              </a:rPr>
              <a:t>Execution Time</a:t>
            </a:r>
          </a:p>
          <a:p>
            <a:r>
              <a:rPr lang="en-US" dirty="0">
                <a:latin typeface="+mn-lt"/>
              </a:rPr>
              <a:t>Limitations for Adding more Keyword Pairs</a:t>
            </a:r>
          </a:p>
          <a:p>
            <a:r>
              <a:rPr lang="en-US" dirty="0">
                <a:latin typeface="+mn-lt"/>
              </a:rPr>
              <a:t>Future Scope</a:t>
            </a:r>
          </a:p>
          <a:p>
            <a:r>
              <a:rPr lang="en-US" dirty="0">
                <a:latin typeface="+mn-lt"/>
              </a:rPr>
              <a:t>Demo</a:t>
            </a:r>
          </a:p>
          <a:p>
            <a:r>
              <a:rPr lang="en-US" dirty="0">
                <a:latin typeface="+mn-lt"/>
              </a:rPr>
              <a:t>NCR Coin Code</a:t>
            </a:r>
          </a:p>
          <a:p>
            <a:pPr lvl="1"/>
            <a:endParaRPr lang="en-US" dirty="0">
              <a:latin typeface="+mn-lt"/>
            </a:endParaRPr>
          </a:p>
          <a:p>
            <a:pPr lvl="1"/>
            <a:endParaRPr lang="en-US" dirty="0">
              <a:latin typeface="+mn-lt"/>
            </a:endParaRPr>
          </a:p>
          <a:p>
            <a:endParaRPr lang="en-US" dirty="0">
              <a:latin typeface="+mn-lt"/>
            </a:endParaRPr>
          </a:p>
          <a:p>
            <a:endParaRPr lang="en-US" dirty="0">
              <a:latin typeface="+mn-lt"/>
            </a:endParaRPr>
          </a:p>
        </p:txBody>
      </p:sp>
    </p:spTree>
    <p:extLst>
      <p:ext uri="{BB962C8B-B14F-4D97-AF65-F5344CB8AC3E}">
        <p14:creationId xmlns:p14="http://schemas.microsoft.com/office/powerpoint/2010/main" val="29426242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anim calcmode="lin" valueType="num">
                                      <p:cBhvr>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500"/>
                                        <p:tgtEl>
                                          <p:spTgt spid="10">
                                            <p:txEl>
                                              <p:pRg st="1" end="1"/>
                                            </p:txEl>
                                          </p:spTgt>
                                        </p:tgtEl>
                                      </p:cBhvr>
                                    </p:animEffect>
                                    <p:anim calcmode="lin" valueType="num">
                                      <p:cBhvr>
                                        <p:cTn id="2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500"/>
                                        <p:tgtEl>
                                          <p:spTgt spid="10">
                                            <p:txEl>
                                              <p:pRg st="2" end="2"/>
                                            </p:txEl>
                                          </p:spTgt>
                                        </p:tgtEl>
                                      </p:cBhvr>
                                    </p:animEffect>
                                    <p:anim calcmode="lin" valueType="num">
                                      <p:cBhvr>
                                        <p:cTn id="2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fade">
                                      <p:cBhvr>
                                        <p:cTn id="35" dur="500"/>
                                        <p:tgtEl>
                                          <p:spTgt spid="10">
                                            <p:txEl>
                                              <p:pRg st="3" end="3"/>
                                            </p:txEl>
                                          </p:spTgt>
                                        </p:tgtEl>
                                      </p:cBhvr>
                                    </p:animEffect>
                                    <p:anim calcmode="lin" valueType="num">
                                      <p:cBhvr>
                                        <p:cTn id="36"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Effect transition="in" filter="fade">
                                      <p:cBhvr>
                                        <p:cTn id="42" dur="500"/>
                                        <p:tgtEl>
                                          <p:spTgt spid="10">
                                            <p:txEl>
                                              <p:pRg st="4" end="4"/>
                                            </p:txEl>
                                          </p:spTgt>
                                        </p:tgtEl>
                                      </p:cBhvr>
                                    </p:animEffect>
                                    <p:anim calcmode="lin" valueType="num">
                                      <p:cBhvr>
                                        <p:cTn id="4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xEl>
                                              <p:pRg st="5" end="5"/>
                                            </p:txEl>
                                          </p:spTgt>
                                        </p:tgtEl>
                                        <p:attrNameLst>
                                          <p:attrName>style.visibility</p:attrName>
                                        </p:attrNameLst>
                                      </p:cBhvr>
                                      <p:to>
                                        <p:strVal val="visible"/>
                                      </p:to>
                                    </p:set>
                                    <p:animEffect transition="in" filter="fade">
                                      <p:cBhvr>
                                        <p:cTn id="49" dur="500"/>
                                        <p:tgtEl>
                                          <p:spTgt spid="10">
                                            <p:txEl>
                                              <p:pRg st="5" end="5"/>
                                            </p:txEl>
                                          </p:spTgt>
                                        </p:tgtEl>
                                      </p:cBhvr>
                                    </p:animEffect>
                                    <p:anim calcmode="lin" valueType="num">
                                      <p:cBhvr>
                                        <p:cTn id="50"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
                                            <p:txEl>
                                              <p:pRg st="6" end="6"/>
                                            </p:txEl>
                                          </p:spTgt>
                                        </p:tgtEl>
                                        <p:attrNameLst>
                                          <p:attrName>style.visibility</p:attrName>
                                        </p:attrNameLst>
                                      </p:cBhvr>
                                      <p:to>
                                        <p:strVal val="visible"/>
                                      </p:to>
                                    </p:set>
                                    <p:animEffect transition="in" filter="fade">
                                      <p:cBhvr>
                                        <p:cTn id="56" dur="500"/>
                                        <p:tgtEl>
                                          <p:spTgt spid="10">
                                            <p:txEl>
                                              <p:pRg st="6" end="6"/>
                                            </p:txEl>
                                          </p:spTgt>
                                        </p:tgtEl>
                                      </p:cBhvr>
                                    </p:animEffect>
                                    <p:anim calcmode="lin" valueType="num">
                                      <p:cBhvr>
                                        <p:cTn id="5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
                                            <p:txEl>
                                              <p:pRg st="7" end="7"/>
                                            </p:txEl>
                                          </p:spTgt>
                                        </p:tgtEl>
                                        <p:attrNameLst>
                                          <p:attrName>style.visibility</p:attrName>
                                        </p:attrNameLst>
                                      </p:cBhvr>
                                      <p:to>
                                        <p:strVal val="visible"/>
                                      </p:to>
                                    </p:set>
                                    <p:animEffect transition="in" filter="fade">
                                      <p:cBhvr>
                                        <p:cTn id="63" dur="500"/>
                                        <p:tgtEl>
                                          <p:spTgt spid="10">
                                            <p:txEl>
                                              <p:pRg st="7" end="7"/>
                                            </p:txEl>
                                          </p:spTgt>
                                        </p:tgtEl>
                                      </p:cBhvr>
                                    </p:animEffect>
                                    <p:anim calcmode="lin" valueType="num">
                                      <p:cBhvr>
                                        <p:cTn id="64"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0">
                                            <p:txEl>
                                              <p:pRg st="8" end="8"/>
                                            </p:txEl>
                                          </p:spTgt>
                                        </p:tgtEl>
                                        <p:attrNameLst>
                                          <p:attrName>style.visibility</p:attrName>
                                        </p:attrNameLst>
                                      </p:cBhvr>
                                      <p:to>
                                        <p:strVal val="visible"/>
                                      </p:to>
                                    </p:set>
                                    <p:animEffect transition="in" filter="fade">
                                      <p:cBhvr>
                                        <p:cTn id="70" dur="500"/>
                                        <p:tgtEl>
                                          <p:spTgt spid="10">
                                            <p:txEl>
                                              <p:pRg st="8" end="8"/>
                                            </p:txEl>
                                          </p:spTgt>
                                        </p:tgtEl>
                                      </p:cBhvr>
                                    </p:animEffect>
                                    <p:anim calcmode="lin" valueType="num">
                                      <p:cBhvr>
                                        <p:cTn id="71"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0">
                                            <p:txEl>
                                              <p:pRg st="9" end="9"/>
                                            </p:txEl>
                                          </p:spTgt>
                                        </p:tgtEl>
                                        <p:attrNameLst>
                                          <p:attrName>style.visibility</p:attrName>
                                        </p:attrNameLst>
                                      </p:cBhvr>
                                      <p:to>
                                        <p:strVal val="visible"/>
                                      </p:to>
                                    </p:set>
                                    <p:animEffect transition="in" filter="fade">
                                      <p:cBhvr>
                                        <p:cTn id="77" dur="500"/>
                                        <p:tgtEl>
                                          <p:spTgt spid="10">
                                            <p:txEl>
                                              <p:pRg st="9" end="9"/>
                                            </p:txEl>
                                          </p:spTgt>
                                        </p:tgtEl>
                                      </p:cBhvr>
                                    </p:animEffect>
                                    <p:anim calcmode="lin" valueType="num">
                                      <p:cBhvr>
                                        <p:cTn id="78"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79" dur="50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0">
                                            <p:txEl>
                                              <p:pRg st="10" end="10"/>
                                            </p:txEl>
                                          </p:spTgt>
                                        </p:tgtEl>
                                        <p:attrNameLst>
                                          <p:attrName>style.visibility</p:attrName>
                                        </p:attrNameLst>
                                      </p:cBhvr>
                                      <p:to>
                                        <p:strVal val="visible"/>
                                      </p:to>
                                    </p:set>
                                    <p:animEffect transition="in" filter="fade">
                                      <p:cBhvr>
                                        <p:cTn id="84" dur="500"/>
                                        <p:tgtEl>
                                          <p:spTgt spid="10">
                                            <p:txEl>
                                              <p:pRg st="10" end="10"/>
                                            </p:txEl>
                                          </p:spTgt>
                                        </p:tgtEl>
                                      </p:cBhvr>
                                    </p:animEffect>
                                    <p:anim calcmode="lin" valueType="num">
                                      <p:cBhvr>
                                        <p:cTn id="85"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86" dur="5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0">
                                            <p:txEl>
                                              <p:pRg st="11" end="11"/>
                                            </p:txEl>
                                          </p:spTgt>
                                        </p:tgtEl>
                                        <p:attrNameLst>
                                          <p:attrName>style.visibility</p:attrName>
                                        </p:attrNameLst>
                                      </p:cBhvr>
                                      <p:to>
                                        <p:strVal val="visible"/>
                                      </p:to>
                                    </p:set>
                                    <p:animEffect transition="in" filter="fade">
                                      <p:cBhvr>
                                        <p:cTn id="91" dur="500"/>
                                        <p:tgtEl>
                                          <p:spTgt spid="10">
                                            <p:txEl>
                                              <p:pRg st="11" end="11"/>
                                            </p:txEl>
                                          </p:spTgt>
                                        </p:tgtEl>
                                      </p:cBhvr>
                                    </p:animEffect>
                                    <p:anim calcmode="lin" valueType="num">
                                      <p:cBhvr>
                                        <p:cTn id="92"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p:cTn id="93" dur="500" fill="hold"/>
                                        <p:tgtEl>
                                          <p:spTgt spid="10">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0">
                                            <p:txEl>
                                              <p:pRg st="12" end="12"/>
                                            </p:txEl>
                                          </p:spTgt>
                                        </p:tgtEl>
                                        <p:attrNameLst>
                                          <p:attrName>style.visibility</p:attrName>
                                        </p:attrNameLst>
                                      </p:cBhvr>
                                      <p:to>
                                        <p:strVal val="visible"/>
                                      </p:to>
                                    </p:set>
                                    <p:animEffect transition="in" filter="fade">
                                      <p:cBhvr>
                                        <p:cTn id="98" dur="500"/>
                                        <p:tgtEl>
                                          <p:spTgt spid="10">
                                            <p:txEl>
                                              <p:pRg st="12" end="12"/>
                                            </p:txEl>
                                          </p:spTgt>
                                        </p:tgtEl>
                                      </p:cBhvr>
                                    </p:animEffect>
                                    <p:anim calcmode="lin" valueType="num">
                                      <p:cBhvr>
                                        <p:cTn id="99"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100" dur="500" fill="hold"/>
                                        <p:tgtEl>
                                          <p:spTgt spid="1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0">
                                            <p:txEl>
                                              <p:pRg st="13" end="13"/>
                                            </p:txEl>
                                          </p:spTgt>
                                        </p:tgtEl>
                                        <p:attrNameLst>
                                          <p:attrName>style.visibility</p:attrName>
                                        </p:attrNameLst>
                                      </p:cBhvr>
                                      <p:to>
                                        <p:strVal val="visible"/>
                                      </p:to>
                                    </p:set>
                                    <p:animEffect transition="in" filter="fade">
                                      <p:cBhvr>
                                        <p:cTn id="105" dur="500"/>
                                        <p:tgtEl>
                                          <p:spTgt spid="10">
                                            <p:txEl>
                                              <p:pRg st="13" end="13"/>
                                            </p:txEl>
                                          </p:spTgt>
                                        </p:tgtEl>
                                      </p:cBhvr>
                                    </p:animEffect>
                                    <p:anim calcmode="lin" valueType="num">
                                      <p:cBhvr>
                                        <p:cTn id="106"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p:cTn id="107" dur="500" fill="hold"/>
                                        <p:tgtEl>
                                          <p:spTgt spid="10">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0">
                                            <p:txEl>
                                              <p:pRg st="14" end="14"/>
                                            </p:txEl>
                                          </p:spTgt>
                                        </p:tgtEl>
                                        <p:attrNameLst>
                                          <p:attrName>style.visibility</p:attrName>
                                        </p:attrNameLst>
                                      </p:cBhvr>
                                      <p:to>
                                        <p:strVal val="visible"/>
                                      </p:to>
                                    </p:set>
                                    <p:animEffect transition="in" filter="fade">
                                      <p:cBhvr>
                                        <p:cTn id="112" dur="500"/>
                                        <p:tgtEl>
                                          <p:spTgt spid="10">
                                            <p:txEl>
                                              <p:pRg st="14" end="14"/>
                                            </p:txEl>
                                          </p:spTgt>
                                        </p:tgtEl>
                                      </p:cBhvr>
                                    </p:animEffect>
                                    <p:anim calcmode="lin" valueType="num">
                                      <p:cBhvr>
                                        <p:cTn id="113"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p:cTn id="114" dur="500" fill="hold"/>
                                        <p:tgtEl>
                                          <p:spTgt spid="1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10">
                                            <p:txEl>
                                              <p:pRg st="15" end="15"/>
                                            </p:txEl>
                                          </p:spTgt>
                                        </p:tgtEl>
                                        <p:attrNameLst>
                                          <p:attrName>style.visibility</p:attrName>
                                        </p:attrNameLst>
                                      </p:cBhvr>
                                      <p:to>
                                        <p:strVal val="visible"/>
                                      </p:to>
                                    </p:set>
                                    <p:animEffect transition="in" filter="fade">
                                      <p:cBhvr>
                                        <p:cTn id="119" dur="500"/>
                                        <p:tgtEl>
                                          <p:spTgt spid="10">
                                            <p:txEl>
                                              <p:pRg st="15" end="15"/>
                                            </p:txEl>
                                          </p:spTgt>
                                        </p:tgtEl>
                                      </p:cBhvr>
                                    </p:animEffect>
                                    <p:anim calcmode="lin" valueType="num">
                                      <p:cBhvr>
                                        <p:cTn id="120" dur="500" fill="hold"/>
                                        <p:tgtEl>
                                          <p:spTgt spid="10">
                                            <p:txEl>
                                              <p:pRg st="15" end="15"/>
                                            </p:txEl>
                                          </p:spTgt>
                                        </p:tgtEl>
                                        <p:attrNameLst>
                                          <p:attrName>ppt_x</p:attrName>
                                        </p:attrNameLst>
                                      </p:cBhvr>
                                      <p:tavLst>
                                        <p:tav tm="0">
                                          <p:val>
                                            <p:strVal val="#ppt_x"/>
                                          </p:val>
                                        </p:tav>
                                        <p:tav tm="100000">
                                          <p:val>
                                            <p:strVal val="#ppt_x"/>
                                          </p:val>
                                        </p:tav>
                                      </p:tavLst>
                                    </p:anim>
                                    <p:anim calcmode="lin" valueType="num">
                                      <p:cBhvr>
                                        <p:cTn id="121" dur="500" fill="hold"/>
                                        <p:tgtEl>
                                          <p:spTgt spid="10">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10">
                                            <p:txEl>
                                              <p:pRg st="16" end="16"/>
                                            </p:txEl>
                                          </p:spTgt>
                                        </p:tgtEl>
                                        <p:attrNameLst>
                                          <p:attrName>style.visibility</p:attrName>
                                        </p:attrNameLst>
                                      </p:cBhvr>
                                      <p:to>
                                        <p:strVal val="visible"/>
                                      </p:to>
                                    </p:set>
                                    <p:animEffect transition="in" filter="fade">
                                      <p:cBhvr>
                                        <p:cTn id="126" dur="500"/>
                                        <p:tgtEl>
                                          <p:spTgt spid="10">
                                            <p:txEl>
                                              <p:pRg st="16" end="16"/>
                                            </p:txEl>
                                          </p:spTgt>
                                        </p:tgtEl>
                                      </p:cBhvr>
                                    </p:animEffect>
                                    <p:anim calcmode="lin" valueType="num">
                                      <p:cBhvr>
                                        <p:cTn id="127" dur="500" fill="hold"/>
                                        <p:tgtEl>
                                          <p:spTgt spid="10">
                                            <p:txEl>
                                              <p:pRg st="16" end="16"/>
                                            </p:txEl>
                                          </p:spTgt>
                                        </p:tgtEl>
                                        <p:attrNameLst>
                                          <p:attrName>ppt_x</p:attrName>
                                        </p:attrNameLst>
                                      </p:cBhvr>
                                      <p:tavLst>
                                        <p:tav tm="0">
                                          <p:val>
                                            <p:strVal val="#ppt_x"/>
                                          </p:val>
                                        </p:tav>
                                        <p:tav tm="100000">
                                          <p:val>
                                            <p:strVal val="#ppt_x"/>
                                          </p:val>
                                        </p:tav>
                                      </p:tavLst>
                                    </p:anim>
                                    <p:anim calcmode="lin" valueType="num">
                                      <p:cBhvr>
                                        <p:cTn id="128" dur="500" fill="hold"/>
                                        <p:tgtEl>
                                          <p:spTgt spid="10">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10">
                                            <p:txEl>
                                              <p:pRg st="17" end="17"/>
                                            </p:txEl>
                                          </p:spTgt>
                                        </p:tgtEl>
                                        <p:attrNameLst>
                                          <p:attrName>style.visibility</p:attrName>
                                        </p:attrNameLst>
                                      </p:cBhvr>
                                      <p:to>
                                        <p:strVal val="visible"/>
                                      </p:to>
                                    </p:set>
                                    <p:animEffect transition="in" filter="fade">
                                      <p:cBhvr>
                                        <p:cTn id="133" dur="500"/>
                                        <p:tgtEl>
                                          <p:spTgt spid="10">
                                            <p:txEl>
                                              <p:pRg st="17" end="17"/>
                                            </p:txEl>
                                          </p:spTgt>
                                        </p:tgtEl>
                                      </p:cBhvr>
                                    </p:animEffect>
                                    <p:anim calcmode="lin" valueType="num">
                                      <p:cBhvr>
                                        <p:cTn id="134" dur="500" fill="hold"/>
                                        <p:tgtEl>
                                          <p:spTgt spid="10">
                                            <p:txEl>
                                              <p:pRg st="17" end="17"/>
                                            </p:txEl>
                                          </p:spTgt>
                                        </p:tgtEl>
                                        <p:attrNameLst>
                                          <p:attrName>ppt_x</p:attrName>
                                        </p:attrNameLst>
                                      </p:cBhvr>
                                      <p:tavLst>
                                        <p:tav tm="0">
                                          <p:val>
                                            <p:strVal val="#ppt_x"/>
                                          </p:val>
                                        </p:tav>
                                        <p:tav tm="100000">
                                          <p:val>
                                            <p:strVal val="#ppt_x"/>
                                          </p:val>
                                        </p:tav>
                                      </p:tavLst>
                                    </p:anim>
                                    <p:anim calcmode="lin" valueType="num">
                                      <p:cBhvr>
                                        <p:cTn id="135" dur="500" fill="hold"/>
                                        <p:tgtEl>
                                          <p:spTgt spid="10">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B7138AD-A766-4E22-A355-8137F7C59663}"/>
              </a:ext>
            </a:extLst>
          </p:cNvPr>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2" name="Text Placeholder 1">
            <a:extLst>
              <a:ext uri="{FF2B5EF4-FFF2-40B4-BE49-F238E27FC236}">
                <a16:creationId xmlns:a16="http://schemas.microsoft.com/office/drawing/2014/main" id="{ECB885A9-0A77-4196-9589-30504234E317}"/>
              </a:ext>
            </a:extLst>
          </p:cNvPr>
          <p:cNvSpPr>
            <a:spLocks noGrp="1"/>
          </p:cNvSpPr>
          <p:nvPr>
            <p:ph type="body" sz="quarter" idx="10"/>
          </p:nvPr>
        </p:nvSpPr>
        <p:spPr>
          <a:xfrm>
            <a:off x="846191" y="1498730"/>
            <a:ext cx="10604256" cy="2168429"/>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pPr algn="ctr"/>
            <a:r>
              <a:rPr lang="en-US" sz="3200" dirty="0">
                <a:solidFill>
                  <a:schemeClr val="bg1"/>
                </a:solidFill>
                <a:latin typeface="Arial"/>
                <a:ea typeface="ＭＳ Ｐゴシック"/>
              </a:rPr>
              <a:t>NCR COIN CODE:</a:t>
            </a:r>
            <a:br>
              <a:rPr lang="en-US" sz="3200" dirty="0">
                <a:solidFill>
                  <a:schemeClr val="bg1"/>
                </a:solidFill>
                <a:latin typeface="Arial"/>
                <a:ea typeface="ＭＳ Ｐゴシック"/>
              </a:rPr>
            </a:br>
            <a:r>
              <a:rPr lang="en-US" sz="10400" dirty="0">
                <a:solidFill>
                  <a:schemeClr val="bg1"/>
                </a:solidFill>
              </a:rPr>
              <a:t>GR8884</a:t>
            </a:r>
            <a:endParaRPr lang="en-US" sz="10000" dirty="0">
              <a:solidFill>
                <a:schemeClr val="bg1"/>
              </a:solidFill>
              <a:latin typeface="Arial"/>
              <a:ea typeface="ＭＳ Ｐゴシック"/>
            </a:endParaRPr>
          </a:p>
        </p:txBody>
      </p:sp>
    </p:spTree>
    <p:extLst>
      <p:ext uri="{BB962C8B-B14F-4D97-AF65-F5344CB8AC3E}">
        <p14:creationId xmlns:p14="http://schemas.microsoft.com/office/powerpoint/2010/main" val="30954059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B7138AD-A766-4E22-A355-8137F7C59663}"/>
              </a:ext>
            </a:extLst>
          </p:cNvPr>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2" name="Text Placeholder 1">
            <a:extLst>
              <a:ext uri="{FF2B5EF4-FFF2-40B4-BE49-F238E27FC236}">
                <a16:creationId xmlns:a16="http://schemas.microsoft.com/office/drawing/2014/main" id="{ECB885A9-0A77-4196-9589-30504234E317}"/>
              </a:ext>
            </a:extLst>
          </p:cNvPr>
          <p:cNvSpPr>
            <a:spLocks noGrp="1"/>
          </p:cNvSpPr>
          <p:nvPr>
            <p:ph type="body" sz="quarter" idx="10"/>
          </p:nvPr>
        </p:nvSpPr>
        <p:spPr>
          <a:xfrm>
            <a:off x="0" y="1965869"/>
            <a:ext cx="10604256" cy="2168429"/>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pPr algn="ctr"/>
            <a:r>
              <a:rPr lang="en-US" sz="10000" dirty="0">
                <a:solidFill>
                  <a:schemeClr val="bg1"/>
                </a:solidFill>
                <a:latin typeface="Arial"/>
                <a:ea typeface="ＭＳ Ｐゴシック"/>
              </a:rPr>
              <a:t>THANK YOU</a:t>
            </a:r>
          </a:p>
        </p:txBody>
      </p:sp>
    </p:spTree>
    <p:extLst>
      <p:ext uri="{BB962C8B-B14F-4D97-AF65-F5344CB8AC3E}">
        <p14:creationId xmlns:p14="http://schemas.microsoft.com/office/powerpoint/2010/main" val="19134777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924832" y="741638"/>
            <a:ext cx="10928276" cy="877358"/>
          </a:xfrm>
        </p:spPr>
        <p:txBody>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b="1" dirty="0">
                <a:latin typeface="+mj-lt"/>
                <a:cs typeface="Times New Roman" panose="02020603050405020304" pitchFamily="18" charset="0"/>
              </a:rPr>
              <a:t>What is PAT?</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3</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943937" y="1419121"/>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791408" y="2332372"/>
            <a:ext cx="10928276" cy="437858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r>
              <a:rPr lang="en-US" dirty="0">
                <a:latin typeface="+mn-lt"/>
              </a:rPr>
              <a:t>Performance Analysis Tool (PAT) analyses the diag and produces the performance results.​</a:t>
            </a:r>
          </a:p>
          <a:p>
            <a:endParaRPr lang="en-US" dirty="0">
              <a:latin typeface="+mn-lt"/>
            </a:endParaRPr>
          </a:p>
          <a:p>
            <a:r>
              <a:rPr lang="en-US" dirty="0">
                <a:latin typeface="+mn-lt"/>
              </a:rPr>
              <a:t>Identify the areas which are bottleneck to the performance.​</a:t>
            </a:r>
          </a:p>
          <a:p>
            <a:endParaRPr lang="en-US" dirty="0">
              <a:latin typeface="+mn-lt"/>
            </a:endParaRPr>
          </a:p>
          <a:p>
            <a:r>
              <a:rPr lang="en-US" dirty="0">
                <a:latin typeface="+mn-lt"/>
              </a:rPr>
              <a:t>Provides detailed and easy understandable results.​</a:t>
            </a:r>
          </a:p>
          <a:p>
            <a:endParaRPr lang="en-US" dirty="0">
              <a:latin typeface="+mn-lt"/>
            </a:endParaRPr>
          </a:p>
        </p:txBody>
      </p:sp>
    </p:spTree>
    <p:extLst>
      <p:ext uri="{BB962C8B-B14F-4D97-AF65-F5344CB8AC3E}">
        <p14:creationId xmlns:p14="http://schemas.microsoft.com/office/powerpoint/2010/main" val="19579951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anim calcmode="lin" valueType="num">
                                      <p:cBhvr>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anim calcmode="lin" valueType="num">
                                      <p:cBhvr>
                                        <p:cTn id="2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500"/>
                                        <p:tgtEl>
                                          <p:spTgt spid="10">
                                            <p:txEl>
                                              <p:pRg st="4" end="4"/>
                                            </p:txEl>
                                          </p:spTgt>
                                        </p:tgtEl>
                                      </p:cBhvr>
                                    </p:animEffect>
                                    <p:anim calcmode="lin" valueType="num">
                                      <p:cBhvr>
                                        <p:cTn id="2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91408" y="541763"/>
            <a:ext cx="10928276" cy="877358"/>
          </a:xfrm>
        </p:spPr>
        <p:txBody>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ea typeface="ＭＳ Ｐゴシック"/>
                <a:cs typeface="Times New Roman" panose="02020603050405020304" pitchFamily="18" charset="0"/>
              </a:rPr>
              <a:t>Problem Statement</a:t>
            </a:r>
            <a:endParaRPr lang="en-US" b="1"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4</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791408" y="1243662"/>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791408" y="1837493"/>
            <a:ext cx="10928276" cy="437858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just"/>
            <a:r>
              <a:rPr lang="en-US" dirty="0">
                <a:latin typeface="+mn-lt"/>
              </a:rPr>
              <a:t>Currently performance analysis is done manually on SCO. It takes around 4 - 5 hours for one test case​</a:t>
            </a:r>
            <a:endParaRPr lang="en-US" sz="2000" dirty="0">
              <a:latin typeface="+mn-lt"/>
              <a:cs typeface="Times New Roman" panose="02020603050405020304" pitchFamily="18" charset="0"/>
            </a:endParaRPr>
          </a:p>
          <a:p>
            <a:pPr marL="0" indent="0" algn="just">
              <a:buNone/>
            </a:pPr>
            <a:endParaRPr lang="en-US" sz="2000" dirty="0">
              <a:latin typeface="+mn-lt"/>
              <a:cs typeface="Times New Roman" panose="02020603050405020304" pitchFamily="18" charset="0"/>
            </a:endParaRPr>
          </a:p>
          <a:p>
            <a:pPr algn="just"/>
            <a:r>
              <a:rPr lang="en-US" dirty="0">
                <a:latin typeface="+mn-lt"/>
              </a:rPr>
              <a:t>When the test case fails, finding out the cause also takes lot of time</a:t>
            </a:r>
            <a:endParaRPr lang="en-US" sz="2000" dirty="0">
              <a:latin typeface="+mn-lt"/>
              <a:cs typeface="Times New Roman" panose="02020603050405020304" pitchFamily="18" charset="0"/>
            </a:endParaRPr>
          </a:p>
          <a:p>
            <a:pPr algn="just"/>
            <a:endParaRPr lang="en-US" sz="2000" dirty="0">
              <a:latin typeface="+mn-lt"/>
              <a:cs typeface="Times New Roman" panose="02020603050405020304" pitchFamily="18" charset="0"/>
            </a:endParaRPr>
          </a:p>
          <a:p>
            <a:pPr algn="just"/>
            <a:endParaRPr lang="en-US" sz="2000" dirty="0">
              <a:latin typeface="+mn-lt"/>
              <a:cs typeface="Times New Roman" panose="02020603050405020304" pitchFamily="18" charset="0"/>
            </a:endParaRPr>
          </a:p>
          <a:p>
            <a:pPr marL="0" indent="0" algn="just">
              <a:buNone/>
            </a:pPr>
            <a:r>
              <a:rPr lang="en-US" sz="2400" b="1" u="sng" dirty="0">
                <a:latin typeface="+mn-lt"/>
                <a:cs typeface="Times New Roman" panose="02020603050405020304" pitchFamily="18" charset="0"/>
              </a:rPr>
              <a:t>Solution</a:t>
            </a:r>
            <a:r>
              <a:rPr lang="en-US" sz="2000" dirty="0">
                <a:latin typeface="+mn-lt"/>
                <a:cs typeface="Times New Roman" panose="02020603050405020304" pitchFamily="18" charset="0"/>
              </a:rPr>
              <a:t>:</a:t>
            </a:r>
          </a:p>
          <a:p>
            <a:pPr marL="0" indent="0" algn="just">
              <a:buNone/>
            </a:pPr>
            <a:r>
              <a:rPr lang="en-US" sz="2000" dirty="0">
                <a:latin typeface="+mn-lt"/>
                <a:cs typeface="Times New Roman" panose="02020603050405020304" pitchFamily="18" charset="0"/>
              </a:rPr>
              <a:t> </a:t>
            </a:r>
          </a:p>
          <a:p>
            <a:pPr algn="just"/>
            <a:r>
              <a:rPr lang="en-US" dirty="0">
                <a:latin typeface="+mn-lt"/>
              </a:rPr>
              <a:t>PAT tool can automate this performance analysis and can also find the cause of any test case failure within seconds​</a:t>
            </a:r>
            <a:endParaRPr lang="en-US" sz="2000" dirty="0">
              <a:latin typeface="+mn-lt"/>
              <a:cs typeface="Times New Roman" panose="02020603050405020304" pitchFamily="18" charset="0"/>
            </a:endParaRPr>
          </a:p>
        </p:txBody>
      </p:sp>
    </p:spTree>
    <p:extLst>
      <p:ext uri="{BB962C8B-B14F-4D97-AF65-F5344CB8AC3E}">
        <p14:creationId xmlns:p14="http://schemas.microsoft.com/office/powerpoint/2010/main" val="24497436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anim calcmode="lin" valueType="num">
                                      <p:cBhvr>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anim calcmode="lin" valueType="num">
                                      <p:cBhvr>
                                        <p:cTn id="2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fade">
                                      <p:cBhvr>
                                        <p:cTn id="28" dur="500"/>
                                        <p:tgtEl>
                                          <p:spTgt spid="10">
                                            <p:txEl>
                                              <p:pRg st="5" end="5"/>
                                            </p:txEl>
                                          </p:spTgt>
                                        </p:tgtEl>
                                      </p:cBhvr>
                                    </p:animEffect>
                                    <p:anim calcmode="lin" valueType="num">
                                      <p:cBhvr>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Effect transition="in" filter="fade">
                                      <p:cBhvr>
                                        <p:cTn id="35" dur="500"/>
                                        <p:tgtEl>
                                          <p:spTgt spid="10">
                                            <p:txEl>
                                              <p:pRg st="7" end="7"/>
                                            </p:txEl>
                                          </p:spTgt>
                                        </p:tgtEl>
                                      </p:cBhvr>
                                    </p:animEffect>
                                    <p:anim calcmode="lin" valueType="num">
                                      <p:cBhvr>
                                        <p:cTn id="36"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37" dur="5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4551" y="25823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ea typeface="ＭＳ Ｐゴシック"/>
                <a:cs typeface="Times New Roman" panose="02020603050405020304" pitchFamily="18" charset="0"/>
              </a:rPr>
              <a:t>Features of PAT Tool</a:t>
            </a:r>
            <a:endParaRPr lang="en-US" sz="3200" b="1"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5</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60969" y="1040462"/>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779770" y="1384289"/>
            <a:ext cx="11057837" cy="4089422"/>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just">
              <a:buClr>
                <a:srgbClr val="54B948"/>
              </a:buClr>
            </a:pPr>
            <a:r>
              <a:rPr lang="en-US" dirty="0">
                <a:latin typeface="+mn-lt"/>
                <a:ea typeface="ＭＳ Ｐゴシック"/>
                <a:cs typeface="Times New Roman" panose="02020603050405020304" pitchFamily="18" charset="0"/>
              </a:rPr>
              <a:t>Calculate the execution time of each standard modules. (Ex: Device Enable/Disable, TBResponse etc.)</a:t>
            </a:r>
          </a:p>
          <a:p>
            <a:pPr algn="just">
              <a:buClr>
                <a:srgbClr val="54B948"/>
              </a:buClr>
            </a:pPr>
            <a:endParaRPr lang="en-US" dirty="0">
              <a:latin typeface="+mn-lt"/>
              <a:ea typeface="ＭＳ Ｐゴシック"/>
              <a:cs typeface="Times New Roman" panose="02020603050405020304" pitchFamily="18" charset="0"/>
            </a:endParaRPr>
          </a:p>
          <a:p>
            <a:pPr algn="just">
              <a:buClr>
                <a:srgbClr val="54B948"/>
              </a:buClr>
            </a:pPr>
            <a:r>
              <a:rPr lang="en-US" dirty="0">
                <a:latin typeface="+mn-lt"/>
                <a:ea typeface="ＭＳ Ｐゴシック"/>
                <a:cs typeface="Times New Roman" panose="02020603050405020304" pitchFamily="18" charset="0"/>
              </a:rPr>
              <a:t>Provides Report of Analysis in two formats:</a:t>
            </a:r>
          </a:p>
          <a:p>
            <a:pPr lvl="1" algn="just">
              <a:buClr>
                <a:srgbClr val="54B948"/>
              </a:buClr>
            </a:pPr>
            <a:r>
              <a:rPr lang="en-US" sz="1800" dirty="0">
                <a:latin typeface="+mn-lt"/>
                <a:ea typeface="ＭＳ Ｐゴシック"/>
                <a:cs typeface="Times New Roman" panose="02020603050405020304" pitchFamily="18" charset="0"/>
              </a:rPr>
              <a:t>Tree Format View</a:t>
            </a:r>
          </a:p>
          <a:p>
            <a:pPr lvl="1" algn="just">
              <a:buClr>
                <a:srgbClr val="54B948"/>
              </a:buClr>
            </a:pPr>
            <a:r>
              <a:rPr lang="en-US" sz="1800" dirty="0">
                <a:latin typeface="+mn-lt"/>
                <a:ea typeface="ＭＳ Ｐゴシック"/>
                <a:cs typeface="Times New Roman" panose="02020603050405020304" pitchFamily="18" charset="0"/>
              </a:rPr>
              <a:t>User-friendly Report</a:t>
            </a:r>
          </a:p>
          <a:p>
            <a:pPr lvl="1" algn="just">
              <a:buClr>
                <a:srgbClr val="54B948"/>
              </a:buClr>
            </a:pPr>
            <a:endParaRPr lang="en-US" sz="1800" dirty="0">
              <a:latin typeface="+mn-lt"/>
              <a:ea typeface="ＭＳ Ｐゴシック"/>
              <a:cs typeface="Times New Roman" panose="02020603050405020304" pitchFamily="18" charset="0"/>
            </a:endParaRPr>
          </a:p>
          <a:p>
            <a:pPr algn="just">
              <a:buClr>
                <a:srgbClr val="54B948"/>
              </a:buClr>
            </a:pPr>
            <a:r>
              <a:rPr lang="en-US" dirty="0">
                <a:latin typeface="+mn-lt"/>
                <a:ea typeface="ＭＳ Ｐゴシック"/>
                <a:cs typeface="Times New Roman" panose="02020603050405020304" pitchFamily="18" charset="0"/>
              </a:rPr>
              <a:t>Highlights all the modules </a:t>
            </a:r>
            <a:r>
              <a:rPr lang="en-US" b="1" dirty="0">
                <a:latin typeface="+mn-lt"/>
                <a:ea typeface="ＭＳ Ｐゴシック"/>
                <a:cs typeface="Times New Roman" panose="02020603050405020304" pitchFamily="18" charset="0"/>
              </a:rPr>
              <a:t>exceeding the default time</a:t>
            </a:r>
            <a:endParaRPr lang="en-US" dirty="0">
              <a:latin typeface="+mn-lt"/>
              <a:ea typeface="ＭＳ Ｐゴシック"/>
              <a:cs typeface="Times New Roman" panose="02020603050405020304" pitchFamily="18" charset="0"/>
            </a:endParaRPr>
          </a:p>
          <a:p>
            <a:pPr algn="just">
              <a:buClr>
                <a:srgbClr val="54B948"/>
              </a:buClr>
            </a:pPr>
            <a:endParaRPr lang="en-US" dirty="0">
              <a:latin typeface="+mn-lt"/>
              <a:ea typeface="ＭＳ Ｐゴシック"/>
              <a:cs typeface="Times New Roman" panose="02020603050405020304" pitchFamily="18" charset="0"/>
            </a:endParaRPr>
          </a:p>
          <a:p>
            <a:pPr algn="just">
              <a:buClr>
                <a:srgbClr val="54B948"/>
              </a:buClr>
            </a:pPr>
            <a:r>
              <a:rPr lang="en-US" dirty="0">
                <a:latin typeface="+mn-lt"/>
                <a:ea typeface="ＭＳ Ｐゴシック"/>
                <a:cs typeface="Times New Roman" panose="02020603050405020304" pitchFamily="18" charset="0"/>
              </a:rPr>
              <a:t>Validate the test cases</a:t>
            </a:r>
          </a:p>
          <a:p>
            <a:pPr algn="just">
              <a:buClr>
                <a:srgbClr val="54B948"/>
              </a:buClr>
            </a:pPr>
            <a:endParaRPr lang="en-US" dirty="0">
              <a:latin typeface="+mn-lt"/>
              <a:ea typeface="ＭＳ Ｐゴシック"/>
              <a:cs typeface="Times New Roman" panose="02020603050405020304" pitchFamily="18" charset="0"/>
            </a:endParaRPr>
          </a:p>
          <a:p>
            <a:pPr algn="just">
              <a:buClr>
                <a:srgbClr val="54B948"/>
              </a:buClr>
            </a:pPr>
            <a:r>
              <a:rPr lang="en-US" dirty="0">
                <a:latin typeface="+mn-lt"/>
                <a:ea typeface="ＭＳ Ｐゴシック"/>
                <a:cs typeface="Times New Roman" panose="02020603050405020304" pitchFamily="18" charset="0"/>
              </a:rPr>
              <a:t>Reports </a:t>
            </a:r>
            <a:r>
              <a:rPr lang="en-US" b="1" dirty="0">
                <a:latin typeface="+mn-lt"/>
                <a:ea typeface="ＭＳ Ｐゴシック"/>
                <a:cs typeface="Times New Roman" panose="02020603050405020304" pitchFamily="18" charset="0"/>
              </a:rPr>
              <a:t>Wrong Diag</a:t>
            </a:r>
            <a:r>
              <a:rPr lang="en-US" dirty="0">
                <a:latin typeface="+mn-lt"/>
                <a:ea typeface="ＭＳ Ｐゴシック"/>
                <a:cs typeface="Times New Roman" panose="02020603050405020304" pitchFamily="18" charset="0"/>
              </a:rPr>
              <a:t> File</a:t>
            </a:r>
          </a:p>
          <a:p>
            <a:pPr algn="just">
              <a:buClr>
                <a:srgbClr val="54B948"/>
              </a:buClr>
            </a:pPr>
            <a:endParaRPr lang="en-US" dirty="0">
              <a:latin typeface="+mn-lt"/>
              <a:ea typeface="ＭＳ Ｐゴシック"/>
              <a:cs typeface="Times New Roman" panose="02020603050405020304" pitchFamily="18" charset="0"/>
            </a:endParaRPr>
          </a:p>
          <a:p>
            <a:pPr algn="just">
              <a:buClr>
                <a:srgbClr val="54B948"/>
              </a:buClr>
            </a:pPr>
            <a:r>
              <a:rPr lang="en-US" b="1" dirty="0">
                <a:latin typeface="+mn-lt"/>
                <a:ea typeface="ＭＳ Ｐゴシック"/>
                <a:cs typeface="Times New Roman" panose="02020603050405020304" pitchFamily="18" charset="0"/>
              </a:rPr>
              <a:t>Default execution Time of modules</a:t>
            </a:r>
            <a:r>
              <a:rPr lang="en-US" dirty="0">
                <a:latin typeface="+mn-lt"/>
                <a:ea typeface="ＭＳ Ｐゴシック"/>
                <a:cs typeface="Times New Roman" panose="02020603050405020304" pitchFamily="18" charset="0"/>
              </a:rPr>
              <a:t> are easily configurable as per solution requirements</a:t>
            </a:r>
          </a:p>
          <a:p>
            <a:pPr algn="just">
              <a:buClr>
                <a:srgbClr val="54B948"/>
              </a:buClr>
            </a:pPr>
            <a:endParaRPr lang="en-US" dirty="0">
              <a:latin typeface="+mn-lt"/>
              <a:ea typeface="ＭＳ Ｐゴシック"/>
              <a:cs typeface="Times New Roman" panose="02020603050405020304" pitchFamily="18" charset="0"/>
            </a:endParaRPr>
          </a:p>
          <a:p>
            <a:pPr algn="just">
              <a:buClr>
                <a:srgbClr val="54B948"/>
              </a:buClr>
            </a:pPr>
            <a:r>
              <a:rPr lang="en-US" b="1" dirty="0">
                <a:latin typeface="+mn-lt"/>
                <a:ea typeface="ＭＳ Ｐゴシック"/>
                <a:cs typeface="Times New Roman" panose="02020603050405020304" pitchFamily="18" charset="0"/>
              </a:rPr>
              <a:t>Test cases are easily configurable</a:t>
            </a:r>
            <a:r>
              <a:rPr lang="en-US" dirty="0">
                <a:latin typeface="+mn-lt"/>
                <a:ea typeface="ＭＳ Ｐゴシック"/>
                <a:cs typeface="Times New Roman" panose="02020603050405020304" pitchFamily="18" charset="0"/>
              </a:rPr>
              <a:t> as per solution requirements.</a:t>
            </a:r>
          </a:p>
          <a:p>
            <a:pPr algn="just">
              <a:buClr>
                <a:srgbClr val="54B948"/>
              </a:buClr>
            </a:pPr>
            <a:endParaRPr lang="en-US" dirty="0">
              <a:latin typeface="+mn-lt"/>
              <a:ea typeface="ＭＳ Ｐゴシック"/>
              <a:cs typeface="Times New Roman" panose="02020603050405020304" pitchFamily="18" charset="0"/>
            </a:endParaRPr>
          </a:p>
          <a:p>
            <a:pPr algn="just">
              <a:buClr>
                <a:srgbClr val="54B948"/>
              </a:buClr>
            </a:pPr>
            <a:r>
              <a:rPr lang="en-US" b="1" dirty="0">
                <a:latin typeface="+mn-lt"/>
                <a:ea typeface="ＭＳ Ｐゴシック"/>
                <a:cs typeface="Times New Roman" panose="02020603050405020304" pitchFamily="18" charset="0"/>
              </a:rPr>
              <a:t>Deployment Ready </a:t>
            </a:r>
            <a:r>
              <a:rPr lang="en-US" dirty="0">
                <a:latin typeface="+mn-lt"/>
                <a:ea typeface="ＭＳ Ｐゴシック"/>
                <a:cs typeface="Times New Roman" panose="02020603050405020304" pitchFamily="18" charset="0"/>
              </a:rPr>
              <a:t>Tool</a:t>
            </a:r>
          </a:p>
          <a:p>
            <a:pPr marL="426705" lvl="1" indent="0" algn="just">
              <a:buClr>
                <a:srgbClr val="54B948"/>
              </a:buClr>
              <a:buNone/>
            </a:pPr>
            <a:endParaRPr lang="en-US" sz="2000" dirty="0">
              <a:latin typeface="+mn-lt"/>
              <a:ea typeface="ＭＳ Ｐゴシック"/>
              <a:cs typeface="Times New Roman" panose="02020603050405020304" pitchFamily="18" charset="0"/>
            </a:endParaRPr>
          </a:p>
          <a:p>
            <a:pPr marL="426705" lvl="1" indent="0" algn="just">
              <a:buClr>
                <a:srgbClr val="54B948"/>
              </a:buClr>
              <a:buNone/>
            </a:pPr>
            <a:endParaRPr lang="en-US" sz="2000" dirty="0">
              <a:latin typeface="+mn-lt"/>
              <a:ea typeface="ＭＳ Ｐゴシック"/>
              <a:cs typeface="Times New Roman" panose="02020603050405020304" pitchFamily="18" charset="0"/>
            </a:endParaRPr>
          </a:p>
          <a:p>
            <a:pPr marL="426705" lvl="1" indent="0" algn="just">
              <a:buClr>
                <a:srgbClr val="54B948"/>
              </a:buClr>
              <a:buNone/>
            </a:pPr>
            <a:r>
              <a:rPr lang="en-US" sz="2000" dirty="0">
                <a:latin typeface="+mn-lt"/>
                <a:ea typeface="ＭＳ Ｐゴシック"/>
                <a:cs typeface="Times New Roman" panose="02020603050405020304" pitchFamily="18" charset="0"/>
              </a:rPr>
              <a:t> </a:t>
            </a:r>
            <a:endParaRPr lang="en-US" sz="2000" dirty="0">
              <a:latin typeface="+mn-lt"/>
              <a:cs typeface="Times New Roman" panose="02020603050405020304" pitchFamily="18" charset="0"/>
            </a:endParaRPr>
          </a:p>
        </p:txBody>
      </p:sp>
    </p:spTree>
    <p:extLst>
      <p:ext uri="{BB962C8B-B14F-4D97-AF65-F5344CB8AC3E}">
        <p14:creationId xmlns:p14="http://schemas.microsoft.com/office/powerpoint/2010/main" val="29758909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anim calcmode="lin" valueType="num">
                                      <p:cBhvr>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anim calcmode="lin" valueType="num">
                                      <p:cBhvr>
                                        <p:cTn id="2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500"/>
                                        <p:tgtEl>
                                          <p:spTgt spid="10">
                                            <p:txEl>
                                              <p:pRg st="3" end="3"/>
                                            </p:txEl>
                                          </p:spTgt>
                                        </p:tgtEl>
                                      </p:cBhvr>
                                    </p:animEffect>
                                    <p:anim calcmode="lin" valueType="num">
                                      <p:cBhvr>
                                        <p:cTn id="2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500"/>
                                        <p:tgtEl>
                                          <p:spTgt spid="10">
                                            <p:txEl>
                                              <p:pRg st="4" end="4"/>
                                            </p:txEl>
                                          </p:spTgt>
                                        </p:tgtEl>
                                      </p:cBhvr>
                                    </p:animEffect>
                                    <p:anim calcmode="lin" valueType="num">
                                      <p:cBhvr>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anim calcmode="lin" valueType="num">
                                      <p:cBhvr>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animEffect transition="in" filter="fade">
                                      <p:cBhvr>
                                        <p:cTn id="49" dur="500"/>
                                        <p:tgtEl>
                                          <p:spTgt spid="10">
                                            <p:txEl>
                                              <p:pRg st="8" end="8"/>
                                            </p:txEl>
                                          </p:spTgt>
                                        </p:tgtEl>
                                      </p:cBhvr>
                                    </p:animEffect>
                                    <p:anim calcmode="lin" valueType="num">
                                      <p:cBhvr>
                                        <p:cTn id="50"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
                                            <p:txEl>
                                              <p:pRg st="10" end="10"/>
                                            </p:txEl>
                                          </p:spTgt>
                                        </p:tgtEl>
                                        <p:attrNameLst>
                                          <p:attrName>style.visibility</p:attrName>
                                        </p:attrNameLst>
                                      </p:cBhvr>
                                      <p:to>
                                        <p:strVal val="visible"/>
                                      </p:to>
                                    </p:set>
                                    <p:animEffect transition="in" filter="fade">
                                      <p:cBhvr>
                                        <p:cTn id="56" dur="500"/>
                                        <p:tgtEl>
                                          <p:spTgt spid="10">
                                            <p:txEl>
                                              <p:pRg st="10" end="10"/>
                                            </p:txEl>
                                          </p:spTgt>
                                        </p:tgtEl>
                                      </p:cBhvr>
                                    </p:animEffect>
                                    <p:anim calcmode="lin" valueType="num">
                                      <p:cBhvr>
                                        <p:cTn id="5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58" dur="5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
                                            <p:txEl>
                                              <p:pRg st="12" end="12"/>
                                            </p:txEl>
                                          </p:spTgt>
                                        </p:tgtEl>
                                        <p:attrNameLst>
                                          <p:attrName>style.visibility</p:attrName>
                                        </p:attrNameLst>
                                      </p:cBhvr>
                                      <p:to>
                                        <p:strVal val="visible"/>
                                      </p:to>
                                    </p:set>
                                    <p:animEffect transition="in" filter="fade">
                                      <p:cBhvr>
                                        <p:cTn id="63" dur="500"/>
                                        <p:tgtEl>
                                          <p:spTgt spid="10">
                                            <p:txEl>
                                              <p:pRg st="12" end="12"/>
                                            </p:txEl>
                                          </p:spTgt>
                                        </p:tgtEl>
                                      </p:cBhvr>
                                    </p:animEffect>
                                    <p:anim calcmode="lin" valueType="num">
                                      <p:cBhvr>
                                        <p:cTn id="64"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p:cTn id="65" dur="500" fill="hold"/>
                                        <p:tgtEl>
                                          <p:spTgt spid="10">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0">
                                            <p:txEl>
                                              <p:pRg st="14" end="14"/>
                                            </p:txEl>
                                          </p:spTgt>
                                        </p:tgtEl>
                                        <p:attrNameLst>
                                          <p:attrName>style.visibility</p:attrName>
                                        </p:attrNameLst>
                                      </p:cBhvr>
                                      <p:to>
                                        <p:strVal val="visible"/>
                                      </p:to>
                                    </p:set>
                                    <p:animEffect transition="in" filter="fade">
                                      <p:cBhvr>
                                        <p:cTn id="70" dur="500"/>
                                        <p:tgtEl>
                                          <p:spTgt spid="10">
                                            <p:txEl>
                                              <p:pRg st="14" end="14"/>
                                            </p:txEl>
                                          </p:spTgt>
                                        </p:tgtEl>
                                      </p:cBhvr>
                                    </p:animEffect>
                                    <p:anim calcmode="lin" valueType="num">
                                      <p:cBhvr>
                                        <p:cTn id="71"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p:cTn id="72" dur="500" fill="hold"/>
                                        <p:tgtEl>
                                          <p:spTgt spid="10">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0">
                                            <p:txEl>
                                              <p:pRg st="16" end="16"/>
                                            </p:txEl>
                                          </p:spTgt>
                                        </p:tgtEl>
                                        <p:attrNameLst>
                                          <p:attrName>style.visibility</p:attrName>
                                        </p:attrNameLst>
                                      </p:cBhvr>
                                      <p:to>
                                        <p:strVal val="visible"/>
                                      </p:to>
                                    </p:set>
                                    <p:animEffect transition="in" filter="fade">
                                      <p:cBhvr>
                                        <p:cTn id="77" dur="500"/>
                                        <p:tgtEl>
                                          <p:spTgt spid="10">
                                            <p:txEl>
                                              <p:pRg st="16" end="16"/>
                                            </p:txEl>
                                          </p:spTgt>
                                        </p:tgtEl>
                                      </p:cBhvr>
                                    </p:animEffect>
                                    <p:anim calcmode="lin" valueType="num">
                                      <p:cBhvr>
                                        <p:cTn id="78" dur="500" fill="hold"/>
                                        <p:tgtEl>
                                          <p:spTgt spid="10">
                                            <p:txEl>
                                              <p:pRg st="16" end="16"/>
                                            </p:txEl>
                                          </p:spTgt>
                                        </p:tgtEl>
                                        <p:attrNameLst>
                                          <p:attrName>ppt_x</p:attrName>
                                        </p:attrNameLst>
                                      </p:cBhvr>
                                      <p:tavLst>
                                        <p:tav tm="0">
                                          <p:val>
                                            <p:strVal val="#ppt_x"/>
                                          </p:val>
                                        </p:tav>
                                        <p:tav tm="100000">
                                          <p:val>
                                            <p:strVal val="#ppt_x"/>
                                          </p:val>
                                        </p:tav>
                                      </p:tavLst>
                                    </p:anim>
                                    <p:anim calcmode="lin" valueType="num">
                                      <p:cBhvr>
                                        <p:cTn id="79" dur="500" fill="hold"/>
                                        <p:tgtEl>
                                          <p:spTgt spid="10">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964426" y="42174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ea typeface="ＭＳ Ｐゴシック"/>
                <a:cs typeface="Times New Roman" panose="02020603050405020304" pitchFamily="18" charset="0"/>
              </a:rPr>
              <a:t>Technology Used</a:t>
            </a:r>
            <a:endParaRPr lang="en-US" sz="3200" b="1"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6</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algn="just"/>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2110439" y="1160055"/>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3AB2153-690F-48EC-952D-2063C51BB6BA}"/>
              </a:ext>
            </a:extLst>
          </p:cNvPr>
          <p:cNvSpPr txBox="1">
            <a:spLocks/>
          </p:cNvSpPr>
          <p:nvPr/>
        </p:nvSpPr>
        <p:spPr>
          <a:xfrm>
            <a:off x="657984" y="1206717"/>
            <a:ext cx="10928276" cy="2783850"/>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sz="2800" dirty="0">
              <a:latin typeface="Times New Roman"/>
              <a:cs typeface="Arial"/>
            </a:endParaRPr>
          </a:p>
          <a:p>
            <a:pPr algn="just"/>
            <a:endParaRPr lang="en-US" sz="2800" dirty="0">
              <a:latin typeface="Times New Roman"/>
              <a:cs typeface="Arial"/>
            </a:endParaRPr>
          </a:p>
        </p:txBody>
      </p:sp>
      <p:sp>
        <p:nvSpPr>
          <p:cNvPr id="9" name="Text Placeholder 4">
            <a:extLst>
              <a:ext uri="{FF2B5EF4-FFF2-40B4-BE49-F238E27FC236}">
                <a16:creationId xmlns:a16="http://schemas.microsoft.com/office/drawing/2014/main" id="{F409A165-1800-4A0F-950A-31B13F4A9E4D}"/>
              </a:ext>
            </a:extLst>
          </p:cNvPr>
          <p:cNvSpPr txBox="1">
            <a:spLocks/>
          </p:cNvSpPr>
          <p:nvPr/>
        </p:nvSpPr>
        <p:spPr>
          <a:xfrm>
            <a:off x="1964426" y="1560945"/>
            <a:ext cx="8064174" cy="2307121"/>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algn="just">
              <a:buClr>
                <a:srgbClr val="54B948"/>
              </a:buClr>
            </a:pPr>
            <a:r>
              <a:rPr lang="en-US" sz="2000" dirty="0">
                <a:latin typeface="+mn-lt"/>
                <a:cs typeface="Arial"/>
              </a:rPr>
              <a:t>Python – Multiprocessing</a:t>
            </a:r>
          </a:p>
          <a:p>
            <a:pPr algn="just">
              <a:buClr>
                <a:srgbClr val="54B948"/>
              </a:buClr>
            </a:pPr>
            <a:endParaRPr lang="en-US" sz="2000" dirty="0">
              <a:latin typeface="+mn-lt"/>
              <a:cs typeface="Arial"/>
            </a:endParaRPr>
          </a:p>
          <a:p>
            <a:pPr algn="just">
              <a:buClr>
                <a:srgbClr val="54B948"/>
              </a:buClr>
            </a:pPr>
            <a:r>
              <a:rPr lang="en-US" sz="2000" dirty="0">
                <a:latin typeface="+mn-lt"/>
                <a:cs typeface="Arial"/>
              </a:rPr>
              <a:t>Django – Web-Framework (Back-end)</a:t>
            </a:r>
          </a:p>
          <a:p>
            <a:pPr algn="just">
              <a:buClr>
                <a:srgbClr val="54B948"/>
              </a:buClr>
            </a:pPr>
            <a:endParaRPr lang="en-US" sz="2000" dirty="0">
              <a:latin typeface="+mn-lt"/>
              <a:cs typeface="Arial"/>
            </a:endParaRPr>
          </a:p>
          <a:p>
            <a:pPr algn="just">
              <a:buClr>
                <a:srgbClr val="54B948"/>
              </a:buClr>
            </a:pPr>
            <a:r>
              <a:rPr lang="en-US" sz="2000" dirty="0">
                <a:latin typeface="+mn-lt"/>
                <a:cs typeface="Arial"/>
              </a:rPr>
              <a:t>jQuery – Front-end</a:t>
            </a:r>
          </a:p>
          <a:p>
            <a:pPr algn="just">
              <a:buClr>
                <a:srgbClr val="54B948"/>
              </a:buClr>
            </a:pPr>
            <a:endParaRPr lang="en-US" sz="2000" dirty="0">
              <a:latin typeface="+mn-lt"/>
              <a:cs typeface="Arial"/>
            </a:endParaRPr>
          </a:p>
          <a:p>
            <a:pPr algn="just">
              <a:buClr>
                <a:srgbClr val="54B948"/>
              </a:buClr>
            </a:pPr>
            <a:r>
              <a:rPr lang="en-US" sz="2000" dirty="0">
                <a:latin typeface="+mn-lt"/>
                <a:cs typeface="Arial"/>
              </a:rPr>
              <a:t>HTML &amp; CSS – Front-end</a:t>
            </a:r>
          </a:p>
          <a:p>
            <a:pPr algn="just">
              <a:buClr>
                <a:srgbClr val="54B948"/>
              </a:buClr>
            </a:pPr>
            <a:endParaRPr lang="en-US" sz="2000" dirty="0">
              <a:latin typeface="+mn-lt"/>
              <a:cs typeface="Arial"/>
            </a:endParaRPr>
          </a:p>
        </p:txBody>
      </p:sp>
    </p:spTree>
    <p:extLst>
      <p:ext uri="{BB962C8B-B14F-4D97-AF65-F5344CB8AC3E}">
        <p14:creationId xmlns:p14="http://schemas.microsoft.com/office/powerpoint/2010/main" val="34460630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anim calcmode="lin" valueType="num">
                                      <p:cBhvr>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500"/>
                                        <p:tgtEl>
                                          <p:spTgt spid="9">
                                            <p:txEl>
                                              <p:pRg st="2" end="2"/>
                                            </p:txEl>
                                          </p:spTgt>
                                        </p:tgtEl>
                                      </p:cBhvr>
                                    </p:animEffect>
                                    <p:anim calcmode="lin" valueType="num">
                                      <p:cBhvr>
                                        <p:cTn id="22"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anim calcmode="lin" valueType="num">
                                      <p:cBhvr>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fade">
                                      <p:cBhvr>
                                        <p:cTn id="35" dur="500"/>
                                        <p:tgtEl>
                                          <p:spTgt spid="9">
                                            <p:txEl>
                                              <p:pRg st="6" end="6"/>
                                            </p:txEl>
                                          </p:spTgt>
                                        </p:tgtEl>
                                      </p:cBhvr>
                                    </p:animEffect>
                                    <p:anim calcmode="lin" valueType="num">
                                      <p:cBhvr>
                                        <p:cTn id="36"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7725" y="258235"/>
            <a:ext cx="10928276" cy="877358"/>
          </a:xfrm>
        </p:spPr>
        <p:txBody>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ea typeface="ＭＳ Ｐゴシック"/>
                <a:cs typeface="Times New Roman" panose="02020603050405020304" pitchFamily="18" charset="0"/>
              </a:rPr>
              <a:t>Configuration File (JSON Format)</a:t>
            </a:r>
            <a:r>
              <a:rPr lang="en-US" dirty="0">
                <a:latin typeface="+mj-lt"/>
                <a:ea typeface="ＭＳ Ｐゴシック"/>
                <a:cs typeface="Times New Roman" panose="02020603050405020304" pitchFamily="18" charset="0"/>
              </a:rPr>
              <a:t> </a:t>
            </a:r>
            <a:endParaRPr lang="en-US"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7</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0984593"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mn-lt"/>
              <a:cs typeface="Arial"/>
            </a:endParaRPr>
          </a:p>
          <a:p>
            <a:pPr marL="0" indent="0" algn="just">
              <a:buClr>
                <a:srgbClr val="54B948"/>
              </a:buClr>
              <a:buFont typeface="Wingdings" panose="05000000000000000000" pitchFamily="2" charset="2"/>
              <a:buNone/>
            </a:pPr>
            <a:endParaRPr lang="en-US" dirty="0">
              <a:latin typeface="+mn-lt"/>
              <a:cs typeface="Arial"/>
            </a:endParaRPr>
          </a:p>
          <a:p>
            <a:pPr algn="just"/>
            <a:r>
              <a:rPr lang="en-US" dirty="0">
                <a:latin typeface="+mn-lt"/>
                <a:ea typeface="ＭＳ Ｐゴシック"/>
                <a:cs typeface="Arial"/>
              </a:rPr>
              <a:t>Configuration File Fields:</a:t>
            </a:r>
            <a:endParaRPr lang="en-US" b="1" dirty="0">
              <a:latin typeface="+mn-lt"/>
              <a:ea typeface="ＭＳ Ｐゴシック"/>
              <a:cs typeface="Arial"/>
            </a:endParaRPr>
          </a:p>
          <a:p>
            <a:pPr algn="just"/>
            <a:endParaRPr lang="en-US" b="1" dirty="0">
              <a:latin typeface="+mn-lt"/>
              <a:ea typeface="ＭＳ Ｐゴシック"/>
              <a:cs typeface="Arial"/>
            </a:endParaRPr>
          </a:p>
          <a:p>
            <a:pPr marL="608965" lvl="1" algn="just"/>
            <a:r>
              <a:rPr lang="en-US" sz="1800" b="1" dirty="0">
                <a:latin typeface="+mn-lt"/>
                <a:ea typeface="ＭＳ Ｐゴシック"/>
                <a:cs typeface="Arial"/>
              </a:rPr>
              <a:t>Test Case Scenario</a:t>
            </a:r>
            <a:r>
              <a:rPr lang="en-US" sz="1800" dirty="0">
                <a:latin typeface="+mn-lt"/>
                <a:ea typeface="ＭＳ Ｐゴシック"/>
                <a:cs typeface="Arial"/>
              </a:rPr>
              <a:t> – Form a pattern for each test cases to validate the uploaded Diag file. Chose correct operations to form desired test case scenarios.</a:t>
            </a:r>
            <a:endParaRPr lang="en-US" sz="1800" dirty="0">
              <a:latin typeface="+mn-lt"/>
            </a:endParaRPr>
          </a:p>
          <a:p>
            <a:pPr algn="just"/>
            <a:endParaRPr lang="en-US" dirty="0">
              <a:latin typeface="+mn-lt"/>
              <a:cs typeface="Arial"/>
            </a:endParaRPr>
          </a:p>
          <a:p>
            <a:pPr marL="608965" lvl="1" algn="just"/>
            <a:r>
              <a:rPr lang="en-US" sz="1800" b="1" dirty="0">
                <a:latin typeface="+mn-lt"/>
                <a:ea typeface="ＭＳ Ｐゴシック"/>
                <a:cs typeface="Arial"/>
              </a:rPr>
              <a:t>Operations</a:t>
            </a:r>
            <a:r>
              <a:rPr lang="en-US" sz="1800" dirty="0">
                <a:latin typeface="+mn-lt"/>
                <a:ea typeface="ＭＳ Ｐゴシック"/>
                <a:cs typeface="Arial"/>
              </a:rPr>
              <a:t> – By default standard operations are there. If you want, you can also add customized operations according to the requirement of test case. Example :- Transaction Start : { changing state to SMAtrract, changing state to SMScanAndBag }</a:t>
            </a:r>
          </a:p>
          <a:p>
            <a:pPr algn="just"/>
            <a:endParaRPr lang="en-US" dirty="0">
              <a:latin typeface="+mn-lt"/>
              <a:cs typeface="Arial"/>
            </a:endParaRPr>
          </a:p>
          <a:p>
            <a:pPr marL="608965" lvl="1" algn="just"/>
            <a:r>
              <a:rPr lang="en-US" sz="1800" b="1" dirty="0">
                <a:latin typeface="+mn-lt"/>
                <a:ea typeface="ＭＳ Ｐゴシック"/>
                <a:cs typeface="Arial"/>
              </a:rPr>
              <a:t>Modules (Keyword Pairs)</a:t>
            </a:r>
            <a:r>
              <a:rPr lang="en-US" sz="1800" dirty="0">
                <a:latin typeface="+mn-lt"/>
                <a:ea typeface="ＭＳ Ｐゴシック"/>
                <a:cs typeface="Arial"/>
              </a:rPr>
              <a:t> – Start and end of each modules for extracting their  execution time. Customizable keyword pairs (but some limitations for tree and spreadsheet will discuss later part). Also Add Default execution time for each module if you know.</a:t>
            </a:r>
          </a:p>
          <a:p>
            <a:pPr algn="just"/>
            <a:endParaRPr lang="en-US" dirty="0">
              <a:latin typeface="+mn-lt"/>
              <a:cs typeface="Arial"/>
            </a:endParaRPr>
          </a:p>
          <a:p>
            <a:pPr algn="just"/>
            <a:endParaRPr lang="en-US" dirty="0">
              <a:latin typeface="+mn-lt"/>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79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500"/>
                                        <p:tgtEl>
                                          <p:spTgt spid="8">
                                            <p:txEl>
                                              <p:pRg st="2" end="2"/>
                                            </p:txEl>
                                          </p:spTgt>
                                        </p:tgtEl>
                                      </p:cBhvr>
                                    </p:animEffect>
                                    <p:anim calcmode="lin" valueType="num">
                                      <p:cBhvr>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anim calcmode="lin" valueType="num">
                                      <p:cBhvr>
                                        <p:cTn id="22"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anim calcmode="lin" valueType="num">
                                      <p:cBhvr>
                                        <p:cTn id="2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anim calcmode="lin" valueType="num">
                                      <p:cBhvr>
                                        <p:cTn id="36"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7725" y="25823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ea typeface="ＭＳ Ｐゴシック"/>
                <a:cs typeface="Times New Roman" panose="02020603050405020304" pitchFamily="18" charset="0"/>
              </a:rPr>
              <a:t>Configuration File (JSON File)</a:t>
            </a:r>
            <a:endParaRPr lang="en-US" sz="3200" b="1" dirty="0">
              <a:latin typeface="+mj-lt"/>
              <a:cs typeface="Times New Roman" panose="02020603050405020304" pitchFamily="18" charset="0"/>
            </a:endParaRP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8</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Times New Roman"/>
              <a:cs typeface="Arial"/>
            </a:endParaRPr>
          </a:p>
          <a:p>
            <a:pPr marL="0" indent="0" algn="just">
              <a:buNone/>
            </a:pPr>
            <a:endParaRPr lang="en-US" dirty="0">
              <a:latin typeface="Times New Roman"/>
              <a:cs typeface="Arial"/>
            </a:endParaRPr>
          </a:p>
          <a:p>
            <a:pPr algn="just"/>
            <a:endParaRPr lang="en-US" dirty="0">
              <a:latin typeface="Times New Roman"/>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pic>
        <p:nvPicPr>
          <p:cNvPr id="9" name="Picture 8" descr="Text&#10;&#10;Description automatically generated">
            <a:extLst>
              <a:ext uri="{FF2B5EF4-FFF2-40B4-BE49-F238E27FC236}">
                <a16:creationId xmlns:a16="http://schemas.microsoft.com/office/drawing/2014/main" id="{A0FF3195-72DF-46AB-98E1-E975B44ED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31" y="1146273"/>
            <a:ext cx="8276037" cy="5151566"/>
          </a:xfrm>
          <a:prstGeom prst="rect">
            <a:avLst/>
          </a:prstGeom>
        </p:spPr>
      </p:pic>
      <p:sp>
        <p:nvSpPr>
          <p:cNvPr id="18" name="TextBox 17">
            <a:extLst>
              <a:ext uri="{FF2B5EF4-FFF2-40B4-BE49-F238E27FC236}">
                <a16:creationId xmlns:a16="http://schemas.microsoft.com/office/drawing/2014/main" id="{0FE05220-C3BB-4893-88D2-C9F894714E2E}"/>
              </a:ext>
            </a:extLst>
          </p:cNvPr>
          <p:cNvSpPr txBox="1"/>
          <p:nvPr/>
        </p:nvSpPr>
        <p:spPr>
          <a:xfrm flipH="1">
            <a:off x="6714604" y="2574963"/>
            <a:ext cx="2549699" cy="446276"/>
          </a:xfrm>
          <a:prstGeom prst="rect">
            <a:avLst/>
          </a:prstGeom>
          <a:noFill/>
        </p:spPr>
        <p:txBody>
          <a:bodyPr wrap="square" tIns="91440" rtlCol="0">
            <a:spAutoFit/>
          </a:bodyPr>
          <a:lstStyle/>
          <a:p>
            <a:pPr>
              <a:buClr>
                <a:schemeClr val="accent1"/>
              </a:buClr>
            </a:pPr>
            <a:r>
              <a:rPr lang="en-US" sz="2000" b="1" dirty="0">
                <a:solidFill>
                  <a:schemeClr val="tx2"/>
                </a:solidFill>
                <a:latin typeface="+mj-lt"/>
                <a:cs typeface="Times New Roman" panose="02020603050405020304" pitchFamily="18" charset="0"/>
              </a:rPr>
              <a:t>Operations</a:t>
            </a:r>
          </a:p>
        </p:txBody>
      </p:sp>
      <p:cxnSp>
        <p:nvCxnSpPr>
          <p:cNvPr id="21" name="Straight Arrow Connector 20">
            <a:extLst>
              <a:ext uri="{FF2B5EF4-FFF2-40B4-BE49-F238E27FC236}">
                <a16:creationId xmlns:a16="http://schemas.microsoft.com/office/drawing/2014/main" id="{E4F9CD1C-5201-40AA-B988-158D29E5A99D}"/>
              </a:ext>
            </a:extLst>
          </p:cNvPr>
          <p:cNvCxnSpPr>
            <a:cxnSpLocks/>
          </p:cNvCxnSpPr>
          <p:nvPr/>
        </p:nvCxnSpPr>
        <p:spPr>
          <a:xfrm flipV="1">
            <a:off x="2265371" y="1399865"/>
            <a:ext cx="2758979"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Straight Arrow Connector 25">
            <a:extLst>
              <a:ext uri="{FF2B5EF4-FFF2-40B4-BE49-F238E27FC236}">
                <a16:creationId xmlns:a16="http://schemas.microsoft.com/office/drawing/2014/main" id="{B13EB267-B5C6-4EE9-82FE-C3CD0F2CF190}"/>
              </a:ext>
            </a:extLst>
          </p:cNvPr>
          <p:cNvCxnSpPr>
            <a:cxnSpLocks/>
          </p:cNvCxnSpPr>
          <p:nvPr/>
        </p:nvCxnSpPr>
        <p:spPr>
          <a:xfrm flipV="1">
            <a:off x="1588655" y="3716594"/>
            <a:ext cx="5247866" cy="5464"/>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030A3F68-2A33-49D2-9699-C8BCDC42B632}"/>
              </a:ext>
            </a:extLst>
          </p:cNvPr>
          <p:cNvSpPr txBox="1"/>
          <p:nvPr/>
        </p:nvSpPr>
        <p:spPr>
          <a:xfrm flipH="1">
            <a:off x="6836521" y="3452321"/>
            <a:ext cx="3469413" cy="446276"/>
          </a:xfrm>
          <a:prstGeom prst="rect">
            <a:avLst/>
          </a:prstGeom>
          <a:noFill/>
        </p:spPr>
        <p:txBody>
          <a:bodyPr wrap="square" tIns="91440" rtlCol="0">
            <a:spAutoFit/>
          </a:bodyPr>
          <a:lstStyle/>
          <a:p>
            <a:pPr>
              <a:buClr>
                <a:schemeClr val="accent1"/>
              </a:buClr>
            </a:pPr>
            <a:r>
              <a:rPr lang="en-US" sz="2000" b="1" dirty="0">
                <a:solidFill>
                  <a:schemeClr val="tx2"/>
                </a:solidFill>
                <a:latin typeface="+mj-lt"/>
                <a:cs typeface="Times New Roman" panose="02020603050405020304" pitchFamily="18" charset="0"/>
              </a:rPr>
              <a:t>Modules (Keyword Pair)</a:t>
            </a:r>
          </a:p>
        </p:txBody>
      </p:sp>
      <p:cxnSp>
        <p:nvCxnSpPr>
          <p:cNvPr id="24" name="Straight Arrow Connector 23">
            <a:extLst>
              <a:ext uri="{FF2B5EF4-FFF2-40B4-BE49-F238E27FC236}">
                <a16:creationId xmlns:a16="http://schemas.microsoft.com/office/drawing/2014/main" id="{CC41CF13-DCE8-448B-A0CB-5F05FB87D6F6}"/>
              </a:ext>
            </a:extLst>
          </p:cNvPr>
          <p:cNvCxnSpPr>
            <a:cxnSpLocks/>
          </p:cNvCxnSpPr>
          <p:nvPr/>
        </p:nvCxnSpPr>
        <p:spPr>
          <a:xfrm flipV="1">
            <a:off x="1724857" y="2849833"/>
            <a:ext cx="4989747"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3D56B723-6C86-4855-AFBF-A9620BB900E4}"/>
              </a:ext>
            </a:extLst>
          </p:cNvPr>
          <p:cNvSpPr txBox="1"/>
          <p:nvPr/>
        </p:nvSpPr>
        <p:spPr>
          <a:xfrm flipH="1">
            <a:off x="5024350" y="1157975"/>
            <a:ext cx="2549699" cy="415498"/>
          </a:xfrm>
          <a:prstGeom prst="rect">
            <a:avLst/>
          </a:prstGeom>
          <a:noFill/>
        </p:spPr>
        <p:txBody>
          <a:bodyPr wrap="square" tIns="91440" rtlCol="0">
            <a:spAutoFit/>
          </a:bodyPr>
          <a:lstStyle/>
          <a:p>
            <a:pPr>
              <a:buClr>
                <a:schemeClr val="accent1"/>
              </a:buClr>
            </a:pPr>
            <a:r>
              <a:rPr lang="en-US" b="1" dirty="0">
                <a:solidFill>
                  <a:schemeClr val="tx2"/>
                </a:solidFill>
                <a:latin typeface="+mj-lt"/>
                <a:cs typeface="Times New Roman" panose="02020603050405020304" pitchFamily="18" charset="0"/>
              </a:rPr>
              <a:t>Test Case Scenario</a:t>
            </a:r>
            <a:endParaRPr lang="en-US" sz="2000" b="1"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30106292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anim calcmode="lin" valueType="num">
                                      <p:cBhvr>
                                        <p:cTn id="36" dur="500" fill="hold"/>
                                        <p:tgtEl>
                                          <p:spTgt spid="24"/>
                                        </p:tgtEl>
                                        <p:attrNameLst>
                                          <p:attrName>ppt_x</p:attrName>
                                        </p:attrNameLst>
                                      </p:cBhvr>
                                      <p:tavLst>
                                        <p:tav tm="0">
                                          <p:val>
                                            <p:strVal val="#ppt_x"/>
                                          </p:val>
                                        </p:tav>
                                        <p:tav tm="100000">
                                          <p:val>
                                            <p:strVal val="#ppt_x"/>
                                          </p:val>
                                        </p:tav>
                                      </p:tavLst>
                                    </p:anim>
                                    <p:anim calcmode="lin" valueType="num">
                                      <p:cBhvr>
                                        <p:cTn id="37"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anim calcmode="lin" valueType="num">
                                      <p:cBhvr>
                                        <p:cTn id="43" dur="500" fill="hold"/>
                                        <p:tgtEl>
                                          <p:spTgt spid="18"/>
                                        </p:tgtEl>
                                        <p:attrNameLst>
                                          <p:attrName>ppt_x</p:attrName>
                                        </p:attrNameLst>
                                      </p:cBhvr>
                                      <p:tavLst>
                                        <p:tav tm="0">
                                          <p:val>
                                            <p:strVal val="#ppt_x"/>
                                          </p:val>
                                        </p:tav>
                                        <p:tav tm="100000">
                                          <p:val>
                                            <p:strVal val="#ppt_x"/>
                                          </p:val>
                                        </p:tav>
                                      </p:tavLst>
                                    </p:anim>
                                    <p:anim calcmode="lin" valueType="num">
                                      <p:cBhvr>
                                        <p:cTn id="4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anim calcmode="lin" valueType="num">
                                      <p:cBhvr>
                                        <p:cTn id="50" dur="500" fill="hold"/>
                                        <p:tgtEl>
                                          <p:spTgt spid="26"/>
                                        </p:tgtEl>
                                        <p:attrNameLst>
                                          <p:attrName>ppt_x</p:attrName>
                                        </p:attrNameLst>
                                      </p:cBhvr>
                                      <p:tavLst>
                                        <p:tav tm="0">
                                          <p:val>
                                            <p:strVal val="#ppt_x"/>
                                          </p:val>
                                        </p:tav>
                                        <p:tav tm="100000">
                                          <p:val>
                                            <p:strVal val="#ppt_x"/>
                                          </p:val>
                                        </p:tav>
                                      </p:tavLst>
                                    </p:anim>
                                    <p:anim calcmode="lin" valueType="num">
                                      <p:cBhvr>
                                        <p:cTn id="51"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anim calcmode="lin" valueType="num">
                                      <p:cBhvr>
                                        <p:cTn id="57" dur="500" fill="hold"/>
                                        <p:tgtEl>
                                          <p:spTgt spid="19"/>
                                        </p:tgtEl>
                                        <p:attrNameLst>
                                          <p:attrName>ppt_x</p:attrName>
                                        </p:attrNameLst>
                                      </p:cBhvr>
                                      <p:tavLst>
                                        <p:tav tm="0">
                                          <p:val>
                                            <p:strVal val="#ppt_x"/>
                                          </p:val>
                                        </p:tav>
                                        <p:tav tm="100000">
                                          <p:val>
                                            <p:strVal val="#ppt_x"/>
                                          </p:val>
                                        </p:tav>
                                      </p:tavLst>
                                    </p:anim>
                                    <p:anim calcmode="lin" valueType="num">
                                      <p:cBhvr>
                                        <p:cTn id="58"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847725" y="258235"/>
            <a:ext cx="10928276" cy="877358"/>
          </a:xfrm>
        </p:spPr>
        <p:txBody>
          <a:bodyPr>
            <a:normAutofit/>
          </a:bodyPr>
          <a:lstStyle>
            <a:defPPr>
              <a:defRPr lang="en-US"/>
            </a:defPPr>
            <a:lvl1pPr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defTabSz="609585"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a:lstStyle>
          <a:p>
            <a:r>
              <a:rPr lang="en-US" sz="3200" b="1" dirty="0">
                <a:latin typeface="+mj-lt"/>
                <a:cs typeface="Times New Roman" panose="02020603050405020304" pitchFamily="18" charset="0"/>
              </a:rPr>
              <a:t>Implementations</a:t>
            </a:r>
          </a:p>
        </p:txBody>
      </p:sp>
      <p:sp>
        <p:nvSpPr>
          <p:cNvPr id="2" name="Footer Placeholder 1"/>
          <p:cNvSpPr>
            <a:spLocks noGrp="1"/>
          </p:cNvSpPr>
          <p:nvPr>
            <p:ph type="ftr" sz="quarter" idx="3"/>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r>
              <a:rPr lang="en-US"/>
              <a:t>NCR Confidential</a:t>
            </a:r>
          </a:p>
        </p:txBody>
      </p:sp>
      <p:sp>
        <p:nvSpPr>
          <p:cNvPr id="4" name="Slide Number Placeholder 3">
            <a:extLst>
              <a:ext uri="{FF2B5EF4-FFF2-40B4-BE49-F238E27FC236}">
                <a16:creationId xmlns:a16="http://schemas.microsoft.com/office/drawing/2014/main" id="{C88F7A11-A753-4195-8473-EE72644F40FE}"/>
              </a:ext>
            </a:extLst>
          </p:cNvPr>
          <p:cNvSpPr>
            <a:spLocks noGrp="1"/>
          </p:cNvSpPr>
          <p:nvPr>
            <p:ph type="sldNum" sz="quarter" idx="4"/>
          </p:nvPr>
        </p:nvSpPr>
        <p:spPr/>
        <p:txBody>
          <a:bodyPr/>
          <a:lstStyle>
            <a:defPPr>
              <a:defRPr lang="en-US"/>
            </a:defPPr>
            <a:lvl1pPr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812760"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625519"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2438278"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3251037" algn="l" defTabSz="81276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4063797" algn="l" defTabSz="812760" rtl="0" eaLnBrk="1" latinLnBrk="0" hangingPunct="1">
              <a:defRPr kern="1200">
                <a:solidFill>
                  <a:schemeClr val="tx1"/>
                </a:solidFill>
                <a:latin typeface="Arial" charset="0"/>
                <a:ea typeface="ＭＳ Ｐゴシック" charset="0"/>
                <a:cs typeface="ＭＳ Ｐゴシック" charset="0"/>
              </a:defRPr>
            </a:lvl6pPr>
            <a:lvl7pPr marL="4876557" algn="l" defTabSz="812760" rtl="0" eaLnBrk="1" latinLnBrk="0" hangingPunct="1">
              <a:defRPr kern="1200">
                <a:solidFill>
                  <a:schemeClr val="tx1"/>
                </a:solidFill>
                <a:latin typeface="Arial" charset="0"/>
                <a:ea typeface="ＭＳ Ｐゴシック" charset="0"/>
                <a:cs typeface="ＭＳ Ｐゴシック" charset="0"/>
              </a:defRPr>
            </a:lvl7pPr>
            <a:lvl8pPr marL="5689315" algn="l" defTabSz="812760" rtl="0" eaLnBrk="1" latinLnBrk="0" hangingPunct="1">
              <a:defRPr kern="1200">
                <a:solidFill>
                  <a:schemeClr val="tx1"/>
                </a:solidFill>
                <a:latin typeface="Arial" charset="0"/>
                <a:ea typeface="ＭＳ Ｐゴシック" charset="0"/>
                <a:cs typeface="ＭＳ Ｐゴシック" charset="0"/>
              </a:defRPr>
            </a:lvl8pPr>
            <a:lvl9pPr marL="6502075" algn="l" defTabSz="812760" rtl="0" eaLnBrk="1" latinLnBrk="0" hangingPunct="1">
              <a:defRPr kern="1200">
                <a:solidFill>
                  <a:schemeClr val="tx1"/>
                </a:solidFill>
                <a:latin typeface="Arial" charset="0"/>
                <a:ea typeface="ＭＳ Ｐゴシック" charset="0"/>
                <a:cs typeface="ＭＳ Ｐゴシック" charset="0"/>
              </a:defRPr>
            </a:lvl9pPr>
          </a:lstStyle>
          <a:p>
            <a:fld id="{86CB4B4D-7CA3-9044-876B-883B54F8677D}" type="slidenum">
              <a:rPr lang="en-US" smtClean="0"/>
              <a:pPr/>
              <a:t>9</a:t>
            </a:fld>
            <a:endParaRPr lang="en-US"/>
          </a:p>
        </p:txBody>
      </p:sp>
      <p:sp>
        <p:nvSpPr>
          <p:cNvPr id="8" name="Text Placeholder 4">
            <a:extLst>
              <a:ext uri="{FF2B5EF4-FFF2-40B4-BE49-F238E27FC236}">
                <a16:creationId xmlns:a16="http://schemas.microsoft.com/office/drawing/2014/main" id="{63020788-1F70-49E5-9F91-A34590D267D8}"/>
              </a:ext>
            </a:extLst>
          </p:cNvPr>
          <p:cNvSpPr txBox="1">
            <a:spLocks/>
          </p:cNvSpPr>
          <p:nvPr/>
        </p:nvSpPr>
        <p:spPr>
          <a:xfrm>
            <a:off x="791408" y="1135593"/>
            <a:ext cx="11061700" cy="4861983"/>
          </a:xfrm>
          <a:prstGeom prst="rect">
            <a:avLst/>
          </a:prstGeom>
        </p:spPr>
        <p:txBody>
          <a:bodyPr lIns="91440" tIns="45720" rIns="91440" bIns="45720" anchor="t"/>
          <a:lstStyle>
            <a:defPPr>
              <a:defRPr lang="en-US"/>
            </a:defPPr>
            <a:lvl1pPr marL="182880" marR="0" indent="-182880" algn="l" defTabSz="609585" rtl="0" fontAlgn="base" latinLnBrk="0">
              <a:lnSpc>
                <a:spcPct val="100000"/>
              </a:lnSpc>
              <a:spcBef>
                <a:spcPct val="0"/>
              </a:spcBef>
              <a:spcAft>
                <a:spcPct val="0"/>
              </a:spcAft>
              <a:buClr>
                <a:schemeClr val="accent1"/>
              </a:buClr>
              <a:buSzPct val="100000"/>
              <a:buFont typeface="Wingdings" panose="05000000000000000000" pitchFamily="2" charset="2"/>
              <a:buChar char="§"/>
              <a:tabLst/>
              <a:defRPr sz="18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1pPr>
            <a:lvl2pPr marL="609585"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6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2pPr>
            <a:lvl3pPr marL="1219170" marR="0" indent="-182880"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3pPr>
            <a:lvl4pPr marL="1828754" marR="0" indent="-238125" algn="l" defTabSz="609585" rtl="0" fontAlgn="base" latinLnBrk="0">
              <a:lnSpc>
                <a:spcPct val="100000"/>
              </a:lnSpc>
              <a:spcBef>
                <a:spcPct val="0"/>
              </a:spcBef>
              <a:spcAft>
                <a:spcPct val="0"/>
              </a:spcAft>
              <a:buClrTx/>
              <a:buSzPct val="75000"/>
              <a:buFont typeface="Wingdings" panose="05000000000000000000" pitchFamily="2" charset="2"/>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4pPr>
            <a:lvl5pPr marL="2438339" marR="0" indent="-238125" algn="l" defTabSz="609585" rtl="0" fontAlgn="base" latinLnBrk="0">
              <a:lnSpc>
                <a:spcPct val="100000"/>
              </a:lnSpc>
              <a:spcBef>
                <a:spcPct val="0"/>
              </a:spcBef>
              <a:spcAft>
                <a:spcPct val="0"/>
              </a:spcAft>
              <a:buClrTx/>
              <a:buSzPct val="75000"/>
              <a:buFont typeface="Arial" panose="020B0604020202020204" pitchFamily="34" charset="0"/>
              <a:buChar char="‾"/>
              <a:tabLst/>
              <a:defRPr sz="1400" b="0" i="0" u="none" strike="noStrike" kern="1200" cap="none" spc="0" baseline="0">
                <a:ln>
                  <a:noFill/>
                </a:ln>
                <a:solidFill>
                  <a:schemeClr val="tx1"/>
                </a:solidFill>
                <a:uFillTx/>
                <a:latin typeface="Arial" charset="0"/>
                <a:ea typeface="ＭＳ Ｐゴシック" charset="0"/>
                <a:cs typeface="ＭＳ Ｐゴシック" charset="0"/>
                <a:sym typeface="Open Sans"/>
              </a:defRPr>
            </a:lvl5pPr>
            <a:lvl6pPr marL="3047924"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6pPr>
            <a:lvl7pPr marL="3657509"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7pPr>
            <a:lvl8pPr marL="4267093"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8pPr>
            <a:lvl9pPr marL="4876678" marR="0" indent="-238125" algn="l" defTabSz="609585" rtl="0" eaLnBrk="1" latinLnBrk="0" hangingPunct="1">
              <a:lnSpc>
                <a:spcPct val="100000"/>
              </a:lnSpc>
              <a:spcBef>
                <a:spcPts val="2213"/>
              </a:spcBef>
              <a:spcAft>
                <a:spcPts val="0"/>
              </a:spcAft>
              <a:buClrTx/>
              <a:buSzPct val="75000"/>
              <a:buFontTx/>
              <a:buChar char="•"/>
              <a:tabLst/>
              <a:defRPr sz="1950" b="0" i="0" u="none" strike="noStrike" kern="1200" cap="none" spc="0" baseline="0">
                <a:ln>
                  <a:noFill/>
                </a:ln>
                <a:solidFill>
                  <a:schemeClr val="tx1"/>
                </a:solidFill>
                <a:uFillTx/>
                <a:latin typeface="Arial" charset="0"/>
                <a:ea typeface="ＭＳ Ｐゴシック" charset="0"/>
                <a:cs typeface="ＭＳ Ｐゴシック" charset="0"/>
                <a:sym typeface="Open Sans"/>
              </a:defRPr>
            </a:lvl9pPr>
          </a:lstStyle>
          <a:p>
            <a:pPr marL="0" indent="0" algn="just">
              <a:buClr>
                <a:srgbClr val="54B948"/>
              </a:buClr>
              <a:buNone/>
            </a:pPr>
            <a:endParaRPr lang="en-US" dirty="0">
              <a:latin typeface="+mn-lt"/>
              <a:cs typeface="Arial"/>
            </a:endParaRPr>
          </a:p>
          <a:p>
            <a:pPr marL="0" indent="0" algn="just">
              <a:buNone/>
            </a:pPr>
            <a:r>
              <a:rPr lang="en-US" b="1" dirty="0">
                <a:latin typeface="+mn-lt"/>
                <a:ea typeface="ＭＳ Ｐゴシック"/>
                <a:cs typeface="Arial"/>
              </a:rPr>
              <a:t>Upload Configuration File</a:t>
            </a:r>
          </a:p>
          <a:p>
            <a:pPr lvl="1" algn="just"/>
            <a:endParaRPr lang="en-US" dirty="0">
              <a:latin typeface="+mn-lt"/>
              <a:cs typeface="Arial"/>
            </a:endParaRPr>
          </a:p>
          <a:p>
            <a:pPr marL="426705" lvl="1" indent="0" algn="just">
              <a:buNone/>
            </a:pPr>
            <a:r>
              <a:rPr lang="en-US" dirty="0">
                <a:latin typeface="+mn-lt"/>
                <a:cs typeface="Arial"/>
              </a:rPr>
              <a:t>Fill Test Case Name Field (should be unique) then upload Json File and Click on Save Button.</a:t>
            </a:r>
          </a:p>
          <a:p>
            <a:pPr algn="just"/>
            <a:endParaRPr lang="en-US" dirty="0">
              <a:latin typeface="+mn-lt"/>
              <a:cs typeface="Arial"/>
            </a:endParaRPr>
          </a:p>
        </p:txBody>
      </p:sp>
      <p:cxnSp>
        <p:nvCxnSpPr>
          <p:cNvPr id="11" name="Straight Connector 10">
            <a:extLst>
              <a:ext uri="{FF2B5EF4-FFF2-40B4-BE49-F238E27FC236}">
                <a16:creationId xmlns:a16="http://schemas.microsoft.com/office/drawing/2014/main" id="{773410F3-5464-484D-81A6-CA1BC6EC9173}"/>
              </a:ext>
            </a:extLst>
          </p:cNvPr>
          <p:cNvCxnSpPr>
            <a:cxnSpLocks/>
          </p:cNvCxnSpPr>
          <p:nvPr/>
        </p:nvCxnSpPr>
        <p:spPr>
          <a:xfrm>
            <a:off x="844551" y="1049699"/>
            <a:ext cx="744104" cy="0"/>
          </a:xfrm>
          <a:prstGeom prst="line">
            <a:avLst/>
          </a:prstGeom>
          <a:ln w="57150">
            <a:solidFill>
              <a:srgbClr val="54B9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98D81C7-3FDF-4E8A-9B00-2EF8374B3670}"/>
              </a:ext>
            </a:extLst>
          </p:cNvPr>
          <p:cNvSpPr txBox="1"/>
          <p:nvPr/>
        </p:nvSpPr>
        <p:spPr>
          <a:xfrm>
            <a:off x="8879698" y="4977494"/>
            <a:ext cx="2909454" cy="446276"/>
          </a:xfrm>
          <a:prstGeom prst="rect">
            <a:avLst/>
          </a:prstGeom>
          <a:noFill/>
        </p:spPr>
        <p:txBody>
          <a:bodyPr wrap="square" tIns="91440" rtlCol="0">
            <a:spAutoFit/>
          </a:bodyPr>
          <a:lstStyle/>
          <a:p>
            <a:pPr>
              <a:buClr>
                <a:schemeClr val="accent1"/>
              </a:buClr>
            </a:pPr>
            <a:r>
              <a:rPr lang="en-US" sz="2000" b="1" dirty="0">
                <a:solidFill>
                  <a:schemeClr val="tx2"/>
                </a:solidFill>
                <a:latin typeface="+mj-lt"/>
                <a:cs typeface="Times New Roman" panose="02020603050405020304" pitchFamily="18" charset="0"/>
              </a:rPr>
              <a:t>Click on Save Button</a:t>
            </a:r>
          </a:p>
        </p:txBody>
      </p:sp>
      <p:sp>
        <p:nvSpPr>
          <p:cNvPr id="24" name="TextBox 23">
            <a:extLst>
              <a:ext uri="{FF2B5EF4-FFF2-40B4-BE49-F238E27FC236}">
                <a16:creationId xmlns:a16="http://schemas.microsoft.com/office/drawing/2014/main" id="{37D0D2E9-7D43-4629-A180-55DD4542B0F2}"/>
              </a:ext>
            </a:extLst>
          </p:cNvPr>
          <p:cNvSpPr txBox="1"/>
          <p:nvPr/>
        </p:nvSpPr>
        <p:spPr>
          <a:xfrm>
            <a:off x="8861365" y="4160470"/>
            <a:ext cx="2561327" cy="446276"/>
          </a:xfrm>
          <a:prstGeom prst="rect">
            <a:avLst/>
          </a:prstGeom>
          <a:noFill/>
        </p:spPr>
        <p:txBody>
          <a:bodyPr wrap="square" tIns="91440" rtlCol="0">
            <a:spAutoFit/>
          </a:bodyPr>
          <a:lstStyle/>
          <a:p>
            <a:pPr>
              <a:buClr>
                <a:schemeClr val="accent1"/>
              </a:buClr>
            </a:pPr>
            <a:r>
              <a:rPr lang="en-US" sz="2000" b="1" dirty="0">
                <a:solidFill>
                  <a:schemeClr val="tx2"/>
                </a:solidFill>
                <a:latin typeface="+mj-lt"/>
                <a:cs typeface="Times New Roman" panose="02020603050405020304" pitchFamily="18" charset="0"/>
              </a:rPr>
              <a:t>Upload Json File</a:t>
            </a:r>
          </a:p>
        </p:txBody>
      </p:sp>
      <p:sp>
        <p:nvSpPr>
          <p:cNvPr id="25" name="TextBox 24">
            <a:extLst>
              <a:ext uri="{FF2B5EF4-FFF2-40B4-BE49-F238E27FC236}">
                <a16:creationId xmlns:a16="http://schemas.microsoft.com/office/drawing/2014/main" id="{E5FDBCF0-44F9-4862-8CC3-30A1D8E6D00F}"/>
              </a:ext>
            </a:extLst>
          </p:cNvPr>
          <p:cNvSpPr txBox="1"/>
          <p:nvPr/>
        </p:nvSpPr>
        <p:spPr>
          <a:xfrm>
            <a:off x="8856144" y="3343446"/>
            <a:ext cx="2484221" cy="446276"/>
          </a:xfrm>
          <a:prstGeom prst="rect">
            <a:avLst/>
          </a:prstGeom>
          <a:noFill/>
        </p:spPr>
        <p:txBody>
          <a:bodyPr wrap="square" tIns="91440" rtlCol="0">
            <a:spAutoFit/>
          </a:bodyPr>
          <a:lstStyle/>
          <a:p>
            <a:pPr>
              <a:buClr>
                <a:schemeClr val="accent1"/>
              </a:buClr>
            </a:pPr>
            <a:r>
              <a:rPr lang="en-US" sz="2000" b="1" dirty="0">
                <a:solidFill>
                  <a:schemeClr val="tx2"/>
                </a:solidFill>
                <a:latin typeface="+mj-lt"/>
                <a:cs typeface="Times New Roman" panose="02020603050405020304" pitchFamily="18" charset="0"/>
              </a:rPr>
              <a:t>Test Case Name</a:t>
            </a:r>
          </a:p>
        </p:txBody>
      </p:sp>
      <p:pic>
        <p:nvPicPr>
          <p:cNvPr id="5" name="Picture 4" descr="Graphical user interface, application, table&#10;&#10;Description automatically generated">
            <a:extLst>
              <a:ext uri="{FF2B5EF4-FFF2-40B4-BE49-F238E27FC236}">
                <a16:creationId xmlns:a16="http://schemas.microsoft.com/office/drawing/2014/main" id="{17F56574-B4E2-49F5-A5DE-2D026BEFD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603" y="2410526"/>
            <a:ext cx="7214346" cy="3784388"/>
          </a:xfrm>
          <a:prstGeom prst="rect">
            <a:avLst/>
          </a:prstGeom>
        </p:spPr>
      </p:pic>
      <p:cxnSp>
        <p:nvCxnSpPr>
          <p:cNvPr id="16" name="Straight Arrow Connector 15">
            <a:extLst>
              <a:ext uri="{FF2B5EF4-FFF2-40B4-BE49-F238E27FC236}">
                <a16:creationId xmlns:a16="http://schemas.microsoft.com/office/drawing/2014/main" id="{23DCDB02-716E-4BB6-A1E3-BEA0612F8CEC}"/>
              </a:ext>
            </a:extLst>
          </p:cNvPr>
          <p:cNvCxnSpPr>
            <a:cxnSpLocks/>
          </p:cNvCxnSpPr>
          <p:nvPr/>
        </p:nvCxnSpPr>
        <p:spPr>
          <a:xfrm flipV="1">
            <a:off x="6286748" y="3584932"/>
            <a:ext cx="2576947"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2E107982-C7BC-40EB-95AE-E1BC25497305}"/>
              </a:ext>
            </a:extLst>
          </p:cNvPr>
          <p:cNvCxnSpPr>
            <a:cxnSpLocks/>
          </p:cNvCxnSpPr>
          <p:nvPr/>
        </p:nvCxnSpPr>
        <p:spPr>
          <a:xfrm flipV="1">
            <a:off x="6276608" y="4433650"/>
            <a:ext cx="2576947"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B052F0F3-BD37-4280-876C-777460728611}"/>
              </a:ext>
            </a:extLst>
          </p:cNvPr>
          <p:cNvCxnSpPr>
            <a:cxnSpLocks/>
          </p:cNvCxnSpPr>
          <p:nvPr/>
        </p:nvCxnSpPr>
        <p:spPr>
          <a:xfrm flipV="1">
            <a:off x="6302751" y="5213621"/>
            <a:ext cx="2576947"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689692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anim calcmode="lin" valueType="num">
                                      <p:cBhvr>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anim calcmode="lin" valueType="num">
                                      <p:cBhvr>
                                        <p:cTn id="22"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anim calcmode="lin" valueType="num">
                                      <p:cBhvr>
                                        <p:cTn id="36" dur="500" fill="hold"/>
                                        <p:tgtEl>
                                          <p:spTgt spid="16"/>
                                        </p:tgtEl>
                                        <p:attrNameLst>
                                          <p:attrName>ppt_x</p:attrName>
                                        </p:attrNameLst>
                                      </p:cBhvr>
                                      <p:tavLst>
                                        <p:tav tm="0">
                                          <p:val>
                                            <p:strVal val="#ppt_x"/>
                                          </p:val>
                                        </p:tav>
                                        <p:tav tm="100000">
                                          <p:val>
                                            <p:strVal val="#ppt_x"/>
                                          </p:val>
                                        </p:tav>
                                      </p:tavLst>
                                    </p:anim>
                                    <p:anim calcmode="lin" valueType="num">
                                      <p:cBhvr>
                                        <p:cTn id="37"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fade">
                                      <p:cBhvr>
                                        <p:cTn id="42" dur="500"/>
                                        <p:tgtEl>
                                          <p:spTgt spid="25">
                                            <p:txEl>
                                              <p:pRg st="0" end="0"/>
                                            </p:txEl>
                                          </p:spTgt>
                                        </p:tgtEl>
                                      </p:cBhvr>
                                    </p:animEffect>
                                    <p:anim calcmode="lin" valueType="num">
                                      <p:cBhvr>
                                        <p:cTn id="4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44" dur="500" fill="hold"/>
                                        <p:tgtEl>
                                          <p:spTgt spid="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anim calcmode="lin" valueType="num">
                                      <p:cBhvr>
                                        <p:cTn id="57" dur="500" fill="hold"/>
                                        <p:tgtEl>
                                          <p:spTgt spid="24"/>
                                        </p:tgtEl>
                                        <p:attrNameLst>
                                          <p:attrName>ppt_x</p:attrName>
                                        </p:attrNameLst>
                                      </p:cBhvr>
                                      <p:tavLst>
                                        <p:tav tm="0">
                                          <p:val>
                                            <p:strVal val="#ppt_x"/>
                                          </p:val>
                                        </p:tav>
                                        <p:tav tm="100000">
                                          <p:val>
                                            <p:strVal val="#ppt_x"/>
                                          </p:val>
                                        </p:tav>
                                      </p:tavLst>
                                    </p:anim>
                                    <p:anim calcmode="lin" valueType="num">
                                      <p:cBhvr>
                                        <p:cTn id="58"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anim calcmode="lin" valueType="num">
                                      <p:cBhvr>
                                        <p:cTn id="64" dur="500" fill="hold"/>
                                        <p:tgtEl>
                                          <p:spTgt spid="19"/>
                                        </p:tgtEl>
                                        <p:attrNameLst>
                                          <p:attrName>ppt_x</p:attrName>
                                        </p:attrNameLst>
                                      </p:cBhvr>
                                      <p:tavLst>
                                        <p:tav tm="0">
                                          <p:val>
                                            <p:strVal val="#ppt_x"/>
                                          </p:val>
                                        </p:tav>
                                        <p:tav tm="100000">
                                          <p:val>
                                            <p:strVal val="#ppt_x"/>
                                          </p:val>
                                        </p:tav>
                                      </p:tavLst>
                                    </p:anim>
                                    <p:anim calcmode="lin" valueType="num">
                                      <p:cBhvr>
                                        <p:cTn id="6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anim calcmode="lin" valueType="num">
                                      <p:cBhvr>
                                        <p:cTn id="71" dur="500" fill="hold"/>
                                        <p:tgtEl>
                                          <p:spTgt spid="14"/>
                                        </p:tgtEl>
                                        <p:attrNameLst>
                                          <p:attrName>ppt_x</p:attrName>
                                        </p:attrNameLst>
                                      </p:cBhvr>
                                      <p:tavLst>
                                        <p:tav tm="0">
                                          <p:val>
                                            <p:strVal val="#ppt_x"/>
                                          </p:val>
                                        </p:tav>
                                        <p:tav tm="100000">
                                          <p:val>
                                            <p:strVal val="#ppt_x"/>
                                          </p:val>
                                        </p:tav>
                                      </p:tavLst>
                                    </p:anim>
                                    <p:anim calcmode="lin" valueType="num">
                                      <p:cBhvr>
                                        <p:cTn id="7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4" grpId="0"/>
      <p:bldP spid="24" grpId="0"/>
    </p:bldLst>
  </p:timing>
</p:sld>
</file>

<file path=ppt/theme/theme1.xml><?xml version="1.0" encoding="utf-8"?>
<a:theme xmlns:a="http://schemas.openxmlformats.org/drawingml/2006/main" name="NCR Slide Layout Template">
  <a:themeElements>
    <a:clrScheme name="New Brand Colors">
      <a:dk1>
        <a:srgbClr val="000000"/>
      </a:dk1>
      <a:lt1>
        <a:srgbClr val="FFFFFF"/>
      </a:lt1>
      <a:dk2>
        <a:srgbClr val="53585F"/>
      </a:dk2>
      <a:lt2>
        <a:srgbClr val="DCDEE0"/>
      </a:lt2>
      <a:accent1>
        <a:srgbClr val="54B948"/>
      </a:accent1>
      <a:accent2>
        <a:srgbClr val="00A77E"/>
      </a:accent2>
      <a:accent3>
        <a:srgbClr val="008D9B"/>
      </a:accent3>
      <a:accent4>
        <a:srgbClr val="0099BF"/>
      </a:accent4>
      <a:accent5>
        <a:srgbClr val="A6CE39"/>
      </a:accent5>
      <a:accent6>
        <a:srgbClr val="E0D120"/>
      </a:accent6>
      <a:hlink>
        <a:srgbClr val="F0B51C"/>
      </a:hlink>
      <a:folHlink>
        <a:srgbClr val="ED9A22"/>
      </a:folHlink>
    </a:clrScheme>
    <a:fontScheme name="Custom 7">
      <a:majorFont>
        <a:latin typeface="Raleway Black"/>
        <a:ea typeface="DengXian Light"/>
        <a:cs typeface="Open Sans"/>
      </a:majorFont>
      <a:minorFont>
        <a:latin typeface="Open Sans"/>
        <a:ea typeface="DengXian Light"/>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spPr>
      <a:bodyPr wrap="square" tIns="91440" rtlCol="0">
        <a:spAutoFit/>
      </a:bodyPr>
      <a:lstStyle>
        <a:defPPr marL="169863" indent="-169863">
          <a:buClr>
            <a:schemeClr val="accent1"/>
          </a:buClr>
          <a:buFont typeface="Wingdings" panose="05000000000000000000" pitchFamily="2" charset="2"/>
          <a:buChar char="§"/>
          <a:defRPr sz="2000" dirty="0" smtClean="0">
            <a:solidFill>
              <a:schemeClr val="tx2"/>
            </a:solidFill>
            <a:latin typeface="+mn-lt"/>
          </a:defRPr>
        </a:defPPr>
      </a:lstStyle>
    </a:txDef>
  </a:objectDefaults>
  <a:extraClrSchemeLst/>
  <a:extLst>
    <a:ext uri="{05A4C25C-085E-4340-85A3-A5531E510DB2}">
      <thm15:themeFamily xmlns:thm15="http://schemas.microsoft.com/office/thememl/2012/main" name="NCR_Halo_Deck_v6 042917" id="{E28800AE-4C7B-4AE7-8777-ADE17E5908A0}" vid="{C019C40A-1944-4860-A7D3-533DC4D3A6B2}"/>
    </a:ext>
  </a:extLst>
</a:theme>
</file>

<file path=ppt/theme/theme2.xml><?xml version="1.0" encoding="utf-8"?>
<a:theme xmlns:a="http://schemas.openxmlformats.org/drawingml/2006/main" name="NCR Cover &amp; Section Break Template">
  <a:themeElements>
    <a:clrScheme name="New Brand Colors">
      <a:dk1>
        <a:srgbClr val="000000"/>
      </a:dk1>
      <a:lt1>
        <a:srgbClr val="FFFFFF"/>
      </a:lt1>
      <a:dk2>
        <a:srgbClr val="53585F"/>
      </a:dk2>
      <a:lt2>
        <a:srgbClr val="DCDEE0"/>
      </a:lt2>
      <a:accent1>
        <a:srgbClr val="54B948"/>
      </a:accent1>
      <a:accent2>
        <a:srgbClr val="00A77E"/>
      </a:accent2>
      <a:accent3>
        <a:srgbClr val="008D9B"/>
      </a:accent3>
      <a:accent4>
        <a:srgbClr val="0099BF"/>
      </a:accent4>
      <a:accent5>
        <a:srgbClr val="A6CE39"/>
      </a:accent5>
      <a:accent6>
        <a:srgbClr val="E0D120"/>
      </a:accent6>
      <a:hlink>
        <a:srgbClr val="F0B51C"/>
      </a:hlink>
      <a:folHlink>
        <a:srgbClr val="ED9A22"/>
      </a:folHlink>
    </a:clrScheme>
    <a:fontScheme name="Custom 7">
      <a:majorFont>
        <a:latin typeface="Raleway Black"/>
        <a:ea typeface="DengXian Light"/>
        <a:cs typeface="Open Sans"/>
      </a:majorFont>
      <a:minorFont>
        <a:latin typeface="Open Sans"/>
        <a:ea typeface="DengXian Light"/>
        <a:cs typeface="Open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spPr>
      <a:bodyPr wrap="square" tIns="91440" rtlCol="0">
        <a:spAutoFit/>
      </a:bodyPr>
      <a:lstStyle>
        <a:defPPr marL="169863" indent="-169863">
          <a:buClr>
            <a:schemeClr val="accent1"/>
          </a:buClr>
          <a:buFont typeface="Wingdings" panose="05000000000000000000" pitchFamily="2" charset="2"/>
          <a:buChar char="§"/>
          <a:defRPr sz="2000" dirty="0" smtClean="0">
            <a:solidFill>
              <a:schemeClr val="tx2"/>
            </a:solidFill>
            <a:latin typeface="+mn-lt"/>
          </a:defRPr>
        </a:defPPr>
      </a:lstStyle>
    </a:txDef>
  </a:objectDefaults>
  <a:extraClrSchemeLst/>
  <a:extLst>
    <a:ext uri="{05A4C25C-085E-4340-85A3-A5531E510DB2}">
      <thm15:themeFamily xmlns:thm15="http://schemas.microsoft.com/office/thememl/2012/main" name="NCR_Halo_Deck_v6 042917" id="{E28800AE-4C7B-4AE7-8777-ADE17E5908A0}" vid="{C019C40A-1944-4860-A7D3-533DC4D3A6B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6367EE1CB6A046A6AD9013392DAFFA" ma:contentTypeVersion="11" ma:contentTypeDescription="Create a new document." ma:contentTypeScope="" ma:versionID="42e6bab2664b9446ec10b76166637fa0">
  <xsd:schema xmlns:xsd="http://www.w3.org/2001/XMLSchema" xmlns:xs="http://www.w3.org/2001/XMLSchema" xmlns:p="http://schemas.microsoft.com/office/2006/metadata/properties" xmlns:ns3="92ba218d-a76e-4780-8537-b8accfa60d0b" xmlns:ns4="534982b5-5169-418b-af46-f22cc61efaa3" targetNamespace="http://schemas.microsoft.com/office/2006/metadata/properties" ma:root="true" ma:fieldsID="22d66d1a88d6fc2c66825e03a52d63c5" ns3:_="" ns4:_="">
    <xsd:import namespace="92ba218d-a76e-4780-8537-b8accfa60d0b"/>
    <xsd:import namespace="534982b5-5169-418b-af46-f22cc61efaa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ba218d-a76e-4780-8537-b8accfa60d0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4982b5-5169-418b-af46-f22cc61efaa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0F4021-79BA-40BC-9AEF-F747C5F4A336}">
  <ds:schemaRefs>
    <ds:schemaRef ds:uri="http://schemas.microsoft.com/sharepoint/v3/contenttype/forms"/>
  </ds:schemaRefs>
</ds:datastoreItem>
</file>

<file path=customXml/itemProps2.xml><?xml version="1.0" encoding="utf-8"?>
<ds:datastoreItem xmlns:ds="http://schemas.openxmlformats.org/officeDocument/2006/customXml" ds:itemID="{5A817740-4F0C-4E27-A11C-2609BF81D8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ba218d-a76e-4780-8537-b8accfa60d0b"/>
    <ds:schemaRef ds:uri="534982b5-5169-418b-af46-f22cc61efa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E92312-5507-4BA1-850A-C803362CE46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6325</TotalTime>
  <Words>1092</Words>
  <Application>Microsoft Office PowerPoint</Application>
  <PresentationFormat>Widescreen</PresentationFormat>
  <Paragraphs>223</Paragraphs>
  <Slides>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Open Sans</vt:lpstr>
      <vt:lpstr>Raleway Black</vt:lpstr>
      <vt:lpstr>Raleway Light</vt:lpstr>
      <vt:lpstr>Times New Roman</vt:lpstr>
      <vt:lpstr>Wingdings</vt:lpstr>
      <vt:lpstr>NCR Slide Layout Template</vt:lpstr>
      <vt:lpstr>NCR Cover &amp; Section Break Template</vt:lpstr>
      <vt:lpstr>PowerPoint Presentation</vt:lpstr>
      <vt:lpstr>Index</vt:lpstr>
      <vt:lpstr>What is PAT?</vt:lpstr>
      <vt:lpstr>Problem Statement</vt:lpstr>
      <vt:lpstr>Features of PAT Tool</vt:lpstr>
      <vt:lpstr>Technology Used</vt:lpstr>
      <vt:lpstr>Configuration File (JSON Format) </vt:lpstr>
      <vt:lpstr>Configuration File (JSON File)</vt:lpstr>
      <vt:lpstr>Implementations</vt:lpstr>
      <vt:lpstr>Implementations</vt:lpstr>
      <vt:lpstr>Implementations</vt:lpstr>
      <vt:lpstr>Analysis View </vt:lpstr>
      <vt:lpstr>Tree View for Analysis</vt:lpstr>
      <vt:lpstr>Report View for Analysis (Excel Format)</vt:lpstr>
      <vt:lpstr>Steps for Validation of Each Test Case ​</vt:lpstr>
      <vt:lpstr>Execution Time </vt:lpstr>
      <vt:lpstr>Limitations for Adding more Keyword Pairs</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Qna Maker</dc:title>
  <dc:creator>Agarwal, Aditi</dc:creator>
  <cp:lastModifiedBy>Srivastava, Divyansh</cp:lastModifiedBy>
  <cp:revision>138</cp:revision>
  <dcterms:created xsi:type="dcterms:W3CDTF">2020-10-20T09:40:45Z</dcterms:created>
  <dcterms:modified xsi:type="dcterms:W3CDTF">2022-07-22T06:19:07Z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0x0101006F6367EE1CB6A046A6AD9013392DAFFA</vt:lpwstr>
  </property>
  <property fmtid="{D5CDD505-2E9C-101B-9397-08002B2CF9AE}" pid="3" name="MSIP_Label_1ebac993-578d-4fb6-a024-e1968d57a18c_Enabled">
    <vt:lpwstr>true</vt:lpwstr>
  </property>
  <property fmtid="{D5CDD505-2E9C-101B-9397-08002B2CF9AE}" pid="4" name="MSIP_Label_1ebac993-578d-4fb6-a024-e1968d57a18c_SetDate">
    <vt:lpwstr>2022-07-03T04:13:44Z</vt:lpwstr>
  </property>
  <property fmtid="{D5CDD505-2E9C-101B-9397-08002B2CF9AE}" pid="5" name="MSIP_Label_1ebac993-578d-4fb6-a024-e1968d57a18c_Method">
    <vt:lpwstr>Privileged</vt:lpwstr>
  </property>
  <property fmtid="{D5CDD505-2E9C-101B-9397-08002B2CF9AE}" pid="6" name="MSIP_Label_1ebac993-578d-4fb6-a024-e1968d57a18c_Name">
    <vt:lpwstr>1ebac993-578d-4fb6-a024-e1968d57a18c</vt:lpwstr>
  </property>
  <property fmtid="{D5CDD505-2E9C-101B-9397-08002B2CF9AE}" pid="7" name="MSIP_Label_1ebac993-578d-4fb6-a024-e1968d57a18c_SiteId">
    <vt:lpwstr>ae4df1f7-611e-444f-897e-f964e1205171</vt:lpwstr>
  </property>
  <property fmtid="{D5CDD505-2E9C-101B-9397-08002B2CF9AE}" pid="8" name="MSIP_Label_1ebac993-578d-4fb6-a024-e1968d57a18c_ActionId">
    <vt:lpwstr>3c559c44-edb7-4673-8a8a-6985b679c7f0</vt:lpwstr>
  </property>
  <property fmtid="{D5CDD505-2E9C-101B-9397-08002B2CF9AE}" pid="9" name="MSIP_Label_1ebac993-578d-4fb6-a024-e1968d57a18c_ContentBits">
    <vt:lpwstr>0</vt:lpwstr>
  </property>
</Properties>
</file>