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28677-0631-491C-804C-94393D472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B1A716-F5FE-4844-AD79-E47EA1369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24AD2-E891-4D7E-B43D-3C1241DF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3A01-1642-4DFD-9217-A2CD6FB16CD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D140C8-EC83-4D4C-A65D-9E35E256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79E9F-7DA9-4E5A-AF25-DDC6357A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8E50-F40B-4041-BF05-6B528FB1A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36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B3FC0-2215-4DDB-8473-C832ABDC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E082AC-9398-43D3-BDFE-FA1E21823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1E570-D0C9-4345-9750-F0EF5801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3A01-1642-4DFD-9217-A2CD6FB16CD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46EBA-17FC-4AEA-8E69-8A7E1C0F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84936-48B8-432C-910C-CF13A11E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8E50-F40B-4041-BF05-6B528FB1A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3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1E6EB5-2EB0-48A4-9BF6-D1B818E3F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19B0D8-C7D7-41F0-9DF8-4496DAB2C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B2185-EA9A-4FA1-B1BE-7DC53FDE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3A01-1642-4DFD-9217-A2CD6FB16CD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820E4-D1AC-4A1B-A712-3FC94D67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E4E7D8-5024-46D1-885A-3B39C6FD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8E50-F40B-4041-BF05-6B528FB1A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15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4916C-A1D5-43D8-81D4-FD0A3A6C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7C473-02D8-47DF-8389-C78F81C26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C79F2-22CF-4FE9-94A5-E7204F23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3A01-1642-4DFD-9217-A2CD6FB16CD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6A5F6-3EA1-4A87-BB95-E8A54A83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F2075-AB7F-40B3-B66B-7E1FAE34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8E50-F40B-4041-BF05-6B528FB1A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42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8239A-628D-49D9-AA32-D3F76770D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1516EB-9A69-4D63-B328-C627B8526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A457A0-6D16-4692-98CF-1AFB0B1F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3A01-1642-4DFD-9217-A2CD6FB16CD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B0FF91-2A85-4910-A260-C47571CB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99F20-A522-456C-8069-4ECB2529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8E50-F40B-4041-BF05-6B528FB1A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43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393DF-5A7A-4AC0-ABA7-A034E74E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54A19-8260-4140-AD99-2E6BCB050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F85019-807A-4642-BD6F-333D5A5D9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6A10BE-5AB7-419D-A0B3-85CE2140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3A01-1642-4DFD-9217-A2CD6FB16CD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A40F5B-4421-4F50-A8C0-345B1701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DC47CC-073D-428B-8D5C-B828A0E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8E50-F40B-4041-BF05-6B528FB1A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66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871E4-8E8A-4084-A698-CA217A86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E86214-30F7-4864-9F32-9A199A407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9D5F9D-1836-4F67-8719-DE3A67A9E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727D16-A664-4BEC-B02B-3B5259B0F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201059-8988-46C9-A1A3-3E28FD454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9C13D2-9447-4B67-94A7-41ED3A9A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3A01-1642-4DFD-9217-A2CD6FB16CD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2EC936-6523-47A4-99DF-B141430B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190A34-D8DA-446E-B66F-A178C8C3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8E50-F40B-4041-BF05-6B528FB1A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2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414BB-ED02-470E-A925-4795C0D3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A3C529-DBDB-40AD-A170-B8CF8DC8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3A01-1642-4DFD-9217-A2CD6FB16CD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AF5D6B-5D0B-4128-B00D-342A4082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BDE829-5D9C-4292-9820-ECCE35B3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8E50-F40B-4041-BF05-6B528FB1A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8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9718EE-E27C-4393-BA6A-F0BADBF2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3A01-1642-4DFD-9217-A2CD6FB16CD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BB96E6-A96F-4894-848D-129756A1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1D412A-3023-48A5-9703-412CD35E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8E50-F40B-4041-BF05-6B528FB1A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3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65B0D-DC74-4E92-B185-86AF7E0F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8AB0E-3BD9-454F-8FD2-4195D0EE4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17F179-ED94-4305-A84C-6EA77B644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25A0C9-43EA-47D8-BA52-37838D5F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3A01-1642-4DFD-9217-A2CD6FB16CD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1B8046-69FD-48EB-A5E3-7AE17241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8201F-F7E9-489D-BB50-7A377CAA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8E50-F40B-4041-BF05-6B528FB1A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71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25CF7-6B09-49BB-805B-F20413D1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4FB8E2-5A09-46E2-8F71-965663FC1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5DCC5C-C869-4A97-A8AC-684DB5BD8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8FB1C4-C4A0-4301-9C3F-790A439C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3A01-1642-4DFD-9217-A2CD6FB16CD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375DB7-0C65-4314-B322-F5BB0ABF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84C2E9-30FA-4BE1-A377-9297CC6A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8E50-F40B-4041-BF05-6B528FB1A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19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882166-FFF0-43CC-B4E7-348DE57C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179D1F-1BF0-4F49-B6B0-F4FAEFE99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92AD0-825E-4A79-98F1-328A98B2C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03A01-1642-4DFD-9217-A2CD6FB16CD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5FD87C-5582-45B7-97DE-F6E588F2C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682F6-D6F9-4E2C-8060-20EB79027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18E50-F40B-4041-BF05-6B528FB1A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16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7DA0DB0-B7A1-407F-BE69-38544ECC8570}"/>
              </a:ext>
            </a:extLst>
          </p:cNvPr>
          <p:cNvSpPr/>
          <p:nvPr/>
        </p:nvSpPr>
        <p:spPr>
          <a:xfrm>
            <a:off x="2001078" y="1524000"/>
            <a:ext cx="1630018" cy="386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2A4366-7814-4E8B-9360-69138B14DEAE}"/>
              </a:ext>
            </a:extLst>
          </p:cNvPr>
          <p:cNvSpPr/>
          <p:nvPr/>
        </p:nvSpPr>
        <p:spPr>
          <a:xfrm>
            <a:off x="6850794" y="1524000"/>
            <a:ext cx="1630018" cy="386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7F68BD-0FD8-40EA-979B-485A008C2608}"/>
              </a:ext>
            </a:extLst>
          </p:cNvPr>
          <p:cNvSpPr txBox="1"/>
          <p:nvPr/>
        </p:nvSpPr>
        <p:spPr>
          <a:xfrm>
            <a:off x="2377505" y="1154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浏览器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48E487-1972-474D-B25C-D8CFA5C20A58}"/>
              </a:ext>
            </a:extLst>
          </p:cNvPr>
          <p:cNvSpPr txBox="1"/>
          <p:nvPr/>
        </p:nvSpPr>
        <p:spPr>
          <a:xfrm>
            <a:off x="7227221" y="1154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服务器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D15EAC0-1FDD-469C-8DBD-80FD37EDACD1}"/>
              </a:ext>
            </a:extLst>
          </p:cNvPr>
          <p:cNvCxnSpPr>
            <a:cxnSpLocks/>
          </p:cNvCxnSpPr>
          <p:nvPr/>
        </p:nvCxnSpPr>
        <p:spPr>
          <a:xfrm>
            <a:off x="3790122" y="2385391"/>
            <a:ext cx="2795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59CD1AB-1C86-49F7-A708-AB0A341CFB04}"/>
              </a:ext>
            </a:extLst>
          </p:cNvPr>
          <p:cNvSpPr txBox="1"/>
          <p:nvPr/>
        </p:nvSpPr>
        <p:spPr>
          <a:xfrm>
            <a:off x="3710608" y="1884402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发起获取图片验证码的请求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1DA90D-B173-4157-B804-774CDA1597DB}"/>
              </a:ext>
            </a:extLst>
          </p:cNvPr>
          <p:cNvSpPr txBox="1"/>
          <p:nvPr/>
        </p:nvSpPr>
        <p:spPr>
          <a:xfrm>
            <a:off x="6980417" y="2069068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生成验证码图片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01C8ED-27C0-4E60-AD70-DFDD8648684F}"/>
              </a:ext>
            </a:extLst>
          </p:cNvPr>
          <p:cNvSpPr txBox="1"/>
          <p:nvPr/>
        </p:nvSpPr>
        <p:spPr>
          <a:xfrm>
            <a:off x="3939208" y="2645829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3. </a:t>
            </a:r>
            <a:r>
              <a:rPr lang="zh-CN" altLang="en-US"/>
              <a:t>返回验证码图片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B69EFBA-5ADF-450C-BED9-E0EC26FD5FB0}"/>
              </a:ext>
            </a:extLst>
          </p:cNvPr>
          <p:cNvCxnSpPr>
            <a:cxnSpLocks/>
          </p:cNvCxnSpPr>
          <p:nvPr/>
        </p:nvCxnSpPr>
        <p:spPr>
          <a:xfrm flipH="1">
            <a:off x="3790122" y="2586768"/>
            <a:ext cx="2683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3ACC0C4-B617-4A6D-8099-614D18842686}"/>
              </a:ext>
            </a:extLst>
          </p:cNvPr>
          <p:cNvCxnSpPr>
            <a:cxnSpLocks/>
          </p:cNvCxnSpPr>
          <p:nvPr/>
        </p:nvCxnSpPr>
        <p:spPr>
          <a:xfrm>
            <a:off x="1470991" y="3167270"/>
            <a:ext cx="75455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BEA85A2-97B0-4992-9A1E-8AE7657648E2}"/>
              </a:ext>
            </a:extLst>
          </p:cNvPr>
          <p:cNvSpPr txBox="1"/>
          <p:nvPr/>
        </p:nvSpPr>
        <p:spPr>
          <a:xfrm>
            <a:off x="3737921" y="3506064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4. </a:t>
            </a:r>
            <a:r>
              <a:rPr lang="zh-CN" altLang="en-US"/>
              <a:t>发起短信验证码的请求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DA360D6-5DBA-4528-9440-FE94E9CFB54E}"/>
              </a:ext>
            </a:extLst>
          </p:cNvPr>
          <p:cNvSpPr txBox="1"/>
          <p:nvPr/>
        </p:nvSpPr>
        <p:spPr>
          <a:xfrm>
            <a:off x="6900905" y="3526809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5. </a:t>
            </a:r>
            <a:r>
              <a:rPr lang="zh-CN" altLang="en-US"/>
              <a:t>验证图片验证码</a:t>
            </a:r>
            <a:endParaRPr lang="en-US" altLang="zh-CN"/>
          </a:p>
          <a:p>
            <a:r>
              <a:rPr lang="zh-CN" altLang="en-US"/>
              <a:t>的正确性，如果正确</a:t>
            </a:r>
            <a:endParaRPr lang="en-US" altLang="zh-CN"/>
          </a:p>
          <a:p>
            <a:r>
              <a:rPr lang="zh-CN" altLang="en-US"/>
              <a:t>发送短信验证码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0AD4245-43B3-40D1-BA2D-E244E3958CB6}"/>
              </a:ext>
            </a:extLst>
          </p:cNvPr>
          <p:cNvCxnSpPr>
            <a:cxnSpLocks/>
          </p:cNvCxnSpPr>
          <p:nvPr/>
        </p:nvCxnSpPr>
        <p:spPr>
          <a:xfrm>
            <a:off x="3737921" y="3988474"/>
            <a:ext cx="2795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60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7DA0DB0-B7A1-407F-BE69-38544ECC8570}"/>
              </a:ext>
            </a:extLst>
          </p:cNvPr>
          <p:cNvSpPr/>
          <p:nvPr/>
        </p:nvSpPr>
        <p:spPr>
          <a:xfrm>
            <a:off x="2001078" y="1524000"/>
            <a:ext cx="1630018" cy="386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2A4366-7814-4E8B-9360-69138B14DEAE}"/>
              </a:ext>
            </a:extLst>
          </p:cNvPr>
          <p:cNvSpPr/>
          <p:nvPr/>
        </p:nvSpPr>
        <p:spPr>
          <a:xfrm>
            <a:off x="6850794" y="1524000"/>
            <a:ext cx="1630018" cy="386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7F68BD-0FD8-40EA-979B-485A008C2608}"/>
              </a:ext>
            </a:extLst>
          </p:cNvPr>
          <p:cNvSpPr txBox="1"/>
          <p:nvPr/>
        </p:nvSpPr>
        <p:spPr>
          <a:xfrm>
            <a:off x="2377505" y="1154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浏览器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48E487-1972-474D-B25C-D8CFA5C20A58}"/>
              </a:ext>
            </a:extLst>
          </p:cNvPr>
          <p:cNvSpPr txBox="1"/>
          <p:nvPr/>
        </p:nvSpPr>
        <p:spPr>
          <a:xfrm>
            <a:off x="7227221" y="1154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服务器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D15EAC0-1FDD-469C-8DBD-80FD37EDACD1}"/>
              </a:ext>
            </a:extLst>
          </p:cNvPr>
          <p:cNvCxnSpPr>
            <a:cxnSpLocks/>
          </p:cNvCxnSpPr>
          <p:nvPr/>
        </p:nvCxnSpPr>
        <p:spPr>
          <a:xfrm>
            <a:off x="3790122" y="2385391"/>
            <a:ext cx="2795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59CD1AB-1C86-49F7-A708-AB0A341CFB04}"/>
              </a:ext>
            </a:extLst>
          </p:cNvPr>
          <p:cNvSpPr txBox="1"/>
          <p:nvPr/>
        </p:nvSpPr>
        <p:spPr>
          <a:xfrm>
            <a:off x="3737921" y="1765565"/>
            <a:ext cx="3421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发起获取图片验证码的请求，</a:t>
            </a:r>
            <a:endParaRPr lang="en-US" altLang="zh-CN"/>
          </a:p>
          <a:p>
            <a:r>
              <a:rPr lang="zh-CN" altLang="en-US"/>
              <a:t>携带参数：编号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1DA90D-B173-4157-B804-774CDA1597DB}"/>
              </a:ext>
            </a:extLst>
          </p:cNvPr>
          <p:cNvSpPr txBox="1"/>
          <p:nvPr/>
        </p:nvSpPr>
        <p:spPr>
          <a:xfrm>
            <a:off x="6860121" y="1867982"/>
            <a:ext cx="226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3. </a:t>
            </a:r>
            <a:r>
              <a:rPr lang="zh-CN" altLang="en-US"/>
              <a:t>生成验证码图片，</a:t>
            </a:r>
            <a:endParaRPr lang="en-US" altLang="zh-CN"/>
          </a:p>
          <a:p>
            <a:r>
              <a:rPr lang="zh-CN" altLang="en-US"/>
              <a:t>将验证码的真实值和</a:t>
            </a:r>
            <a:endParaRPr lang="en-US" altLang="zh-CN"/>
          </a:p>
          <a:p>
            <a:r>
              <a:rPr lang="zh-CN" altLang="en-US"/>
              <a:t>编号保存到</a:t>
            </a:r>
            <a:r>
              <a:rPr lang="en-US" altLang="zh-CN"/>
              <a:t>redis</a:t>
            </a:r>
            <a:r>
              <a:rPr lang="zh-CN" altLang="en-US"/>
              <a:t>中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01C8ED-27C0-4E60-AD70-DFDD8648684F}"/>
              </a:ext>
            </a:extLst>
          </p:cNvPr>
          <p:cNvSpPr txBox="1"/>
          <p:nvPr/>
        </p:nvSpPr>
        <p:spPr>
          <a:xfrm>
            <a:off x="3939208" y="2645829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4. </a:t>
            </a:r>
            <a:r>
              <a:rPr lang="zh-CN" altLang="en-US"/>
              <a:t>返回验证码图片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B69EFBA-5ADF-450C-BED9-E0EC26FD5FB0}"/>
              </a:ext>
            </a:extLst>
          </p:cNvPr>
          <p:cNvCxnSpPr>
            <a:cxnSpLocks/>
          </p:cNvCxnSpPr>
          <p:nvPr/>
        </p:nvCxnSpPr>
        <p:spPr>
          <a:xfrm flipH="1">
            <a:off x="3790122" y="2586768"/>
            <a:ext cx="2683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3ACC0C4-B617-4A6D-8099-614D18842686}"/>
              </a:ext>
            </a:extLst>
          </p:cNvPr>
          <p:cNvCxnSpPr>
            <a:cxnSpLocks/>
          </p:cNvCxnSpPr>
          <p:nvPr/>
        </p:nvCxnSpPr>
        <p:spPr>
          <a:xfrm>
            <a:off x="1470991" y="3167270"/>
            <a:ext cx="75455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BEA85A2-97B0-4992-9A1E-8AE7657648E2}"/>
              </a:ext>
            </a:extLst>
          </p:cNvPr>
          <p:cNvSpPr txBox="1"/>
          <p:nvPr/>
        </p:nvSpPr>
        <p:spPr>
          <a:xfrm>
            <a:off x="3737921" y="3506064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5. </a:t>
            </a:r>
            <a:r>
              <a:rPr lang="zh-CN" altLang="en-US"/>
              <a:t>发起短信验证码的请求</a:t>
            </a:r>
            <a:endParaRPr lang="en-US" altLang="zh-CN"/>
          </a:p>
          <a:p>
            <a:r>
              <a:rPr lang="zh-CN" altLang="en-US"/>
              <a:t>携带参数：</a:t>
            </a:r>
            <a:endParaRPr lang="en-US" altLang="zh-CN"/>
          </a:p>
          <a:p>
            <a:r>
              <a:rPr lang="en-US" altLang="zh-CN"/>
              <a:t>       </a:t>
            </a:r>
            <a:r>
              <a:rPr lang="zh-CN" altLang="en-US"/>
              <a:t>编号</a:t>
            </a:r>
            <a:endParaRPr lang="en-US" altLang="zh-CN"/>
          </a:p>
          <a:p>
            <a:r>
              <a:rPr lang="en-US" altLang="zh-CN"/>
              <a:t>       </a:t>
            </a:r>
            <a:r>
              <a:rPr lang="zh-CN" altLang="en-US"/>
              <a:t>用户填写的验证码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DA360D6-5DBA-4528-9440-FE94E9CFB54E}"/>
              </a:ext>
            </a:extLst>
          </p:cNvPr>
          <p:cNvSpPr txBox="1"/>
          <p:nvPr/>
        </p:nvSpPr>
        <p:spPr>
          <a:xfrm>
            <a:off x="6900905" y="3526809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6. </a:t>
            </a:r>
            <a:r>
              <a:rPr lang="zh-CN" altLang="en-US"/>
              <a:t>验证图片验证码</a:t>
            </a:r>
            <a:endParaRPr lang="en-US" altLang="zh-CN"/>
          </a:p>
          <a:p>
            <a:r>
              <a:rPr lang="zh-CN" altLang="en-US"/>
              <a:t>的正确性，如果正确</a:t>
            </a:r>
            <a:endParaRPr lang="en-US" altLang="zh-CN"/>
          </a:p>
          <a:p>
            <a:r>
              <a:rPr lang="zh-CN" altLang="en-US"/>
              <a:t>发送短信验证码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0AD4245-43B3-40D1-BA2D-E244E3958CB6}"/>
              </a:ext>
            </a:extLst>
          </p:cNvPr>
          <p:cNvCxnSpPr>
            <a:cxnSpLocks/>
          </p:cNvCxnSpPr>
          <p:nvPr/>
        </p:nvCxnSpPr>
        <p:spPr>
          <a:xfrm>
            <a:off x="3737921" y="4716623"/>
            <a:ext cx="2795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7712F37-7306-49BE-B48B-EAD9379B4EE3}"/>
              </a:ext>
            </a:extLst>
          </p:cNvPr>
          <p:cNvSpPr txBox="1"/>
          <p:nvPr/>
        </p:nvSpPr>
        <p:spPr>
          <a:xfrm>
            <a:off x="455328" y="23623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多用户发起验证时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B642F3-6FA2-48D8-9AA9-0DA27F86A7E8}"/>
              </a:ext>
            </a:extLst>
          </p:cNvPr>
          <p:cNvSpPr txBox="1"/>
          <p:nvPr/>
        </p:nvSpPr>
        <p:spPr>
          <a:xfrm>
            <a:off x="2001078" y="1910042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生成一个编号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50D311-EE87-49ED-BF3C-58F58BE7EBB0}"/>
              </a:ext>
            </a:extLst>
          </p:cNvPr>
          <p:cNvSpPr/>
          <p:nvPr/>
        </p:nvSpPr>
        <p:spPr>
          <a:xfrm>
            <a:off x="10151165" y="1910042"/>
            <a:ext cx="1549345" cy="29137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F5D709-4993-4A4B-9869-97F06C386C3D}"/>
              </a:ext>
            </a:extLst>
          </p:cNvPr>
          <p:cNvSpPr txBox="1"/>
          <p:nvPr/>
        </p:nvSpPr>
        <p:spPr>
          <a:xfrm>
            <a:off x="10601739" y="152400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redis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95717C0-E818-496C-B0C5-942AEB732B56}"/>
              </a:ext>
            </a:extLst>
          </p:cNvPr>
          <p:cNvCxnSpPr>
            <a:cxnSpLocks/>
          </p:cNvCxnSpPr>
          <p:nvPr/>
        </p:nvCxnSpPr>
        <p:spPr>
          <a:xfrm>
            <a:off x="9016552" y="2411896"/>
            <a:ext cx="1041848" cy="23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1A86712-5011-457C-99B6-F9818F952A70}"/>
              </a:ext>
            </a:extLst>
          </p:cNvPr>
          <p:cNvSpPr txBox="1"/>
          <p:nvPr/>
        </p:nvSpPr>
        <p:spPr>
          <a:xfrm>
            <a:off x="10432977" y="2645829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真实值</a:t>
            </a:r>
            <a:endParaRPr lang="en-US" altLang="zh-CN"/>
          </a:p>
          <a:p>
            <a:r>
              <a:rPr lang="zh-CN" altLang="en-US"/>
              <a:t>编号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585BA64-A1E6-4A6A-A32D-70B0ABA7FB95}"/>
              </a:ext>
            </a:extLst>
          </p:cNvPr>
          <p:cNvCxnSpPr>
            <a:endCxn id="24" idx="3"/>
          </p:cNvCxnSpPr>
          <p:nvPr/>
        </p:nvCxnSpPr>
        <p:spPr>
          <a:xfrm flipH="1">
            <a:off x="9163063" y="3697357"/>
            <a:ext cx="988102" cy="29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C6A837A-CAD6-4C70-98AE-B636263FAB42}"/>
              </a:ext>
            </a:extLst>
          </p:cNvPr>
          <p:cNvSpPr txBox="1"/>
          <p:nvPr/>
        </p:nvSpPr>
        <p:spPr>
          <a:xfrm>
            <a:off x="9333948" y="39953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比较</a:t>
            </a:r>
          </a:p>
        </p:txBody>
      </p:sp>
    </p:spTree>
    <p:extLst>
      <p:ext uri="{BB962C8B-B14F-4D97-AF65-F5344CB8AC3E}">
        <p14:creationId xmlns:p14="http://schemas.microsoft.com/office/powerpoint/2010/main" val="84695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140</Words>
  <Application>Microsoft Office PowerPoint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4</cp:revision>
  <dcterms:created xsi:type="dcterms:W3CDTF">2019-08-11T04:13:36Z</dcterms:created>
  <dcterms:modified xsi:type="dcterms:W3CDTF">2019-08-11T07:46:47Z</dcterms:modified>
</cp:coreProperties>
</file>