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7" r:id="rId5"/>
    <p:sldId id="259" r:id="rId6"/>
    <p:sldId id="261" r:id="rId7"/>
    <p:sldId id="258" r:id="rId8"/>
    <p:sldId id="260" r:id="rId9"/>
    <p:sldId id="265" r:id="rId10"/>
    <p:sldId id="264" r:id="rId11"/>
    <p:sldId id="263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6BD55-B6F4-45F3-9534-9B5400AF1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A0D3EA-31A8-4064-ADA4-206FEC657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DED19-DEDA-42CA-B33C-8E4A0C0A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A5C4-104D-4282-A2BF-65BEFC7075BC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9C21E1-904C-4CE0-8284-93607418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EE626-6834-4B24-9353-1EA11DFA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B57C-04C4-4A1E-AA8C-CDA43BC20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80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7C27C-7A7B-43E0-9E83-E54E5B56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BBB28B-C1A9-4498-B117-AE1B9948B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3403C4-2396-4A65-91D7-57787A1D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A5C4-104D-4282-A2BF-65BEFC7075BC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57EB8-F1A6-455F-9FB1-7791004B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F05D5-D854-41D4-865A-74BBBC45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B57C-04C4-4A1E-AA8C-CDA43BC20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90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A96C69-BB60-4711-B944-88C465947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795D6A-F327-41C5-9F8E-2AFDC1036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3B341-B6AB-41D9-A75F-62D783764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A5C4-104D-4282-A2BF-65BEFC7075BC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DC2F35-9734-4980-B99A-DA240209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75E096-6752-4F69-8F2D-55064041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B57C-04C4-4A1E-AA8C-CDA43BC20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86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14007-7BC1-42FB-8AAA-0AEAF499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09E5BD-785F-4334-9C02-EEBF04B64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AB17D5-87AB-4749-927A-E47C3136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A5C4-104D-4282-A2BF-65BEFC7075BC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054969-FAD1-4D4A-AD11-90C1E536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F048B8-1E40-42D7-AADF-98696E31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B57C-04C4-4A1E-AA8C-CDA43BC20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63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6878C-4B57-42D3-9804-D92A058E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E32803-AC0B-45BF-BEB1-3AE2C3C05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2AE872-7A6C-411E-B9C8-FD9B8B95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A5C4-104D-4282-A2BF-65BEFC7075BC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6856DF-8DF5-4050-82E3-6F5FE95C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10DFC-F2A3-4DF8-B290-2A11B34B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B57C-04C4-4A1E-AA8C-CDA43BC20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07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D3DBC-C51E-464E-8422-A27EB2BF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90519E-C760-4CE7-AD8A-A6BAE4768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F3A9DC-0DF2-423C-A1C0-624F669F7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61C240-B974-4A3A-B936-51ED3079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A5C4-104D-4282-A2BF-65BEFC7075BC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F9838F-2232-44C5-9F71-9D430419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D0F270-D529-43F2-8403-6DD78388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B57C-04C4-4A1E-AA8C-CDA43BC20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26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54617-8AB7-4EFC-819F-BF6F4718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3D20E9-65CF-4634-BD67-0A47CD632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3895FE-7F2B-4313-8DBF-C5CA616B6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EAE517-AED5-41BD-9C57-58B3E09F6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F8F893-C26F-4FD2-A229-E5C14FEE5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869ACF-4274-498B-81D7-C0409A18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A5C4-104D-4282-A2BF-65BEFC7075BC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F0204F-A11A-4EF4-AC24-E7A01820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5DE675-6CF2-4BC0-A428-23C9AE7C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B57C-04C4-4A1E-AA8C-CDA43BC20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66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3B46A-6577-418D-B7B4-04AF27A2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8CDE56-0362-454F-84E2-2C65700F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A5C4-104D-4282-A2BF-65BEFC7075BC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76FDD4-2A0C-47DE-BB4C-FDF371D5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55D298-21FC-4342-A0CB-FAAC5450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B57C-04C4-4A1E-AA8C-CDA43BC20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94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1AF8E7-2CDD-4C59-94E7-D5A5DF7A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A5C4-104D-4282-A2BF-65BEFC7075BC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44152A-629A-4DFD-9C4F-EBB533AC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6DB1D9-BD50-4015-924C-5D4CE6DA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B57C-04C4-4A1E-AA8C-CDA43BC20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01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A2F56-8177-4762-9820-50A092FA2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DD170-9A76-4C2E-A2D0-7E1435505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BE8EB9-AB58-4C56-A022-255B6361D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1A02CD-DFB4-4704-91D3-12F44435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A5C4-104D-4282-A2BF-65BEFC7075BC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F537D5-3BFC-4018-A3A6-C9BBA00A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E44439-6024-4837-8323-EB176FB8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B57C-04C4-4A1E-AA8C-CDA43BC20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97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0EF45-3652-4413-A32E-9427FEE1D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2FCB30-74E9-4D97-BAF0-9C5167E51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A03D33-BB36-4178-B71A-91B122C17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3B622D-8324-46F5-AFC2-DF7ADEEC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A5C4-104D-4282-A2BF-65BEFC7075BC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25A5C5-501B-40D4-911D-969DF4E1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CA7BE-0598-4527-A676-35F72299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B57C-04C4-4A1E-AA8C-CDA43BC20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21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0F6755-B70A-4034-9F2D-5C9AEF226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A95DE1-45C3-455D-9188-79DAEF257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15EAA-F80C-4232-AB5E-885930994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5A5C4-104D-4282-A2BF-65BEFC7075BC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0457C-CACF-4C84-AC46-D58B76124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C4EBA2-CAF6-4EA5-BB37-8B9CF055A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4B57C-04C4-4A1E-AA8C-CDA43BC20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36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E6028C5-A9DD-48AE-8D90-981BF8BAB6FA}"/>
              </a:ext>
            </a:extLst>
          </p:cNvPr>
          <p:cNvGrpSpPr/>
          <p:nvPr/>
        </p:nvGrpSpPr>
        <p:grpSpPr>
          <a:xfrm>
            <a:off x="2912013" y="1209821"/>
            <a:ext cx="1688124" cy="745588"/>
            <a:chOff x="2912013" y="1209821"/>
            <a:chExt cx="1688124" cy="74558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3D3F77E-9D17-4D94-863B-82E90F030F6D}"/>
                </a:ext>
              </a:extLst>
            </p:cNvPr>
            <p:cNvSpPr/>
            <p:nvPr/>
          </p:nvSpPr>
          <p:spPr>
            <a:xfrm>
              <a:off x="2912013" y="1209822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DF6519-2070-4DB4-8119-CEF3548A0BCC}"/>
                </a:ext>
              </a:extLst>
            </p:cNvPr>
            <p:cNvSpPr/>
            <p:nvPr/>
          </p:nvSpPr>
          <p:spPr>
            <a:xfrm>
              <a:off x="3376247" y="1209822"/>
              <a:ext cx="759655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CCA4605-DE42-4BB0-9A0C-64E58934050B}"/>
                </a:ext>
              </a:extLst>
            </p:cNvPr>
            <p:cNvSpPr/>
            <p:nvPr/>
          </p:nvSpPr>
          <p:spPr>
            <a:xfrm>
              <a:off x="4135903" y="1209821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C4F8B9B-A05C-4EE5-8CFE-69F9FCDED087}"/>
              </a:ext>
            </a:extLst>
          </p:cNvPr>
          <p:cNvGrpSpPr/>
          <p:nvPr/>
        </p:nvGrpSpPr>
        <p:grpSpPr>
          <a:xfrm>
            <a:off x="5444200" y="1209821"/>
            <a:ext cx="1688124" cy="745588"/>
            <a:chOff x="2912013" y="1209821"/>
            <a:chExt cx="1688124" cy="74558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89D054D-BFFC-4A17-8E9F-B3D34CC48B8A}"/>
                </a:ext>
              </a:extLst>
            </p:cNvPr>
            <p:cNvSpPr/>
            <p:nvPr/>
          </p:nvSpPr>
          <p:spPr>
            <a:xfrm>
              <a:off x="2912013" y="1209822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B34C1A1-4E3F-4950-8207-202C67E4BAED}"/>
                </a:ext>
              </a:extLst>
            </p:cNvPr>
            <p:cNvSpPr/>
            <p:nvPr/>
          </p:nvSpPr>
          <p:spPr>
            <a:xfrm>
              <a:off x="3376247" y="1209822"/>
              <a:ext cx="759655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AED49EC-EDB2-4182-8BF3-5183D162299D}"/>
                </a:ext>
              </a:extLst>
            </p:cNvPr>
            <p:cNvSpPr/>
            <p:nvPr/>
          </p:nvSpPr>
          <p:spPr>
            <a:xfrm>
              <a:off x="4135903" y="1209821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3782246-02E4-48D7-9E3B-80A26F4290A4}"/>
              </a:ext>
            </a:extLst>
          </p:cNvPr>
          <p:cNvGrpSpPr/>
          <p:nvPr/>
        </p:nvGrpSpPr>
        <p:grpSpPr>
          <a:xfrm>
            <a:off x="8070168" y="1209820"/>
            <a:ext cx="1688124" cy="745588"/>
            <a:chOff x="2912013" y="1209821"/>
            <a:chExt cx="1688124" cy="74558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36B38C-9F6C-4BFC-BC9B-0679DDF37A0D}"/>
                </a:ext>
              </a:extLst>
            </p:cNvPr>
            <p:cNvSpPr/>
            <p:nvPr/>
          </p:nvSpPr>
          <p:spPr>
            <a:xfrm>
              <a:off x="2912013" y="1209822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3340972-9FD4-4C87-AA57-9F81D3231843}"/>
                </a:ext>
              </a:extLst>
            </p:cNvPr>
            <p:cNvSpPr/>
            <p:nvPr/>
          </p:nvSpPr>
          <p:spPr>
            <a:xfrm>
              <a:off x="3376247" y="1209822"/>
              <a:ext cx="759655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2C3506E-CC12-4A3D-99FC-E2F2D64FC770}"/>
                </a:ext>
              </a:extLst>
            </p:cNvPr>
            <p:cNvSpPr/>
            <p:nvPr/>
          </p:nvSpPr>
          <p:spPr>
            <a:xfrm>
              <a:off x="4135903" y="1209821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endParaRPr lang="zh-CN" altLang="en-US"/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797C047-A80E-4DC4-9A1E-B588F9F16E9F}"/>
              </a:ext>
            </a:extLst>
          </p:cNvPr>
          <p:cNvCxnSpPr>
            <a:cxnSpLocks/>
          </p:cNvCxnSpPr>
          <p:nvPr/>
        </p:nvCxnSpPr>
        <p:spPr>
          <a:xfrm flipV="1">
            <a:off x="4656409" y="1413801"/>
            <a:ext cx="731518" cy="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7DA5FA0-272A-4F39-A549-9C9E5C8C3E36}"/>
              </a:ext>
            </a:extLst>
          </p:cNvPr>
          <p:cNvCxnSpPr>
            <a:cxnSpLocks/>
          </p:cNvCxnSpPr>
          <p:nvPr/>
        </p:nvCxnSpPr>
        <p:spPr>
          <a:xfrm flipV="1">
            <a:off x="7273000" y="1413799"/>
            <a:ext cx="731518" cy="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8F4E7AD-8C8E-4A59-A232-1401EA602B2D}"/>
              </a:ext>
            </a:extLst>
          </p:cNvPr>
          <p:cNvCxnSpPr>
            <a:cxnSpLocks/>
          </p:cNvCxnSpPr>
          <p:nvPr/>
        </p:nvCxnSpPr>
        <p:spPr>
          <a:xfrm flipV="1">
            <a:off x="9786430" y="1561509"/>
            <a:ext cx="731518" cy="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F5D20C3-E0B3-4A04-BDED-2A9E4309BB63}"/>
              </a:ext>
            </a:extLst>
          </p:cNvPr>
          <p:cNvCxnSpPr>
            <a:cxnSpLocks/>
          </p:cNvCxnSpPr>
          <p:nvPr/>
        </p:nvCxnSpPr>
        <p:spPr>
          <a:xfrm flipH="1">
            <a:off x="7230798" y="1720947"/>
            <a:ext cx="710421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03F5631-DFC1-4AE5-98C5-81204305097E}"/>
              </a:ext>
            </a:extLst>
          </p:cNvPr>
          <p:cNvCxnSpPr>
            <a:cxnSpLocks/>
          </p:cNvCxnSpPr>
          <p:nvPr/>
        </p:nvCxnSpPr>
        <p:spPr>
          <a:xfrm flipH="1">
            <a:off x="4677506" y="1737359"/>
            <a:ext cx="710421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CD26846-2607-40FB-B004-0078436BDCF3}"/>
              </a:ext>
            </a:extLst>
          </p:cNvPr>
          <p:cNvCxnSpPr>
            <a:cxnSpLocks/>
          </p:cNvCxnSpPr>
          <p:nvPr/>
        </p:nvCxnSpPr>
        <p:spPr>
          <a:xfrm flipH="1">
            <a:off x="2201592" y="1753771"/>
            <a:ext cx="710421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52D6B6C-DB37-4904-B333-E9109F690E79}"/>
              </a:ext>
            </a:extLst>
          </p:cNvPr>
          <p:cNvCxnSpPr>
            <a:cxnSpLocks/>
          </p:cNvCxnSpPr>
          <p:nvPr/>
        </p:nvCxnSpPr>
        <p:spPr>
          <a:xfrm>
            <a:off x="1643578" y="989428"/>
            <a:ext cx="1169960" cy="49236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7457587-4662-431F-BD04-40C3BD415F4D}"/>
              </a:ext>
            </a:extLst>
          </p:cNvPr>
          <p:cNvSpPr txBox="1"/>
          <p:nvPr/>
        </p:nvSpPr>
        <p:spPr>
          <a:xfrm>
            <a:off x="1205907" y="62009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head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780C87F-8562-4FDB-BBA4-5034E72BD3EE}"/>
              </a:ext>
            </a:extLst>
          </p:cNvPr>
          <p:cNvSpPr txBox="1"/>
          <p:nvPr/>
        </p:nvSpPr>
        <p:spPr>
          <a:xfrm>
            <a:off x="1362685" y="159076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None</a:t>
            </a:r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F090934-C518-4E06-AE43-D9F11324EF47}"/>
              </a:ext>
            </a:extLst>
          </p:cNvPr>
          <p:cNvSpPr txBox="1"/>
          <p:nvPr/>
        </p:nvSpPr>
        <p:spPr>
          <a:xfrm>
            <a:off x="10574448" y="137684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None</a:t>
            </a:r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874E723-AC50-453B-8C14-09D61D960621}"/>
              </a:ext>
            </a:extLst>
          </p:cNvPr>
          <p:cNvSpPr txBox="1"/>
          <p:nvPr/>
        </p:nvSpPr>
        <p:spPr>
          <a:xfrm>
            <a:off x="4135902" y="80476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2352052-E44C-4C76-9958-561C82A8B90D}"/>
              </a:ext>
            </a:extLst>
          </p:cNvPr>
          <p:cNvSpPr txBox="1"/>
          <p:nvPr/>
        </p:nvSpPr>
        <p:spPr>
          <a:xfrm>
            <a:off x="5270813" y="74173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/>
              <a:t>prev</a:t>
            </a:r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B10A621-B9C2-47C2-B111-1695E1C78E84}"/>
              </a:ext>
            </a:extLst>
          </p:cNvPr>
          <p:cNvGrpSpPr/>
          <p:nvPr/>
        </p:nvGrpSpPr>
        <p:grpSpPr>
          <a:xfrm>
            <a:off x="2813538" y="3739660"/>
            <a:ext cx="1688124" cy="745588"/>
            <a:chOff x="2912013" y="1209821"/>
            <a:chExt cx="1688124" cy="745588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DE7B3EE-E194-41D9-8CA6-2C473B73F761}"/>
                </a:ext>
              </a:extLst>
            </p:cNvPr>
            <p:cNvSpPr/>
            <p:nvPr/>
          </p:nvSpPr>
          <p:spPr>
            <a:xfrm>
              <a:off x="2912013" y="1209822"/>
              <a:ext cx="464234" cy="7455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19A9AB2-6BE5-43A2-98E6-317A5F050B36}"/>
                </a:ext>
              </a:extLst>
            </p:cNvPr>
            <p:cNvSpPr/>
            <p:nvPr/>
          </p:nvSpPr>
          <p:spPr>
            <a:xfrm>
              <a:off x="3376247" y="1209822"/>
              <a:ext cx="759655" cy="7455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FAA3303-C211-4878-9064-E8B16C29D83C}"/>
                </a:ext>
              </a:extLst>
            </p:cNvPr>
            <p:cNvSpPr/>
            <p:nvPr/>
          </p:nvSpPr>
          <p:spPr>
            <a:xfrm>
              <a:off x="4135903" y="1209821"/>
              <a:ext cx="464234" cy="7455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D4DFA5A0-986C-47DF-BE69-D821D2B84F41}"/>
              </a:ext>
            </a:extLst>
          </p:cNvPr>
          <p:cNvGrpSpPr/>
          <p:nvPr/>
        </p:nvGrpSpPr>
        <p:grpSpPr>
          <a:xfrm>
            <a:off x="8667206" y="2083191"/>
            <a:ext cx="494046" cy="987138"/>
            <a:chOff x="7005711" y="3096065"/>
            <a:chExt cx="494046" cy="987138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D51E948-76A1-4599-A9B6-EC27D270EE5D}"/>
                </a:ext>
              </a:extLst>
            </p:cNvPr>
            <p:cNvSpPr txBox="1"/>
            <p:nvPr/>
          </p:nvSpPr>
          <p:spPr>
            <a:xfrm>
              <a:off x="7005711" y="3713871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cur</a:t>
              </a:r>
              <a:endParaRPr lang="zh-CN" altLang="en-US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07092464-5D6B-40DF-9574-7413972CA2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30798" y="3096065"/>
              <a:ext cx="2" cy="6178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80F86C2E-07BB-4A53-A25F-54CA5DB20B5D}"/>
              </a:ext>
            </a:extLst>
          </p:cNvPr>
          <p:cNvSpPr txBox="1"/>
          <p:nvPr/>
        </p:nvSpPr>
        <p:spPr>
          <a:xfrm>
            <a:off x="3277772" y="4698609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node</a:t>
            </a:r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0C1EB48-41C9-4111-9A2E-2575E94B3BB8}"/>
              </a:ext>
            </a:extLst>
          </p:cNvPr>
          <p:cNvSpPr txBox="1"/>
          <p:nvPr/>
        </p:nvSpPr>
        <p:spPr>
          <a:xfrm>
            <a:off x="3756074" y="43609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双链表</a:t>
            </a:r>
            <a:r>
              <a:rPr lang="en-US" altLang="zh-CN"/>
              <a:t>—</a:t>
            </a:r>
            <a:r>
              <a:rPr lang="zh-CN" altLang="en-US"/>
              <a:t>前驱节点，后继节点</a:t>
            </a:r>
          </a:p>
        </p:txBody>
      </p:sp>
    </p:spTree>
    <p:extLst>
      <p:ext uri="{BB962C8B-B14F-4D97-AF65-F5344CB8AC3E}">
        <p14:creationId xmlns:p14="http://schemas.microsoft.com/office/powerpoint/2010/main" val="125458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E6028C5-A9DD-48AE-8D90-981BF8BAB6FA}"/>
              </a:ext>
            </a:extLst>
          </p:cNvPr>
          <p:cNvGrpSpPr/>
          <p:nvPr/>
        </p:nvGrpSpPr>
        <p:grpSpPr>
          <a:xfrm>
            <a:off x="2912013" y="1209821"/>
            <a:ext cx="1688124" cy="745588"/>
            <a:chOff x="2912013" y="1209821"/>
            <a:chExt cx="1688124" cy="74558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3D3F77E-9D17-4D94-863B-82E90F030F6D}"/>
                </a:ext>
              </a:extLst>
            </p:cNvPr>
            <p:cNvSpPr/>
            <p:nvPr/>
          </p:nvSpPr>
          <p:spPr>
            <a:xfrm>
              <a:off x="2912013" y="1209822"/>
              <a:ext cx="464234" cy="7455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DF6519-2070-4DB4-8119-CEF3548A0BCC}"/>
                </a:ext>
              </a:extLst>
            </p:cNvPr>
            <p:cNvSpPr/>
            <p:nvPr/>
          </p:nvSpPr>
          <p:spPr>
            <a:xfrm>
              <a:off x="3376247" y="1209822"/>
              <a:ext cx="759655" cy="7455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CCA4605-DE42-4BB0-9A0C-64E58934050B}"/>
                </a:ext>
              </a:extLst>
            </p:cNvPr>
            <p:cNvSpPr/>
            <p:nvPr/>
          </p:nvSpPr>
          <p:spPr>
            <a:xfrm>
              <a:off x="4135903" y="1209821"/>
              <a:ext cx="464234" cy="7455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C4F8B9B-A05C-4EE5-8CFE-69F9FCDED087}"/>
              </a:ext>
            </a:extLst>
          </p:cNvPr>
          <p:cNvGrpSpPr/>
          <p:nvPr/>
        </p:nvGrpSpPr>
        <p:grpSpPr>
          <a:xfrm>
            <a:off x="5444200" y="1209821"/>
            <a:ext cx="1688124" cy="745588"/>
            <a:chOff x="2912013" y="1209821"/>
            <a:chExt cx="1688124" cy="74558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89D054D-BFFC-4A17-8E9F-B3D34CC48B8A}"/>
                </a:ext>
              </a:extLst>
            </p:cNvPr>
            <p:cNvSpPr/>
            <p:nvPr/>
          </p:nvSpPr>
          <p:spPr>
            <a:xfrm>
              <a:off x="2912013" y="1209822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B34C1A1-4E3F-4950-8207-202C67E4BAED}"/>
                </a:ext>
              </a:extLst>
            </p:cNvPr>
            <p:cNvSpPr/>
            <p:nvPr/>
          </p:nvSpPr>
          <p:spPr>
            <a:xfrm>
              <a:off x="3376247" y="1209822"/>
              <a:ext cx="759655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AED49EC-EDB2-4182-8BF3-5183D162299D}"/>
                </a:ext>
              </a:extLst>
            </p:cNvPr>
            <p:cNvSpPr/>
            <p:nvPr/>
          </p:nvSpPr>
          <p:spPr>
            <a:xfrm>
              <a:off x="4135903" y="1209821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3782246-02E4-48D7-9E3B-80A26F4290A4}"/>
              </a:ext>
            </a:extLst>
          </p:cNvPr>
          <p:cNvGrpSpPr/>
          <p:nvPr/>
        </p:nvGrpSpPr>
        <p:grpSpPr>
          <a:xfrm>
            <a:off x="8070168" y="1209820"/>
            <a:ext cx="1688124" cy="745588"/>
            <a:chOff x="2912013" y="1209821"/>
            <a:chExt cx="1688124" cy="74558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36B38C-9F6C-4BFC-BC9B-0679DDF37A0D}"/>
                </a:ext>
              </a:extLst>
            </p:cNvPr>
            <p:cNvSpPr/>
            <p:nvPr/>
          </p:nvSpPr>
          <p:spPr>
            <a:xfrm>
              <a:off x="2912013" y="1209822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3340972-9FD4-4C87-AA57-9F81D3231843}"/>
                </a:ext>
              </a:extLst>
            </p:cNvPr>
            <p:cNvSpPr/>
            <p:nvPr/>
          </p:nvSpPr>
          <p:spPr>
            <a:xfrm>
              <a:off x="3376247" y="1209822"/>
              <a:ext cx="759655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2C3506E-CC12-4A3D-99FC-E2F2D64FC770}"/>
                </a:ext>
              </a:extLst>
            </p:cNvPr>
            <p:cNvSpPr/>
            <p:nvPr/>
          </p:nvSpPr>
          <p:spPr>
            <a:xfrm>
              <a:off x="4135903" y="1209821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endParaRPr lang="zh-CN" altLang="en-US"/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797C047-A80E-4DC4-9A1E-B588F9F16E9F}"/>
              </a:ext>
            </a:extLst>
          </p:cNvPr>
          <p:cNvCxnSpPr>
            <a:cxnSpLocks/>
          </p:cNvCxnSpPr>
          <p:nvPr/>
        </p:nvCxnSpPr>
        <p:spPr>
          <a:xfrm flipV="1">
            <a:off x="4656409" y="1413801"/>
            <a:ext cx="731518" cy="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7DA5FA0-272A-4F39-A549-9C9E5C8C3E36}"/>
              </a:ext>
            </a:extLst>
          </p:cNvPr>
          <p:cNvCxnSpPr>
            <a:cxnSpLocks/>
          </p:cNvCxnSpPr>
          <p:nvPr/>
        </p:nvCxnSpPr>
        <p:spPr>
          <a:xfrm flipV="1">
            <a:off x="7273000" y="1413799"/>
            <a:ext cx="731518" cy="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8F4E7AD-8C8E-4A59-A232-1401EA602B2D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9786542" y="1561509"/>
            <a:ext cx="787906" cy="2110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F5D20C3-E0B3-4A04-BDED-2A9E4309BB63}"/>
              </a:ext>
            </a:extLst>
          </p:cNvPr>
          <p:cNvCxnSpPr>
            <a:cxnSpLocks/>
          </p:cNvCxnSpPr>
          <p:nvPr/>
        </p:nvCxnSpPr>
        <p:spPr>
          <a:xfrm flipH="1">
            <a:off x="7230798" y="1720947"/>
            <a:ext cx="710421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03F5631-DFC1-4AE5-98C5-81204305097E}"/>
              </a:ext>
            </a:extLst>
          </p:cNvPr>
          <p:cNvCxnSpPr>
            <a:cxnSpLocks/>
          </p:cNvCxnSpPr>
          <p:nvPr/>
        </p:nvCxnSpPr>
        <p:spPr>
          <a:xfrm flipH="1">
            <a:off x="1219202" y="1737359"/>
            <a:ext cx="4168726" cy="95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52D6B6C-DB37-4904-B333-E9109F690E79}"/>
              </a:ext>
            </a:extLst>
          </p:cNvPr>
          <p:cNvCxnSpPr>
            <a:cxnSpLocks/>
          </p:cNvCxnSpPr>
          <p:nvPr/>
        </p:nvCxnSpPr>
        <p:spPr>
          <a:xfrm>
            <a:off x="1797597" y="827923"/>
            <a:ext cx="3646602" cy="381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7457587-4662-431F-BD04-40C3BD415F4D}"/>
              </a:ext>
            </a:extLst>
          </p:cNvPr>
          <p:cNvSpPr txBox="1"/>
          <p:nvPr/>
        </p:nvSpPr>
        <p:spPr>
          <a:xfrm>
            <a:off x="1205907" y="62009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head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780C87F-8562-4FDB-BBA4-5034E72BD3EE}"/>
              </a:ext>
            </a:extLst>
          </p:cNvPr>
          <p:cNvSpPr txBox="1"/>
          <p:nvPr/>
        </p:nvSpPr>
        <p:spPr>
          <a:xfrm>
            <a:off x="487912" y="232462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None</a:t>
            </a:r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F090934-C518-4E06-AE43-D9F11324EF47}"/>
              </a:ext>
            </a:extLst>
          </p:cNvPr>
          <p:cNvSpPr txBox="1"/>
          <p:nvPr/>
        </p:nvSpPr>
        <p:spPr>
          <a:xfrm>
            <a:off x="10574448" y="137684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None</a:t>
            </a:r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874E723-AC50-453B-8C14-09D61D960621}"/>
              </a:ext>
            </a:extLst>
          </p:cNvPr>
          <p:cNvSpPr txBox="1"/>
          <p:nvPr/>
        </p:nvSpPr>
        <p:spPr>
          <a:xfrm>
            <a:off x="4135902" y="80476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2352052-E44C-4C76-9958-561C82A8B90D}"/>
              </a:ext>
            </a:extLst>
          </p:cNvPr>
          <p:cNvSpPr txBox="1"/>
          <p:nvPr/>
        </p:nvSpPr>
        <p:spPr>
          <a:xfrm>
            <a:off x="5270813" y="74173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/>
              <a:t>prev</a:t>
            </a:r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0C1EB48-41C9-4111-9A2E-2575E94B3BB8}"/>
              </a:ext>
            </a:extLst>
          </p:cNvPr>
          <p:cNvSpPr txBox="1"/>
          <p:nvPr/>
        </p:nvSpPr>
        <p:spPr>
          <a:xfrm>
            <a:off x="3929438" y="296540"/>
            <a:ext cx="290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删除头节点</a:t>
            </a:r>
            <a:r>
              <a:rPr lang="en-US" altLang="zh-CN"/>
              <a:t>----</a:t>
            </a:r>
            <a:r>
              <a:rPr lang="zh-CN" altLang="en-US"/>
              <a:t>删除数据 </a:t>
            </a:r>
            <a:r>
              <a:rPr lang="en-US" altLang="zh-CN"/>
              <a:t>1</a:t>
            </a:r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874FE9E-05C2-45D7-9F5A-ABF1280C9779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1219202" y="1737359"/>
            <a:ext cx="1924932" cy="77193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AF4EF581-C326-4F1C-BCAF-F0D948C5433C}"/>
              </a:ext>
            </a:extLst>
          </p:cNvPr>
          <p:cNvSpPr txBox="1"/>
          <p:nvPr/>
        </p:nvSpPr>
        <p:spPr>
          <a:xfrm>
            <a:off x="3271255" y="3257226"/>
            <a:ext cx="66255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删除头结点，让</a:t>
            </a:r>
            <a:r>
              <a:rPr lang="en-US" altLang="zh-CN"/>
              <a:t>head</a:t>
            </a:r>
            <a:r>
              <a:rPr lang="zh-CN" altLang="en-US"/>
              <a:t>重新指向</a:t>
            </a:r>
            <a:r>
              <a:rPr lang="en-US" altLang="zh-CN"/>
              <a:t>head.next(</a:t>
            </a:r>
            <a:r>
              <a:rPr lang="zh-CN" altLang="en-US"/>
              <a:t>头结点的下一个节点</a:t>
            </a:r>
            <a:r>
              <a:rPr lang="en-US" altLang="zh-CN"/>
              <a:t>)</a:t>
            </a:r>
            <a:r>
              <a:rPr lang="zh-CN" altLang="en-US"/>
              <a:t>，</a:t>
            </a:r>
            <a:endParaRPr lang="en-US" altLang="zh-CN"/>
          </a:p>
          <a:p>
            <a:r>
              <a:rPr lang="zh-CN" altLang="en-US"/>
              <a:t>再让</a:t>
            </a:r>
            <a:r>
              <a:rPr lang="en-US" altLang="zh-CN"/>
              <a:t>head.next.prev</a:t>
            </a:r>
            <a:r>
              <a:rPr lang="zh-CN" altLang="en-US"/>
              <a:t>指向空</a:t>
            </a:r>
            <a:endParaRPr lang="en-US" altLang="zh-CN"/>
          </a:p>
          <a:p>
            <a:r>
              <a:rPr lang="zh-CN" altLang="en-US"/>
              <a:t>即实现两条黄色的线即可</a:t>
            </a:r>
            <a:endParaRPr lang="en-US" altLang="zh-CN"/>
          </a:p>
          <a:p>
            <a:r>
              <a:rPr lang="en-US" altLang="zh-CN"/>
              <a:t>head=cur.next</a:t>
            </a:r>
          </a:p>
          <a:p>
            <a:r>
              <a:rPr lang="en-US" altLang="zh-CN"/>
              <a:t>cur.next,prev=None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F58A333-054F-4FA4-B600-D0F34D7FB010}"/>
              </a:ext>
            </a:extLst>
          </p:cNvPr>
          <p:cNvGrpSpPr/>
          <p:nvPr/>
        </p:nvGrpSpPr>
        <p:grpSpPr>
          <a:xfrm>
            <a:off x="3509051" y="2066105"/>
            <a:ext cx="494046" cy="987138"/>
            <a:chOff x="7005711" y="3096065"/>
            <a:chExt cx="494046" cy="987138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D2052E16-1CB4-442B-A202-C50B4EE19D59}"/>
                </a:ext>
              </a:extLst>
            </p:cNvPr>
            <p:cNvSpPr txBox="1"/>
            <p:nvPr/>
          </p:nvSpPr>
          <p:spPr>
            <a:xfrm>
              <a:off x="7005711" y="3713871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cur</a:t>
              </a:r>
              <a:endParaRPr lang="zh-CN" altLang="en-US"/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F7992BA5-E5D1-497B-B48F-A0CF8B78E3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30798" y="3096065"/>
              <a:ext cx="2" cy="6178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268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E6028C5-A9DD-48AE-8D90-981BF8BAB6FA}"/>
              </a:ext>
            </a:extLst>
          </p:cNvPr>
          <p:cNvGrpSpPr/>
          <p:nvPr/>
        </p:nvGrpSpPr>
        <p:grpSpPr>
          <a:xfrm>
            <a:off x="2912013" y="1209821"/>
            <a:ext cx="1688124" cy="745588"/>
            <a:chOff x="2912013" y="1209821"/>
            <a:chExt cx="1688124" cy="74558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3D3F77E-9D17-4D94-863B-82E90F030F6D}"/>
                </a:ext>
              </a:extLst>
            </p:cNvPr>
            <p:cNvSpPr/>
            <p:nvPr/>
          </p:nvSpPr>
          <p:spPr>
            <a:xfrm>
              <a:off x="2912013" y="1209822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DF6519-2070-4DB4-8119-CEF3548A0BCC}"/>
                </a:ext>
              </a:extLst>
            </p:cNvPr>
            <p:cNvSpPr/>
            <p:nvPr/>
          </p:nvSpPr>
          <p:spPr>
            <a:xfrm>
              <a:off x="3376247" y="1209822"/>
              <a:ext cx="759655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CCA4605-DE42-4BB0-9A0C-64E58934050B}"/>
                </a:ext>
              </a:extLst>
            </p:cNvPr>
            <p:cNvSpPr/>
            <p:nvPr/>
          </p:nvSpPr>
          <p:spPr>
            <a:xfrm>
              <a:off x="4135903" y="1209821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C4F8B9B-A05C-4EE5-8CFE-69F9FCDED087}"/>
              </a:ext>
            </a:extLst>
          </p:cNvPr>
          <p:cNvGrpSpPr/>
          <p:nvPr/>
        </p:nvGrpSpPr>
        <p:grpSpPr>
          <a:xfrm>
            <a:off x="5444200" y="1209821"/>
            <a:ext cx="1688124" cy="745588"/>
            <a:chOff x="2912013" y="1209821"/>
            <a:chExt cx="1688124" cy="74558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89D054D-BFFC-4A17-8E9F-B3D34CC48B8A}"/>
                </a:ext>
              </a:extLst>
            </p:cNvPr>
            <p:cNvSpPr/>
            <p:nvPr/>
          </p:nvSpPr>
          <p:spPr>
            <a:xfrm>
              <a:off x="2912013" y="1209822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B34C1A1-4E3F-4950-8207-202C67E4BAED}"/>
                </a:ext>
              </a:extLst>
            </p:cNvPr>
            <p:cNvSpPr/>
            <p:nvPr/>
          </p:nvSpPr>
          <p:spPr>
            <a:xfrm>
              <a:off x="3376247" y="1209822"/>
              <a:ext cx="759655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AED49EC-EDB2-4182-8BF3-5183D162299D}"/>
                </a:ext>
              </a:extLst>
            </p:cNvPr>
            <p:cNvSpPr/>
            <p:nvPr/>
          </p:nvSpPr>
          <p:spPr>
            <a:xfrm>
              <a:off x="4135903" y="1209821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3782246-02E4-48D7-9E3B-80A26F4290A4}"/>
              </a:ext>
            </a:extLst>
          </p:cNvPr>
          <p:cNvGrpSpPr/>
          <p:nvPr/>
        </p:nvGrpSpPr>
        <p:grpSpPr>
          <a:xfrm>
            <a:off x="8070168" y="1209820"/>
            <a:ext cx="1688124" cy="745588"/>
            <a:chOff x="2912013" y="1209821"/>
            <a:chExt cx="1688124" cy="74558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36B38C-9F6C-4BFC-BC9B-0679DDF37A0D}"/>
                </a:ext>
              </a:extLst>
            </p:cNvPr>
            <p:cNvSpPr/>
            <p:nvPr/>
          </p:nvSpPr>
          <p:spPr>
            <a:xfrm>
              <a:off x="2912013" y="1209822"/>
              <a:ext cx="464234" cy="7455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3340972-9FD4-4C87-AA57-9F81D3231843}"/>
                </a:ext>
              </a:extLst>
            </p:cNvPr>
            <p:cNvSpPr/>
            <p:nvPr/>
          </p:nvSpPr>
          <p:spPr>
            <a:xfrm>
              <a:off x="3376247" y="1209822"/>
              <a:ext cx="759655" cy="7455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2C3506E-CC12-4A3D-99FC-E2F2D64FC770}"/>
                </a:ext>
              </a:extLst>
            </p:cNvPr>
            <p:cNvSpPr/>
            <p:nvPr/>
          </p:nvSpPr>
          <p:spPr>
            <a:xfrm>
              <a:off x="4135903" y="1209821"/>
              <a:ext cx="464234" cy="7455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endParaRPr lang="zh-CN" altLang="en-US"/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797C047-A80E-4DC4-9A1E-B588F9F16E9F}"/>
              </a:ext>
            </a:extLst>
          </p:cNvPr>
          <p:cNvCxnSpPr>
            <a:cxnSpLocks/>
          </p:cNvCxnSpPr>
          <p:nvPr/>
        </p:nvCxnSpPr>
        <p:spPr>
          <a:xfrm flipV="1">
            <a:off x="4656409" y="1413801"/>
            <a:ext cx="731518" cy="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7DA5FA0-272A-4F39-A549-9C9E5C8C3E36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7273000" y="1413801"/>
            <a:ext cx="3301448" cy="147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F5D20C3-E0B3-4A04-BDED-2A9E4309BB63}"/>
              </a:ext>
            </a:extLst>
          </p:cNvPr>
          <p:cNvCxnSpPr>
            <a:cxnSpLocks/>
          </p:cNvCxnSpPr>
          <p:nvPr/>
        </p:nvCxnSpPr>
        <p:spPr>
          <a:xfrm flipH="1">
            <a:off x="7230798" y="1720947"/>
            <a:ext cx="710421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03F5631-DFC1-4AE5-98C5-81204305097E}"/>
              </a:ext>
            </a:extLst>
          </p:cNvPr>
          <p:cNvCxnSpPr>
            <a:cxnSpLocks/>
          </p:cNvCxnSpPr>
          <p:nvPr/>
        </p:nvCxnSpPr>
        <p:spPr>
          <a:xfrm flipH="1">
            <a:off x="4677506" y="1737359"/>
            <a:ext cx="710421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52D6B6C-DB37-4904-B333-E9109F690E7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797597" y="827923"/>
            <a:ext cx="1114416" cy="75469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7457587-4662-431F-BD04-40C3BD415F4D}"/>
              </a:ext>
            </a:extLst>
          </p:cNvPr>
          <p:cNvSpPr txBox="1"/>
          <p:nvPr/>
        </p:nvSpPr>
        <p:spPr>
          <a:xfrm>
            <a:off x="1205907" y="62009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head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780C87F-8562-4FDB-BBA4-5034E72BD3EE}"/>
              </a:ext>
            </a:extLst>
          </p:cNvPr>
          <p:cNvSpPr txBox="1"/>
          <p:nvPr/>
        </p:nvSpPr>
        <p:spPr>
          <a:xfrm>
            <a:off x="487912" y="232462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None</a:t>
            </a:r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F090934-C518-4E06-AE43-D9F11324EF47}"/>
              </a:ext>
            </a:extLst>
          </p:cNvPr>
          <p:cNvSpPr txBox="1"/>
          <p:nvPr/>
        </p:nvSpPr>
        <p:spPr>
          <a:xfrm>
            <a:off x="10574448" y="137684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None</a:t>
            </a:r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874E723-AC50-453B-8C14-09D61D960621}"/>
              </a:ext>
            </a:extLst>
          </p:cNvPr>
          <p:cNvSpPr txBox="1"/>
          <p:nvPr/>
        </p:nvSpPr>
        <p:spPr>
          <a:xfrm>
            <a:off x="4135902" y="80476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2352052-E44C-4C76-9958-561C82A8B90D}"/>
              </a:ext>
            </a:extLst>
          </p:cNvPr>
          <p:cNvSpPr txBox="1"/>
          <p:nvPr/>
        </p:nvSpPr>
        <p:spPr>
          <a:xfrm>
            <a:off x="5270813" y="74173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/>
              <a:t>prev</a:t>
            </a:r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0C1EB48-41C9-4111-9A2E-2575E94B3BB8}"/>
              </a:ext>
            </a:extLst>
          </p:cNvPr>
          <p:cNvSpPr txBox="1"/>
          <p:nvPr/>
        </p:nvSpPr>
        <p:spPr>
          <a:xfrm>
            <a:off x="3929438" y="2965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删除尾节点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8F505C8-8C75-4132-8455-DC20B721F342}"/>
              </a:ext>
            </a:extLst>
          </p:cNvPr>
          <p:cNvCxnSpPr>
            <a:cxnSpLocks/>
          </p:cNvCxnSpPr>
          <p:nvPr/>
        </p:nvCxnSpPr>
        <p:spPr>
          <a:xfrm flipV="1">
            <a:off x="9758292" y="1674052"/>
            <a:ext cx="816156" cy="13018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874FE9E-05C2-45D7-9F5A-ABF1280C9779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1219202" y="1737359"/>
            <a:ext cx="1924932" cy="77193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AF4EF581-C326-4F1C-BCAF-F0D948C5433C}"/>
              </a:ext>
            </a:extLst>
          </p:cNvPr>
          <p:cNvSpPr txBox="1"/>
          <p:nvPr/>
        </p:nvSpPr>
        <p:spPr>
          <a:xfrm>
            <a:off x="4447792" y="3429000"/>
            <a:ext cx="561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删除尾节点只需要让</a:t>
            </a:r>
            <a:r>
              <a:rPr lang="en-US" altLang="zh-CN"/>
              <a:t>cur</a:t>
            </a:r>
            <a:r>
              <a:rPr lang="zh-CN" altLang="en-US"/>
              <a:t>前驱节点的</a:t>
            </a:r>
            <a:r>
              <a:rPr lang="en-US" altLang="zh-CN"/>
              <a:t>next</a:t>
            </a:r>
            <a:r>
              <a:rPr lang="zh-CN" altLang="en-US"/>
              <a:t>指向</a:t>
            </a:r>
            <a:r>
              <a:rPr lang="en-US" altLang="zh-CN"/>
              <a:t>None</a:t>
            </a:r>
            <a:r>
              <a:rPr lang="zh-CN" altLang="en-US"/>
              <a:t>即可</a:t>
            </a:r>
            <a:endParaRPr lang="en-US" altLang="zh-CN"/>
          </a:p>
          <a:p>
            <a:r>
              <a:rPr lang="en-US" altLang="zh-CN"/>
              <a:t>Cur.prev.next=cur.next=None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2D6D0D9F-E92A-46C7-8DF2-A254F2030695}"/>
              </a:ext>
            </a:extLst>
          </p:cNvPr>
          <p:cNvGrpSpPr/>
          <p:nvPr/>
        </p:nvGrpSpPr>
        <p:grpSpPr>
          <a:xfrm>
            <a:off x="8667206" y="2083191"/>
            <a:ext cx="494046" cy="987138"/>
            <a:chOff x="7005711" y="3096065"/>
            <a:chExt cx="494046" cy="987138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15313AD-A47A-4F27-8D08-5DB6513807B8}"/>
                </a:ext>
              </a:extLst>
            </p:cNvPr>
            <p:cNvSpPr txBox="1"/>
            <p:nvPr/>
          </p:nvSpPr>
          <p:spPr>
            <a:xfrm>
              <a:off x="7005711" y="3713871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cur</a:t>
              </a:r>
              <a:endParaRPr lang="zh-CN" altLang="en-US"/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4CCBAC1B-8280-4B41-994D-3CA0A2FA35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30798" y="3096065"/>
              <a:ext cx="2" cy="6178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4963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E6028C5-A9DD-48AE-8D90-981BF8BAB6FA}"/>
              </a:ext>
            </a:extLst>
          </p:cNvPr>
          <p:cNvGrpSpPr/>
          <p:nvPr/>
        </p:nvGrpSpPr>
        <p:grpSpPr>
          <a:xfrm>
            <a:off x="2912013" y="1209821"/>
            <a:ext cx="1688124" cy="745588"/>
            <a:chOff x="2912013" y="1209821"/>
            <a:chExt cx="1688124" cy="74558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3D3F77E-9D17-4D94-863B-82E90F030F6D}"/>
                </a:ext>
              </a:extLst>
            </p:cNvPr>
            <p:cNvSpPr/>
            <p:nvPr/>
          </p:nvSpPr>
          <p:spPr>
            <a:xfrm>
              <a:off x="2912013" y="1209822"/>
              <a:ext cx="464234" cy="7455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DF6519-2070-4DB4-8119-CEF3548A0BCC}"/>
                </a:ext>
              </a:extLst>
            </p:cNvPr>
            <p:cNvSpPr/>
            <p:nvPr/>
          </p:nvSpPr>
          <p:spPr>
            <a:xfrm>
              <a:off x="3376247" y="1209822"/>
              <a:ext cx="759655" cy="7455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CCA4605-DE42-4BB0-9A0C-64E58934050B}"/>
                </a:ext>
              </a:extLst>
            </p:cNvPr>
            <p:cNvSpPr/>
            <p:nvPr/>
          </p:nvSpPr>
          <p:spPr>
            <a:xfrm>
              <a:off x="4135903" y="1209821"/>
              <a:ext cx="464234" cy="7455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endParaRPr lang="zh-CN" altLang="en-US"/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797C047-A80E-4DC4-9A1E-B588F9F16E9F}"/>
              </a:ext>
            </a:extLst>
          </p:cNvPr>
          <p:cNvCxnSpPr>
            <a:cxnSpLocks/>
          </p:cNvCxnSpPr>
          <p:nvPr/>
        </p:nvCxnSpPr>
        <p:spPr>
          <a:xfrm flipV="1">
            <a:off x="4656409" y="1413801"/>
            <a:ext cx="731518" cy="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52D6B6C-DB37-4904-B333-E9109F690E79}"/>
              </a:ext>
            </a:extLst>
          </p:cNvPr>
          <p:cNvCxnSpPr>
            <a:cxnSpLocks/>
          </p:cNvCxnSpPr>
          <p:nvPr/>
        </p:nvCxnSpPr>
        <p:spPr>
          <a:xfrm>
            <a:off x="1797597" y="827923"/>
            <a:ext cx="3724584" cy="45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7457587-4662-431F-BD04-40C3BD415F4D}"/>
              </a:ext>
            </a:extLst>
          </p:cNvPr>
          <p:cNvSpPr txBox="1"/>
          <p:nvPr/>
        </p:nvSpPr>
        <p:spPr>
          <a:xfrm>
            <a:off x="1205907" y="62009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head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780C87F-8562-4FDB-BBA4-5034E72BD3EE}"/>
              </a:ext>
            </a:extLst>
          </p:cNvPr>
          <p:cNvSpPr txBox="1"/>
          <p:nvPr/>
        </p:nvSpPr>
        <p:spPr>
          <a:xfrm>
            <a:off x="487912" y="232462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None</a:t>
            </a:r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F090934-C518-4E06-AE43-D9F11324EF47}"/>
              </a:ext>
            </a:extLst>
          </p:cNvPr>
          <p:cNvSpPr txBox="1"/>
          <p:nvPr/>
        </p:nvSpPr>
        <p:spPr>
          <a:xfrm>
            <a:off x="5458382" y="1229135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None</a:t>
            </a:r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0C1EB48-41C9-4111-9A2E-2575E94B3BB8}"/>
              </a:ext>
            </a:extLst>
          </p:cNvPr>
          <p:cNvSpPr txBox="1"/>
          <p:nvPr/>
        </p:nvSpPr>
        <p:spPr>
          <a:xfrm>
            <a:off x="3929438" y="29654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删除节点</a:t>
            </a:r>
            <a:r>
              <a:rPr lang="en-US" altLang="zh-CN"/>
              <a:t>----</a:t>
            </a:r>
            <a:r>
              <a:rPr lang="zh-CN" altLang="en-US"/>
              <a:t>只有一个节点时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874FE9E-05C2-45D7-9F5A-ABF1280C9779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1219202" y="1737359"/>
            <a:ext cx="1924932" cy="77193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AF4EF581-C326-4F1C-BCAF-F0D948C5433C}"/>
              </a:ext>
            </a:extLst>
          </p:cNvPr>
          <p:cNvSpPr txBox="1"/>
          <p:nvPr/>
        </p:nvSpPr>
        <p:spPr>
          <a:xfrm>
            <a:off x="3283107" y="3597079"/>
            <a:ext cx="4280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直接让</a:t>
            </a:r>
            <a:r>
              <a:rPr lang="en-US" altLang="zh-CN"/>
              <a:t>head</a:t>
            </a:r>
            <a:r>
              <a:rPr lang="zh-CN" altLang="en-US"/>
              <a:t>指向空</a:t>
            </a:r>
            <a:r>
              <a:rPr lang="en-US" altLang="zh-CN"/>
              <a:t>,</a:t>
            </a:r>
            <a:r>
              <a:rPr lang="zh-CN" altLang="en-US"/>
              <a:t>其实也就就是</a:t>
            </a:r>
            <a:r>
              <a:rPr lang="en-US" altLang="zh-CN"/>
              <a:t>cur.next</a:t>
            </a:r>
          </a:p>
          <a:p>
            <a:r>
              <a:rPr lang="en-US" altLang="zh-CN"/>
              <a:t>Head=cur.next=None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3856F96-967D-4E0F-AC9E-05EE98C23AB1}"/>
              </a:ext>
            </a:extLst>
          </p:cNvPr>
          <p:cNvGrpSpPr/>
          <p:nvPr/>
        </p:nvGrpSpPr>
        <p:grpSpPr>
          <a:xfrm>
            <a:off x="3509051" y="2066105"/>
            <a:ext cx="494046" cy="987138"/>
            <a:chOff x="7005711" y="3096065"/>
            <a:chExt cx="494046" cy="987138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DC5E026-BA05-4149-A9AC-F95A410E28DC}"/>
                </a:ext>
              </a:extLst>
            </p:cNvPr>
            <p:cNvSpPr txBox="1"/>
            <p:nvPr/>
          </p:nvSpPr>
          <p:spPr>
            <a:xfrm>
              <a:off x="7005711" y="3713871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cur</a:t>
              </a:r>
              <a:endParaRPr lang="zh-CN" altLang="en-US"/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B62A4035-F33D-48D0-9ECE-85730B5101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30798" y="3096065"/>
              <a:ext cx="2" cy="6178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396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E6028C5-A9DD-48AE-8D90-981BF8BAB6FA}"/>
              </a:ext>
            </a:extLst>
          </p:cNvPr>
          <p:cNvGrpSpPr/>
          <p:nvPr/>
        </p:nvGrpSpPr>
        <p:grpSpPr>
          <a:xfrm>
            <a:off x="2912013" y="1209821"/>
            <a:ext cx="1688124" cy="745588"/>
            <a:chOff x="2912013" y="1209821"/>
            <a:chExt cx="1688124" cy="74558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3D3F77E-9D17-4D94-863B-82E90F030F6D}"/>
                </a:ext>
              </a:extLst>
            </p:cNvPr>
            <p:cNvSpPr/>
            <p:nvPr/>
          </p:nvSpPr>
          <p:spPr>
            <a:xfrm>
              <a:off x="2912013" y="1209822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DF6519-2070-4DB4-8119-CEF3548A0BCC}"/>
                </a:ext>
              </a:extLst>
            </p:cNvPr>
            <p:cNvSpPr/>
            <p:nvPr/>
          </p:nvSpPr>
          <p:spPr>
            <a:xfrm>
              <a:off x="3376247" y="1209822"/>
              <a:ext cx="759655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CCA4605-DE42-4BB0-9A0C-64E58934050B}"/>
                </a:ext>
              </a:extLst>
            </p:cNvPr>
            <p:cNvSpPr/>
            <p:nvPr/>
          </p:nvSpPr>
          <p:spPr>
            <a:xfrm>
              <a:off x="4135903" y="1209821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C4F8B9B-A05C-4EE5-8CFE-69F9FCDED087}"/>
              </a:ext>
            </a:extLst>
          </p:cNvPr>
          <p:cNvGrpSpPr/>
          <p:nvPr/>
        </p:nvGrpSpPr>
        <p:grpSpPr>
          <a:xfrm>
            <a:off x="5444200" y="1209821"/>
            <a:ext cx="1688124" cy="745588"/>
            <a:chOff x="2912013" y="1209821"/>
            <a:chExt cx="1688124" cy="74558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89D054D-BFFC-4A17-8E9F-B3D34CC48B8A}"/>
                </a:ext>
              </a:extLst>
            </p:cNvPr>
            <p:cNvSpPr/>
            <p:nvPr/>
          </p:nvSpPr>
          <p:spPr>
            <a:xfrm>
              <a:off x="2912013" y="1209822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B34C1A1-4E3F-4950-8207-202C67E4BAED}"/>
                </a:ext>
              </a:extLst>
            </p:cNvPr>
            <p:cNvSpPr/>
            <p:nvPr/>
          </p:nvSpPr>
          <p:spPr>
            <a:xfrm>
              <a:off x="3376247" y="1209822"/>
              <a:ext cx="759655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AED49EC-EDB2-4182-8BF3-5183D162299D}"/>
                </a:ext>
              </a:extLst>
            </p:cNvPr>
            <p:cNvSpPr/>
            <p:nvPr/>
          </p:nvSpPr>
          <p:spPr>
            <a:xfrm>
              <a:off x="4135903" y="1209821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3782246-02E4-48D7-9E3B-80A26F4290A4}"/>
              </a:ext>
            </a:extLst>
          </p:cNvPr>
          <p:cNvGrpSpPr/>
          <p:nvPr/>
        </p:nvGrpSpPr>
        <p:grpSpPr>
          <a:xfrm>
            <a:off x="8070168" y="1209820"/>
            <a:ext cx="1688124" cy="745588"/>
            <a:chOff x="2912013" y="1209821"/>
            <a:chExt cx="1688124" cy="74558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36B38C-9F6C-4BFC-BC9B-0679DDF37A0D}"/>
                </a:ext>
              </a:extLst>
            </p:cNvPr>
            <p:cNvSpPr/>
            <p:nvPr/>
          </p:nvSpPr>
          <p:spPr>
            <a:xfrm>
              <a:off x="2912013" y="1209822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3340972-9FD4-4C87-AA57-9F81D3231843}"/>
                </a:ext>
              </a:extLst>
            </p:cNvPr>
            <p:cNvSpPr/>
            <p:nvPr/>
          </p:nvSpPr>
          <p:spPr>
            <a:xfrm>
              <a:off x="3376247" y="1209822"/>
              <a:ext cx="759655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2C3506E-CC12-4A3D-99FC-E2F2D64FC770}"/>
                </a:ext>
              </a:extLst>
            </p:cNvPr>
            <p:cNvSpPr/>
            <p:nvPr/>
          </p:nvSpPr>
          <p:spPr>
            <a:xfrm>
              <a:off x="4135903" y="1209821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endParaRPr lang="zh-CN" altLang="en-US"/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797C047-A80E-4DC4-9A1E-B588F9F16E9F}"/>
              </a:ext>
            </a:extLst>
          </p:cNvPr>
          <p:cNvCxnSpPr>
            <a:cxnSpLocks/>
          </p:cNvCxnSpPr>
          <p:nvPr/>
        </p:nvCxnSpPr>
        <p:spPr>
          <a:xfrm flipV="1">
            <a:off x="4656409" y="1413801"/>
            <a:ext cx="731518" cy="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7DA5FA0-272A-4F39-A549-9C9E5C8C3E36}"/>
              </a:ext>
            </a:extLst>
          </p:cNvPr>
          <p:cNvCxnSpPr>
            <a:cxnSpLocks/>
          </p:cNvCxnSpPr>
          <p:nvPr/>
        </p:nvCxnSpPr>
        <p:spPr>
          <a:xfrm flipV="1">
            <a:off x="7273000" y="1413799"/>
            <a:ext cx="731518" cy="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8F4E7AD-8C8E-4A59-A232-1401EA602B2D}"/>
              </a:ext>
            </a:extLst>
          </p:cNvPr>
          <p:cNvCxnSpPr>
            <a:cxnSpLocks/>
          </p:cNvCxnSpPr>
          <p:nvPr/>
        </p:nvCxnSpPr>
        <p:spPr>
          <a:xfrm flipV="1">
            <a:off x="9786430" y="1561509"/>
            <a:ext cx="731518" cy="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F5D20C3-E0B3-4A04-BDED-2A9E4309BB63}"/>
              </a:ext>
            </a:extLst>
          </p:cNvPr>
          <p:cNvCxnSpPr>
            <a:cxnSpLocks/>
          </p:cNvCxnSpPr>
          <p:nvPr/>
        </p:nvCxnSpPr>
        <p:spPr>
          <a:xfrm flipH="1">
            <a:off x="7230798" y="1720947"/>
            <a:ext cx="710421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03F5631-DFC1-4AE5-98C5-81204305097E}"/>
              </a:ext>
            </a:extLst>
          </p:cNvPr>
          <p:cNvCxnSpPr>
            <a:cxnSpLocks/>
          </p:cNvCxnSpPr>
          <p:nvPr/>
        </p:nvCxnSpPr>
        <p:spPr>
          <a:xfrm flipH="1">
            <a:off x="4677506" y="1737359"/>
            <a:ext cx="710421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CD26846-2607-40FB-B004-0078436BDCF3}"/>
              </a:ext>
            </a:extLst>
          </p:cNvPr>
          <p:cNvCxnSpPr>
            <a:cxnSpLocks/>
            <a:endCxn id="28" idx="2"/>
          </p:cNvCxnSpPr>
          <p:nvPr/>
        </p:nvCxnSpPr>
        <p:spPr>
          <a:xfrm flipH="1" flipV="1">
            <a:off x="853557" y="2693961"/>
            <a:ext cx="1062776" cy="66944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52D6B6C-DB37-4904-B333-E9109F690E79}"/>
              </a:ext>
            </a:extLst>
          </p:cNvPr>
          <p:cNvCxnSpPr>
            <a:cxnSpLocks/>
          </p:cNvCxnSpPr>
          <p:nvPr/>
        </p:nvCxnSpPr>
        <p:spPr>
          <a:xfrm>
            <a:off x="1797597" y="804762"/>
            <a:ext cx="985467" cy="91618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7457587-4662-431F-BD04-40C3BD415F4D}"/>
              </a:ext>
            </a:extLst>
          </p:cNvPr>
          <p:cNvSpPr txBox="1"/>
          <p:nvPr/>
        </p:nvSpPr>
        <p:spPr>
          <a:xfrm>
            <a:off x="1205907" y="62009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head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780C87F-8562-4FDB-BBA4-5034E72BD3EE}"/>
              </a:ext>
            </a:extLst>
          </p:cNvPr>
          <p:cNvSpPr txBox="1"/>
          <p:nvPr/>
        </p:nvSpPr>
        <p:spPr>
          <a:xfrm>
            <a:off x="487912" y="232462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None</a:t>
            </a:r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F090934-C518-4E06-AE43-D9F11324EF47}"/>
              </a:ext>
            </a:extLst>
          </p:cNvPr>
          <p:cNvSpPr txBox="1"/>
          <p:nvPr/>
        </p:nvSpPr>
        <p:spPr>
          <a:xfrm>
            <a:off x="10574448" y="137684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None</a:t>
            </a:r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874E723-AC50-453B-8C14-09D61D960621}"/>
              </a:ext>
            </a:extLst>
          </p:cNvPr>
          <p:cNvSpPr txBox="1"/>
          <p:nvPr/>
        </p:nvSpPr>
        <p:spPr>
          <a:xfrm>
            <a:off x="4135902" y="80476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2352052-E44C-4C76-9958-561C82A8B90D}"/>
              </a:ext>
            </a:extLst>
          </p:cNvPr>
          <p:cNvSpPr txBox="1"/>
          <p:nvPr/>
        </p:nvSpPr>
        <p:spPr>
          <a:xfrm>
            <a:off x="5270813" y="74173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/>
              <a:t>prev</a:t>
            </a:r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B10A621-B9C2-47C2-B111-1695E1C78E84}"/>
              </a:ext>
            </a:extLst>
          </p:cNvPr>
          <p:cNvGrpSpPr/>
          <p:nvPr/>
        </p:nvGrpSpPr>
        <p:grpSpPr>
          <a:xfrm>
            <a:off x="1994094" y="2990612"/>
            <a:ext cx="1688124" cy="745588"/>
            <a:chOff x="2912013" y="1209821"/>
            <a:chExt cx="1688124" cy="745588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DE7B3EE-E194-41D9-8CA6-2C473B73F761}"/>
                </a:ext>
              </a:extLst>
            </p:cNvPr>
            <p:cNvSpPr/>
            <p:nvPr/>
          </p:nvSpPr>
          <p:spPr>
            <a:xfrm>
              <a:off x="2912013" y="1209822"/>
              <a:ext cx="464234" cy="7455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19A9AB2-6BE5-43A2-98E6-317A5F050B36}"/>
                </a:ext>
              </a:extLst>
            </p:cNvPr>
            <p:cNvSpPr/>
            <p:nvPr/>
          </p:nvSpPr>
          <p:spPr>
            <a:xfrm>
              <a:off x="3376247" y="1209822"/>
              <a:ext cx="759655" cy="7455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100</a:t>
              </a:r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FAA3303-C211-4878-9064-E8B16C29D83C}"/>
                </a:ext>
              </a:extLst>
            </p:cNvPr>
            <p:cNvSpPr/>
            <p:nvPr/>
          </p:nvSpPr>
          <p:spPr>
            <a:xfrm>
              <a:off x="4135903" y="1209821"/>
              <a:ext cx="464234" cy="7455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80F86C2E-07BB-4A53-A25F-54CA5DB20B5D}"/>
              </a:ext>
            </a:extLst>
          </p:cNvPr>
          <p:cNvSpPr txBox="1"/>
          <p:nvPr/>
        </p:nvSpPr>
        <p:spPr>
          <a:xfrm>
            <a:off x="2448106" y="395659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node</a:t>
            </a:r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0C1EB48-41C9-4111-9A2E-2575E94B3BB8}"/>
              </a:ext>
            </a:extLst>
          </p:cNvPr>
          <p:cNvSpPr txBox="1"/>
          <p:nvPr/>
        </p:nvSpPr>
        <p:spPr>
          <a:xfrm>
            <a:off x="3929438" y="2965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头插法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8F505C8-8C75-4132-8455-DC20B721F342}"/>
              </a:ext>
            </a:extLst>
          </p:cNvPr>
          <p:cNvCxnSpPr>
            <a:cxnSpLocks/>
          </p:cNvCxnSpPr>
          <p:nvPr/>
        </p:nvCxnSpPr>
        <p:spPr>
          <a:xfrm flipH="1" flipV="1">
            <a:off x="3450098" y="1925763"/>
            <a:ext cx="114299" cy="141922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874FE9E-05C2-45D7-9F5A-ABF1280C9779}"/>
              </a:ext>
            </a:extLst>
          </p:cNvPr>
          <p:cNvCxnSpPr>
            <a:cxnSpLocks/>
          </p:cNvCxnSpPr>
          <p:nvPr/>
        </p:nvCxnSpPr>
        <p:spPr>
          <a:xfrm flipH="1">
            <a:off x="3075254" y="1737359"/>
            <a:ext cx="68879" cy="125325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AF4EF581-C326-4F1C-BCAF-F0D948C5433C}"/>
              </a:ext>
            </a:extLst>
          </p:cNvPr>
          <p:cNvSpPr txBox="1"/>
          <p:nvPr/>
        </p:nvSpPr>
        <p:spPr>
          <a:xfrm>
            <a:off x="4445781" y="3643313"/>
            <a:ext cx="18325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写法</a:t>
            </a:r>
            <a:r>
              <a:rPr lang="en-US" altLang="zh-CN"/>
              <a:t>1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node</a:t>
            </a:r>
            <a:r>
              <a:rPr lang="en-US" altLang="zh-CN" err="1"/>
              <a:t>.next</a:t>
            </a:r>
            <a:r>
              <a:rPr lang="en-US" altLang="zh-CN"/>
              <a:t>=head</a:t>
            </a:r>
          </a:p>
          <a:p>
            <a:endParaRPr lang="en-US" altLang="zh-CN"/>
          </a:p>
          <a:p>
            <a:r>
              <a:rPr lang="en-US" altLang="zh-CN"/>
              <a:t>head.prev=node</a:t>
            </a:r>
          </a:p>
          <a:p>
            <a:r>
              <a:rPr lang="en-US" altLang="zh-CN"/>
              <a:t>head=node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42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E6028C5-A9DD-48AE-8D90-981BF8BAB6FA}"/>
              </a:ext>
            </a:extLst>
          </p:cNvPr>
          <p:cNvGrpSpPr/>
          <p:nvPr/>
        </p:nvGrpSpPr>
        <p:grpSpPr>
          <a:xfrm>
            <a:off x="2912013" y="1209821"/>
            <a:ext cx="1688124" cy="745588"/>
            <a:chOff x="2912013" y="1209821"/>
            <a:chExt cx="1688124" cy="74558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3D3F77E-9D17-4D94-863B-82E90F030F6D}"/>
                </a:ext>
              </a:extLst>
            </p:cNvPr>
            <p:cNvSpPr/>
            <p:nvPr/>
          </p:nvSpPr>
          <p:spPr>
            <a:xfrm>
              <a:off x="2912013" y="1209822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DF6519-2070-4DB4-8119-CEF3548A0BCC}"/>
                </a:ext>
              </a:extLst>
            </p:cNvPr>
            <p:cNvSpPr/>
            <p:nvPr/>
          </p:nvSpPr>
          <p:spPr>
            <a:xfrm>
              <a:off x="3376247" y="1209822"/>
              <a:ext cx="759655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CCA4605-DE42-4BB0-9A0C-64E58934050B}"/>
                </a:ext>
              </a:extLst>
            </p:cNvPr>
            <p:cNvSpPr/>
            <p:nvPr/>
          </p:nvSpPr>
          <p:spPr>
            <a:xfrm>
              <a:off x="4135903" y="1209821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C4F8B9B-A05C-4EE5-8CFE-69F9FCDED087}"/>
              </a:ext>
            </a:extLst>
          </p:cNvPr>
          <p:cNvGrpSpPr/>
          <p:nvPr/>
        </p:nvGrpSpPr>
        <p:grpSpPr>
          <a:xfrm>
            <a:off x="5444200" y="1209821"/>
            <a:ext cx="1688124" cy="745588"/>
            <a:chOff x="2912013" y="1209821"/>
            <a:chExt cx="1688124" cy="74558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89D054D-BFFC-4A17-8E9F-B3D34CC48B8A}"/>
                </a:ext>
              </a:extLst>
            </p:cNvPr>
            <p:cNvSpPr/>
            <p:nvPr/>
          </p:nvSpPr>
          <p:spPr>
            <a:xfrm>
              <a:off x="2912013" y="1209822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B34C1A1-4E3F-4950-8207-202C67E4BAED}"/>
                </a:ext>
              </a:extLst>
            </p:cNvPr>
            <p:cNvSpPr/>
            <p:nvPr/>
          </p:nvSpPr>
          <p:spPr>
            <a:xfrm>
              <a:off x="3376247" y="1209822"/>
              <a:ext cx="759655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AED49EC-EDB2-4182-8BF3-5183D162299D}"/>
                </a:ext>
              </a:extLst>
            </p:cNvPr>
            <p:cNvSpPr/>
            <p:nvPr/>
          </p:nvSpPr>
          <p:spPr>
            <a:xfrm>
              <a:off x="4135903" y="1209821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3782246-02E4-48D7-9E3B-80A26F4290A4}"/>
              </a:ext>
            </a:extLst>
          </p:cNvPr>
          <p:cNvGrpSpPr/>
          <p:nvPr/>
        </p:nvGrpSpPr>
        <p:grpSpPr>
          <a:xfrm>
            <a:off x="8070168" y="1209820"/>
            <a:ext cx="1688124" cy="745588"/>
            <a:chOff x="2912013" y="1209821"/>
            <a:chExt cx="1688124" cy="74558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36B38C-9F6C-4BFC-BC9B-0679DDF37A0D}"/>
                </a:ext>
              </a:extLst>
            </p:cNvPr>
            <p:cNvSpPr/>
            <p:nvPr/>
          </p:nvSpPr>
          <p:spPr>
            <a:xfrm>
              <a:off x="2912013" y="1209822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3340972-9FD4-4C87-AA57-9F81D3231843}"/>
                </a:ext>
              </a:extLst>
            </p:cNvPr>
            <p:cNvSpPr/>
            <p:nvPr/>
          </p:nvSpPr>
          <p:spPr>
            <a:xfrm>
              <a:off x="3376247" y="1209822"/>
              <a:ext cx="759655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2C3506E-CC12-4A3D-99FC-E2F2D64FC770}"/>
                </a:ext>
              </a:extLst>
            </p:cNvPr>
            <p:cNvSpPr/>
            <p:nvPr/>
          </p:nvSpPr>
          <p:spPr>
            <a:xfrm>
              <a:off x="4135903" y="1209821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endParaRPr lang="zh-CN" altLang="en-US"/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797C047-A80E-4DC4-9A1E-B588F9F16E9F}"/>
              </a:ext>
            </a:extLst>
          </p:cNvPr>
          <p:cNvCxnSpPr>
            <a:cxnSpLocks/>
          </p:cNvCxnSpPr>
          <p:nvPr/>
        </p:nvCxnSpPr>
        <p:spPr>
          <a:xfrm flipV="1">
            <a:off x="4656409" y="1413801"/>
            <a:ext cx="731518" cy="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7DA5FA0-272A-4F39-A549-9C9E5C8C3E36}"/>
              </a:ext>
            </a:extLst>
          </p:cNvPr>
          <p:cNvCxnSpPr>
            <a:cxnSpLocks/>
          </p:cNvCxnSpPr>
          <p:nvPr/>
        </p:nvCxnSpPr>
        <p:spPr>
          <a:xfrm flipV="1">
            <a:off x="7273000" y="1413799"/>
            <a:ext cx="731518" cy="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8F4E7AD-8C8E-4A59-A232-1401EA602B2D}"/>
              </a:ext>
            </a:extLst>
          </p:cNvPr>
          <p:cNvCxnSpPr>
            <a:cxnSpLocks/>
          </p:cNvCxnSpPr>
          <p:nvPr/>
        </p:nvCxnSpPr>
        <p:spPr>
          <a:xfrm flipV="1">
            <a:off x="9786430" y="1561509"/>
            <a:ext cx="731518" cy="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F5D20C3-E0B3-4A04-BDED-2A9E4309BB63}"/>
              </a:ext>
            </a:extLst>
          </p:cNvPr>
          <p:cNvCxnSpPr>
            <a:cxnSpLocks/>
          </p:cNvCxnSpPr>
          <p:nvPr/>
        </p:nvCxnSpPr>
        <p:spPr>
          <a:xfrm flipH="1">
            <a:off x="7230798" y="1720947"/>
            <a:ext cx="710421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03F5631-DFC1-4AE5-98C5-81204305097E}"/>
              </a:ext>
            </a:extLst>
          </p:cNvPr>
          <p:cNvCxnSpPr>
            <a:cxnSpLocks/>
          </p:cNvCxnSpPr>
          <p:nvPr/>
        </p:nvCxnSpPr>
        <p:spPr>
          <a:xfrm flipH="1">
            <a:off x="4677506" y="1737359"/>
            <a:ext cx="710421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CD26846-2607-40FB-B004-0078436BDCF3}"/>
              </a:ext>
            </a:extLst>
          </p:cNvPr>
          <p:cNvCxnSpPr>
            <a:cxnSpLocks/>
          </p:cNvCxnSpPr>
          <p:nvPr/>
        </p:nvCxnSpPr>
        <p:spPr>
          <a:xfrm flipH="1">
            <a:off x="487912" y="3363405"/>
            <a:ext cx="1428421" cy="13152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52D6B6C-DB37-4904-B333-E9109F690E79}"/>
              </a:ext>
            </a:extLst>
          </p:cNvPr>
          <p:cNvCxnSpPr>
            <a:cxnSpLocks/>
          </p:cNvCxnSpPr>
          <p:nvPr/>
        </p:nvCxnSpPr>
        <p:spPr>
          <a:xfrm>
            <a:off x="1643578" y="913228"/>
            <a:ext cx="968761" cy="197243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7457587-4662-431F-BD04-40C3BD415F4D}"/>
              </a:ext>
            </a:extLst>
          </p:cNvPr>
          <p:cNvSpPr txBox="1"/>
          <p:nvPr/>
        </p:nvSpPr>
        <p:spPr>
          <a:xfrm>
            <a:off x="1205907" y="62009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head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780C87F-8562-4FDB-BBA4-5034E72BD3EE}"/>
              </a:ext>
            </a:extLst>
          </p:cNvPr>
          <p:cNvSpPr txBox="1"/>
          <p:nvPr/>
        </p:nvSpPr>
        <p:spPr>
          <a:xfrm>
            <a:off x="487912" y="232462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None</a:t>
            </a:r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F090934-C518-4E06-AE43-D9F11324EF47}"/>
              </a:ext>
            </a:extLst>
          </p:cNvPr>
          <p:cNvSpPr txBox="1"/>
          <p:nvPr/>
        </p:nvSpPr>
        <p:spPr>
          <a:xfrm>
            <a:off x="10574448" y="137684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None</a:t>
            </a:r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874E723-AC50-453B-8C14-09D61D960621}"/>
              </a:ext>
            </a:extLst>
          </p:cNvPr>
          <p:cNvSpPr txBox="1"/>
          <p:nvPr/>
        </p:nvSpPr>
        <p:spPr>
          <a:xfrm>
            <a:off x="4135902" y="80476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2352052-E44C-4C76-9958-561C82A8B90D}"/>
              </a:ext>
            </a:extLst>
          </p:cNvPr>
          <p:cNvSpPr txBox="1"/>
          <p:nvPr/>
        </p:nvSpPr>
        <p:spPr>
          <a:xfrm>
            <a:off x="5270813" y="74173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/>
              <a:t>prev</a:t>
            </a:r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B10A621-B9C2-47C2-B111-1695E1C78E84}"/>
              </a:ext>
            </a:extLst>
          </p:cNvPr>
          <p:cNvGrpSpPr/>
          <p:nvPr/>
        </p:nvGrpSpPr>
        <p:grpSpPr>
          <a:xfrm>
            <a:off x="1994094" y="2990612"/>
            <a:ext cx="1688124" cy="745588"/>
            <a:chOff x="2912013" y="1209821"/>
            <a:chExt cx="1688124" cy="745588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DE7B3EE-E194-41D9-8CA6-2C473B73F761}"/>
                </a:ext>
              </a:extLst>
            </p:cNvPr>
            <p:cNvSpPr/>
            <p:nvPr/>
          </p:nvSpPr>
          <p:spPr>
            <a:xfrm>
              <a:off x="2912013" y="1209822"/>
              <a:ext cx="464234" cy="7455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19A9AB2-6BE5-43A2-98E6-317A5F050B36}"/>
                </a:ext>
              </a:extLst>
            </p:cNvPr>
            <p:cNvSpPr/>
            <p:nvPr/>
          </p:nvSpPr>
          <p:spPr>
            <a:xfrm>
              <a:off x="3376247" y="1209822"/>
              <a:ext cx="759655" cy="7455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100</a:t>
              </a:r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FAA3303-C211-4878-9064-E8B16C29D83C}"/>
                </a:ext>
              </a:extLst>
            </p:cNvPr>
            <p:cNvSpPr/>
            <p:nvPr/>
          </p:nvSpPr>
          <p:spPr>
            <a:xfrm>
              <a:off x="4135903" y="1209821"/>
              <a:ext cx="464234" cy="7455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80F86C2E-07BB-4A53-A25F-54CA5DB20B5D}"/>
              </a:ext>
            </a:extLst>
          </p:cNvPr>
          <p:cNvSpPr txBox="1"/>
          <p:nvPr/>
        </p:nvSpPr>
        <p:spPr>
          <a:xfrm>
            <a:off x="2448106" y="395659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node</a:t>
            </a:r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0C1EB48-41C9-4111-9A2E-2575E94B3BB8}"/>
              </a:ext>
            </a:extLst>
          </p:cNvPr>
          <p:cNvSpPr txBox="1"/>
          <p:nvPr/>
        </p:nvSpPr>
        <p:spPr>
          <a:xfrm>
            <a:off x="3929438" y="2965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头插法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8F505C8-8C75-4132-8455-DC20B721F342}"/>
              </a:ext>
            </a:extLst>
          </p:cNvPr>
          <p:cNvCxnSpPr>
            <a:cxnSpLocks/>
          </p:cNvCxnSpPr>
          <p:nvPr/>
        </p:nvCxnSpPr>
        <p:spPr>
          <a:xfrm flipH="1" flipV="1">
            <a:off x="3450098" y="1925763"/>
            <a:ext cx="114299" cy="141922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874FE9E-05C2-45D7-9F5A-ABF1280C9779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1219202" y="1737359"/>
            <a:ext cx="1924932" cy="77193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964A4C6-5865-455E-AC48-4068F95D8E13}"/>
              </a:ext>
            </a:extLst>
          </p:cNvPr>
          <p:cNvSpPr txBox="1"/>
          <p:nvPr/>
        </p:nvSpPr>
        <p:spPr>
          <a:xfrm>
            <a:off x="3977639" y="3494929"/>
            <a:ext cx="2321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写法</a:t>
            </a:r>
            <a:r>
              <a:rPr lang="en-US" altLang="zh-CN"/>
              <a:t>2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node</a:t>
            </a:r>
            <a:r>
              <a:rPr lang="en-US" altLang="zh-CN" err="1"/>
              <a:t>.next</a:t>
            </a:r>
            <a:r>
              <a:rPr lang="en-US" altLang="zh-CN"/>
              <a:t>=head</a:t>
            </a:r>
          </a:p>
          <a:p>
            <a:endParaRPr lang="en-US" altLang="zh-CN"/>
          </a:p>
          <a:p>
            <a:r>
              <a:rPr lang="en-US" altLang="zh-CN"/>
              <a:t>head=node</a:t>
            </a:r>
          </a:p>
          <a:p>
            <a:r>
              <a:rPr lang="en-US" altLang="zh-CN"/>
              <a:t>node</a:t>
            </a:r>
            <a:r>
              <a:rPr lang="en-US" altLang="zh-CN" err="1"/>
              <a:t>.next.prev</a:t>
            </a:r>
            <a:r>
              <a:rPr lang="en-US" altLang="zh-CN"/>
              <a:t>=node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91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CD26846-2607-40FB-B004-0078436BDCF3}"/>
              </a:ext>
            </a:extLst>
          </p:cNvPr>
          <p:cNvCxnSpPr>
            <a:cxnSpLocks/>
          </p:cNvCxnSpPr>
          <p:nvPr/>
        </p:nvCxnSpPr>
        <p:spPr>
          <a:xfrm flipH="1">
            <a:off x="1254494" y="1973560"/>
            <a:ext cx="745474" cy="35106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7457587-4662-431F-BD04-40C3BD415F4D}"/>
              </a:ext>
            </a:extLst>
          </p:cNvPr>
          <p:cNvSpPr txBox="1"/>
          <p:nvPr/>
        </p:nvSpPr>
        <p:spPr>
          <a:xfrm>
            <a:off x="1205907" y="62009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head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780C87F-8562-4FDB-BBA4-5034E72BD3EE}"/>
              </a:ext>
            </a:extLst>
          </p:cNvPr>
          <p:cNvSpPr txBox="1"/>
          <p:nvPr/>
        </p:nvSpPr>
        <p:spPr>
          <a:xfrm>
            <a:off x="487912" y="232462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None</a:t>
            </a:r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F090934-C518-4E06-AE43-D9F11324EF47}"/>
              </a:ext>
            </a:extLst>
          </p:cNvPr>
          <p:cNvSpPr txBox="1"/>
          <p:nvPr/>
        </p:nvSpPr>
        <p:spPr>
          <a:xfrm>
            <a:off x="4407083" y="98942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None</a:t>
            </a:r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B10A621-B9C2-47C2-B111-1695E1C78E84}"/>
              </a:ext>
            </a:extLst>
          </p:cNvPr>
          <p:cNvGrpSpPr/>
          <p:nvPr/>
        </p:nvGrpSpPr>
        <p:grpSpPr>
          <a:xfrm>
            <a:off x="1884298" y="1582727"/>
            <a:ext cx="1688124" cy="745588"/>
            <a:chOff x="2912013" y="1209821"/>
            <a:chExt cx="1688124" cy="745588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DE7B3EE-E194-41D9-8CA6-2C473B73F761}"/>
                </a:ext>
              </a:extLst>
            </p:cNvPr>
            <p:cNvSpPr/>
            <p:nvPr/>
          </p:nvSpPr>
          <p:spPr>
            <a:xfrm>
              <a:off x="2912013" y="1209822"/>
              <a:ext cx="464234" cy="7455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19A9AB2-6BE5-43A2-98E6-317A5F050B36}"/>
                </a:ext>
              </a:extLst>
            </p:cNvPr>
            <p:cNvSpPr/>
            <p:nvPr/>
          </p:nvSpPr>
          <p:spPr>
            <a:xfrm>
              <a:off x="3376247" y="1209822"/>
              <a:ext cx="759655" cy="7455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100</a:t>
              </a:r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FAA3303-C211-4878-9064-E8B16C29D83C}"/>
                </a:ext>
              </a:extLst>
            </p:cNvPr>
            <p:cNvSpPr/>
            <p:nvPr/>
          </p:nvSpPr>
          <p:spPr>
            <a:xfrm>
              <a:off x="4135903" y="1209821"/>
              <a:ext cx="464234" cy="7455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80F86C2E-07BB-4A53-A25F-54CA5DB20B5D}"/>
              </a:ext>
            </a:extLst>
          </p:cNvPr>
          <p:cNvSpPr txBox="1"/>
          <p:nvPr/>
        </p:nvSpPr>
        <p:spPr>
          <a:xfrm>
            <a:off x="2380347" y="269396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node</a:t>
            </a:r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0C1EB48-41C9-4111-9A2E-2575E94B3BB8}"/>
              </a:ext>
            </a:extLst>
          </p:cNvPr>
          <p:cNvSpPr txBox="1"/>
          <p:nvPr/>
        </p:nvSpPr>
        <p:spPr>
          <a:xfrm>
            <a:off x="3929438" y="29654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头插法</a:t>
            </a:r>
            <a:r>
              <a:rPr lang="en-US" altLang="zh-CN"/>
              <a:t>---</a:t>
            </a:r>
            <a:r>
              <a:rPr lang="zh-CN" altLang="en-US"/>
              <a:t>只有一个节点时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8F505C8-8C75-4132-8455-DC20B721F342}"/>
              </a:ext>
            </a:extLst>
          </p:cNvPr>
          <p:cNvCxnSpPr>
            <a:cxnSpLocks/>
          </p:cNvCxnSpPr>
          <p:nvPr/>
        </p:nvCxnSpPr>
        <p:spPr>
          <a:xfrm flipV="1">
            <a:off x="3496035" y="1358760"/>
            <a:ext cx="911048" cy="68056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964A4C6-5865-455E-AC48-4068F95D8E13}"/>
              </a:ext>
            </a:extLst>
          </p:cNvPr>
          <p:cNvSpPr txBox="1"/>
          <p:nvPr/>
        </p:nvSpPr>
        <p:spPr>
          <a:xfrm>
            <a:off x="3977639" y="3494929"/>
            <a:ext cx="1814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node</a:t>
            </a:r>
            <a:r>
              <a:rPr lang="en-US" altLang="zh-CN" err="1"/>
              <a:t>.next</a:t>
            </a:r>
            <a:r>
              <a:rPr lang="en-US" altLang="zh-CN"/>
              <a:t>=head</a:t>
            </a:r>
          </a:p>
          <a:p>
            <a:endParaRPr lang="en-US" altLang="zh-CN"/>
          </a:p>
          <a:p>
            <a:r>
              <a:rPr lang="en-US" altLang="zh-CN"/>
              <a:t>head=node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0747E8A-CEF2-43C9-85EA-F2C03F6FF0ED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788572" y="989428"/>
            <a:ext cx="327843" cy="59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53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E6028C5-A9DD-48AE-8D90-981BF8BAB6FA}"/>
              </a:ext>
            </a:extLst>
          </p:cNvPr>
          <p:cNvGrpSpPr/>
          <p:nvPr/>
        </p:nvGrpSpPr>
        <p:grpSpPr>
          <a:xfrm>
            <a:off x="2912013" y="1209821"/>
            <a:ext cx="1688124" cy="745588"/>
            <a:chOff x="2912013" y="1209821"/>
            <a:chExt cx="1688124" cy="74558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3D3F77E-9D17-4D94-863B-82E90F030F6D}"/>
                </a:ext>
              </a:extLst>
            </p:cNvPr>
            <p:cNvSpPr/>
            <p:nvPr/>
          </p:nvSpPr>
          <p:spPr>
            <a:xfrm>
              <a:off x="2912013" y="1209822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DF6519-2070-4DB4-8119-CEF3548A0BCC}"/>
                </a:ext>
              </a:extLst>
            </p:cNvPr>
            <p:cNvSpPr/>
            <p:nvPr/>
          </p:nvSpPr>
          <p:spPr>
            <a:xfrm>
              <a:off x="3376247" y="1209822"/>
              <a:ext cx="759655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CCA4605-DE42-4BB0-9A0C-64E58934050B}"/>
                </a:ext>
              </a:extLst>
            </p:cNvPr>
            <p:cNvSpPr/>
            <p:nvPr/>
          </p:nvSpPr>
          <p:spPr>
            <a:xfrm>
              <a:off x="4135903" y="1209821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C4F8B9B-A05C-4EE5-8CFE-69F9FCDED087}"/>
              </a:ext>
            </a:extLst>
          </p:cNvPr>
          <p:cNvGrpSpPr/>
          <p:nvPr/>
        </p:nvGrpSpPr>
        <p:grpSpPr>
          <a:xfrm>
            <a:off x="5444200" y="1209821"/>
            <a:ext cx="1688124" cy="745588"/>
            <a:chOff x="2912013" y="1209821"/>
            <a:chExt cx="1688124" cy="74558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89D054D-BFFC-4A17-8E9F-B3D34CC48B8A}"/>
                </a:ext>
              </a:extLst>
            </p:cNvPr>
            <p:cNvSpPr/>
            <p:nvPr/>
          </p:nvSpPr>
          <p:spPr>
            <a:xfrm>
              <a:off x="2912013" y="1209822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B34C1A1-4E3F-4950-8207-202C67E4BAED}"/>
                </a:ext>
              </a:extLst>
            </p:cNvPr>
            <p:cNvSpPr/>
            <p:nvPr/>
          </p:nvSpPr>
          <p:spPr>
            <a:xfrm>
              <a:off x="3376247" y="1209822"/>
              <a:ext cx="759655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AED49EC-EDB2-4182-8BF3-5183D162299D}"/>
                </a:ext>
              </a:extLst>
            </p:cNvPr>
            <p:cNvSpPr/>
            <p:nvPr/>
          </p:nvSpPr>
          <p:spPr>
            <a:xfrm>
              <a:off x="4135903" y="1209821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3782246-02E4-48D7-9E3B-80A26F4290A4}"/>
              </a:ext>
            </a:extLst>
          </p:cNvPr>
          <p:cNvGrpSpPr/>
          <p:nvPr/>
        </p:nvGrpSpPr>
        <p:grpSpPr>
          <a:xfrm>
            <a:off x="8070168" y="1209820"/>
            <a:ext cx="1688124" cy="745588"/>
            <a:chOff x="2912013" y="1209821"/>
            <a:chExt cx="1688124" cy="74558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36B38C-9F6C-4BFC-BC9B-0679DDF37A0D}"/>
                </a:ext>
              </a:extLst>
            </p:cNvPr>
            <p:cNvSpPr/>
            <p:nvPr/>
          </p:nvSpPr>
          <p:spPr>
            <a:xfrm>
              <a:off x="2912013" y="1209822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3340972-9FD4-4C87-AA57-9F81D3231843}"/>
                </a:ext>
              </a:extLst>
            </p:cNvPr>
            <p:cNvSpPr/>
            <p:nvPr/>
          </p:nvSpPr>
          <p:spPr>
            <a:xfrm>
              <a:off x="3376247" y="1209822"/>
              <a:ext cx="759655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2C3506E-CC12-4A3D-99FC-E2F2D64FC770}"/>
                </a:ext>
              </a:extLst>
            </p:cNvPr>
            <p:cNvSpPr/>
            <p:nvPr/>
          </p:nvSpPr>
          <p:spPr>
            <a:xfrm>
              <a:off x="4135903" y="1209821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endParaRPr lang="zh-CN" altLang="en-US"/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797C047-A80E-4DC4-9A1E-B588F9F16E9F}"/>
              </a:ext>
            </a:extLst>
          </p:cNvPr>
          <p:cNvCxnSpPr>
            <a:cxnSpLocks/>
          </p:cNvCxnSpPr>
          <p:nvPr/>
        </p:nvCxnSpPr>
        <p:spPr>
          <a:xfrm flipV="1">
            <a:off x="4656409" y="1413801"/>
            <a:ext cx="731518" cy="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7DA5FA0-272A-4F39-A549-9C9E5C8C3E36}"/>
              </a:ext>
            </a:extLst>
          </p:cNvPr>
          <p:cNvCxnSpPr>
            <a:cxnSpLocks/>
          </p:cNvCxnSpPr>
          <p:nvPr/>
        </p:nvCxnSpPr>
        <p:spPr>
          <a:xfrm flipV="1">
            <a:off x="7273000" y="1413799"/>
            <a:ext cx="731518" cy="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8F4E7AD-8C8E-4A59-A232-1401EA602B2D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9625314" y="1955407"/>
            <a:ext cx="379828" cy="111921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F5D20C3-E0B3-4A04-BDED-2A9E4309BB63}"/>
              </a:ext>
            </a:extLst>
          </p:cNvPr>
          <p:cNvCxnSpPr>
            <a:cxnSpLocks/>
          </p:cNvCxnSpPr>
          <p:nvPr/>
        </p:nvCxnSpPr>
        <p:spPr>
          <a:xfrm flipH="1">
            <a:off x="7230798" y="1720947"/>
            <a:ext cx="710421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03F5631-DFC1-4AE5-98C5-81204305097E}"/>
              </a:ext>
            </a:extLst>
          </p:cNvPr>
          <p:cNvCxnSpPr>
            <a:cxnSpLocks/>
          </p:cNvCxnSpPr>
          <p:nvPr/>
        </p:nvCxnSpPr>
        <p:spPr>
          <a:xfrm flipH="1">
            <a:off x="4677506" y="1737359"/>
            <a:ext cx="710421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CD26846-2607-40FB-B004-0078436BDCF3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9294057" y="1955408"/>
            <a:ext cx="99140" cy="111921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52D6B6C-DB37-4904-B333-E9109F690E7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797597" y="827923"/>
            <a:ext cx="1114416" cy="75469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7457587-4662-431F-BD04-40C3BD415F4D}"/>
              </a:ext>
            </a:extLst>
          </p:cNvPr>
          <p:cNvSpPr txBox="1"/>
          <p:nvPr/>
        </p:nvSpPr>
        <p:spPr>
          <a:xfrm>
            <a:off x="1205907" y="62009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head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780C87F-8562-4FDB-BBA4-5034E72BD3EE}"/>
              </a:ext>
            </a:extLst>
          </p:cNvPr>
          <p:cNvSpPr txBox="1"/>
          <p:nvPr/>
        </p:nvSpPr>
        <p:spPr>
          <a:xfrm>
            <a:off x="487912" y="232462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None</a:t>
            </a:r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F090934-C518-4E06-AE43-D9F11324EF47}"/>
              </a:ext>
            </a:extLst>
          </p:cNvPr>
          <p:cNvSpPr txBox="1"/>
          <p:nvPr/>
        </p:nvSpPr>
        <p:spPr>
          <a:xfrm>
            <a:off x="10574448" y="137684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None</a:t>
            </a:r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874E723-AC50-453B-8C14-09D61D960621}"/>
              </a:ext>
            </a:extLst>
          </p:cNvPr>
          <p:cNvSpPr txBox="1"/>
          <p:nvPr/>
        </p:nvSpPr>
        <p:spPr>
          <a:xfrm>
            <a:off x="4135902" y="80476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2352052-E44C-4C76-9958-561C82A8B90D}"/>
              </a:ext>
            </a:extLst>
          </p:cNvPr>
          <p:cNvSpPr txBox="1"/>
          <p:nvPr/>
        </p:nvSpPr>
        <p:spPr>
          <a:xfrm>
            <a:off x="5270813" y="74173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/>
              <a:t>prev</a:t>
            </a:r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B10A621-B9C2-47C2-B111-1695E1C78E84}"/>
              </a:ext>
            </a:extLst>
          </p:cNvPr>
          <p:cNvGrpSpPr/>
          <p:nvPr/>
        </p:nvGrpSpPr>
        <p:grpSpPr>
          <a:xfrm>
            <a:off x="9161080" y="3074623"/>
            <a:ext cx="1688124" cy="745588"/>
            <a:chOff x="2912013" y="1209821"/>
            <a:chExt cx="1688124" cy="745588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DE7B3EE-E194-41D9-8CA6-2C473B73F761}"/>
                </a:ext>
              </a:extLst>
            </p:cNvPr>
            <p:cNvSpPr/>
            <p:nvPr/>
          </p:nvSpPr>
          <p:spPr>
            <a:xfrm>
              <a:off x="2912013" y="1209822"/>
              <a:ext cx="464234" cy="7455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19A9AB2-6BE5-43A2-98E6-317A5F050B36}"/>
                </a:ext>
              </a:extLst>
            </p:cNvPr>
            <p:cNvSpPr/>
            <p:nvPr/>
          </p:nvSpPr>
          <p:spPr>
            <a:xfrm>
              <a:off x="3376247" y="1209822"/>
              <a:ext cx="759655" cy="7455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100</a:t>
              </a:r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FAA3303-C211-4878-9064-E8B16C29D83C}"/>
                </a:ext>
              </a:extLst>
            </p:cNvPr>
            <p:cNvSpPr/>
            <p:nvPr/>
          </p:nvSpPr>
          <p:spPr>
            <a:xfrm>
              <a:off x="4135903" y="1209821"/>
              <a:ext cx="464234" cy="7455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80F86C2E-07BB-4A53-A25F-54CA5DB20B5D}"/>
              </a:ext>
            </a:extLst>
          </p:cNvPr>
          <p:cNvSpPr txBox="1"/>
          <p:nvPr/>
        </p:nvSpPr>
        <p:spPr>
          <a:xfrm>
            <a:off x="9615092" y="404060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node</a:t>
            </a:r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0C1EB48-41C9-4111-9A2E-2575E94B3BB8}"/>
              </a:ext>
            </a:extLst>
          </p:cNvPr>
          <p:cNvSpPr txBox="1"/>
          <p:nvPr/>
        </p:nvSpPr>
        <p:spPr>
          <a:xfrm>
            <a:off x="3929438" y="2965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尾插法</a:t>
            </a:r>
            <a:endParaRPr lang="zh-CN" altLang="en-US" b="1" i="1" u="sng">
              <a:solidFill>
                <a:srgbClr val="FF0000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8F505C8-8C75-4132-8455-DC20B721F342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10731385" y="1746175"/>
            <a:ext cx="208708" cy="168282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874FE9E-05C2-45D7-9F5A-ABF1280C9779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1219202" y="1737359"/>
            <a:ext cx="1924932" cy="77193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AF4EF581-C326-4F1C-BCAF-F0D948C5433C}"/>
              </a:ext>
            </a:extLst>
          </p:cNvPr>
          <p:cNvSpPr txBox="1"/>
          <p:nvPr/>
        </p:nvSpPr>
        <p:spPr>
          <a:xfrm>
            <a:off x="6729813" y="4388838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node.prev=cur</a:t>
            </a:r>
          </a:p>
          <a:p>
            <a:r>
              <a:rPr lang="en-US" altLang="zh-CN"/>
              <a:t>cur.next=node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2D6D0D9F-E92A-46C7-8DF2-A254F2030695}"/>
              </a:ext>
            </a:extLst>
          </p:cNvPr>
          <p:cNvGrpSpPr/>
          <p:nvPr/>
        </p:nvGrpSpPr>
        <p:grpSpPr>
          <a:xfrm>
            <a:off x="8667206" y="2083191"/>
            <a:ext cx="494046" cy="987138"/>
            <a:chOff x="7005711" y="3096065"/>
            <a:chExt cx="494046" cy="987138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15313AD-A47A-4F27-8D08-5DB6513807B8}"/>
                </a:ext>
              </a:extLst>
            </p:cNvPr>
            <p:cNvSpPr txBox="1"/>
            <p:nvPr/>
          </p:nvSpPr>
          <p:spPr>
            <a:xfrm>
              <a:off x="7005711" y="3713871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cur</a:t>
              </a:r>
              <a:endParaRPr lang="zh-CN" altLang="en-US"/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4CCBAC1B-8280-4B41-994D-3CA0A2FA35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30798" y="3096065"/>
              <a:ext cx="2" cy="6178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270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E6028C5-A9DD-48AE-8D90-981BF8BAB6FA}"/>
              </a:ext>
            </a:extLst>
          </p:cNvPr>
          <p:cNvGrpSpPr/>
          <p:nvPr/>
        </p:nvGrpSpPr>
        <p:grpSpPr>
          <a:xfrm>
            <a:off x="2912013" y="1209821"/>
            <a:ext cx="1688124" cy="745588"/>
            <a:chOff x="2912013" y="1209821"/>
            <a:chExt cx="1688124" cy="74558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3D3F77E-9D17-4D94-863B-82E90F030F6D}"/>
                </a:ext>
              </a:extLst>
            </p:cNvPr>
            <p:cNvSpPr/>
            <p:nvPr/>
          </p:nvSpPr>
          <p:spPr>
            <a:xfrm>
              <a:off x="2912013" y="1209822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DF6519-2070-4DB4-8119-CEF3548A0BCC}"/>
                </a:ext>
              </a:extLst>
            </p:cNvPr>
            <p:cNvSpPr/>
            <p:nvPr/>
          </p:nvSpPr>
          <p:spPr>
            <a:xfrm>
              <a:off x="3376247" y="1209822"/>
              <a:ext cx="759655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CCA4605-DE42-4BB0-9A0C-64E58934050B}"/>
                </a:ext>
              </a:extLst>
            </p:cNvPr>
            <p:cNvSpPr/>
            <p:nvPr/>
          </p:nvSpPr>
          <p:spPr>
            <a:xfrm>
              <a:off x="4135903" y="1209821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C4F8B9B-A05C-4EE5-8CFE-69F9FCDED087}"/>
              </a:ext>
            </a:extLst>
          </p:cNvPr>
          <p:cNvGrpSpPr/>
          <p:nvPr/>
        </p:nvGrpSpPr>
        <p:grpSpPr>
          <a:xfrm>
            <a:off x="5444200" y="1209821"/>
            <a:ext cx="1688124" cy="745588"/>
            <a:chOff x="2912013" y="1209821"/>
            <a:chExt cx="1688124" cy="74558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89D054D-BFFC-4A17-8E9F-B3D34CC48B8A}"/>
                </a:ext>
              </a:extLst>
            </p:cNvPr>
            <p:cNvSpPr/>
            <p:nvPr/>
          </p:nvSpPr>
          <p:spPr>
            <a:xfrm>
              <a:off x="2912013" y="1209822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B34C1A1-4E3F-4950-8207-202C67E4BAED}"/>
                </a:ext>
              </a:extLst>
            </p:cNvPr>
            <p:cNvSpPr/>
            <p:nvPr/>
          </p:nvSpPr>
          <p:spPr>
            <a:xfrm>
              <a:off x="3376247" y="1209822"/>
              <a:ext cx="759655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AED49EC-EDB2-4182-8BF3-5183D162299D}"/>
                </a:ext>
              </a:extLst>
            </p:cNvPr>
            <p:cNvSpPr/>
            <p:nvPr/>
          </p:nvSpPr>
          <p:spPr>
            <a:xfrm>
              <a:off x="4135903" y="1209821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3782246-02E4-48D7-9E3B-80A26F4290A4}"/>
              </a:ext>
            </a:extLst>
          </p:cNvPr>
          <p:cNvGrpSpPr/>
          <p:nvPr/>
        </p:nvGrpSpPr>
        <p:grpSpPr>
          <a:xfrm>
            <a:off x="8070168" y="1209820"/>
            <a:ext cx="1688124" cy="745588"/>
            <a:chOff x="2912013" y="1209821"/>
            <a:chExt cx="1688124" cy="74558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36B38C-9F6C-4BFC-BC9B-0679DDF37A0D}"/>
                </a:ext>
              </a:extLst>
            </p:cNvPr>
            <p:cNvSpPr/>
            <p:nvPr/>
          </p:nvSpPr>
          <p:spPr>
            <a:xfrm>
              <a:off x="2912013" y="1209822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3340972-9FD4-4C87-AA57-9F81D3231843}"/>
                </a:ext>
              </a:extLst>
            </p:cNvPr>
            <p:cNvSpPr/>
            <p:nvPr/>
          </p:nvSpPr>
          <p:spPr>
            <a:xfrm>
              <a:off x="3376247" y="1209822"/>
              <a:ext cx="759655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2C3506E-CC12-4A3D-99FC-E2F2D64FC770}"/>
                </a:ext>
              </a:extLst>
            </p:cNvPr>
            <p:cNvSpPr/>
            <p:nvPr/>
          </p:nvSpPr>
          <p:spPr>
            <a:xfrm>
              <a:off x="4135903" y="1209821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endParaRPr lang="zh-CN" altLang="en-US"/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797C047-A80E-4DC4-9A1E-B588F9F16E9F}"/>
              </a:ext>
            </a:extLst>
          </p:cNvPr>
          <p:cNvCxnSpPr>
            <a:cxnSpLocks/>
          </p:cNvCxnSpPr>
          <p:nvPr/>
        </p:nvCxnSpPr>
        <p:spPr>
          <a:xfrm flipV="1">
            <a:off x="4656409" y="1413801"/>
            <a:ext cx="731518" cy="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7DA5FA0-272A-4F39-A549-9C9E5C8C3E36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993297" y="1582615"/>
            <a:ext cx="1076871" cy="4186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8F4E7AD-8C8E-4A59-A232-1401EA602B2D}"/>
              </a:ext>
            </a:extLst>
          </p:cNvPr>
          <p:cNvCxnSpPr>
            <a:cxnSpLocks/>
          </p:cNvCxnSpPr>
          <p:nvPr/>
        </p:nvCxnSpPr>
        <p:spPr>
          <a:xfrm flipV="1">
            <a:off x="9786430" y="1561509"/>
            <a:ext cx="731518" cy="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F5D20C3-E0B3-4A04-BDED-2A9E4309BB63}"/>
              </a:ext>
            </a:extLst>
          </p:cNvPr>
          <p:cNvCxnSpPr>
            <a:cxnSpLocks/>
          </p:cNvCxnSpPr>
          <p:nvPr/>
        </p:nvCxnSpPr>
        <p:spPr>
          <a:xfrm flipH="1" flipV="1">
            <a:off x="7230798" y="1737359"/>
            <a:ext cx="1051240" cy="4164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03F5631-DFC1-4AE5-98C5-81204305097E}"/>
              </a:ext>
            </a:extLst>
          </p:cNvPr>
          <p:cNvCxnSpPr>
            <a:cxnSpLocks/>
          </p:cNvCxnSpPr>
          <p:nvPr/>
        </p:nvCxnSpPr>
        <p:spPr>
          <a:xfrm flipH="1">
            <a:off x="4677506" y="1737359"/>
            <a:ext cx="710421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CD26846-2607-40FB-B004-0078436BDCF3}"/>
              </a:ext>
            </a:extLst>
          </p:cNvPr>
          <p:cNvCxnSpPr>
            <a:cxnSpLocks/>
          </p:cNvCxnSpPr>
          <p:nvPr/>
        </p:nvCxnSpPr>
        <p:spPr>
          <a:xfrm flipH="1" flipV="1">
            <a:off x="6413510" y="1955407"/>
            <a:ext cx="551717" cy="152160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52D6B6C-DB37-4904-B333-E9109F690E7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643578" y="913228"/>
            <a:ext cx="1268435" cy="66938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7457587-4662-431F-BD04-40C3BD415F4D}"/>
              </a:ext>
            </a:extLst>
          </p:cNvPr>
          <p:cNvSpPr txBox="1"/>
          <p:nvPr/>
        </p:nvSpPr>
        <p:spPr>
          <a:xfrm>
            <a:off x="1205907" y="62009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head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780C87F-8562-4FDB-BBA4-5034E72BD3EE}"/>
              </a:ext>
            </a:extLst>
          </p:cNvPr>
          <p:cNvSpPr txBox="1"/>
          <p:nvPr/>
        </p:nvSpPr>
        <p:spPr>
          <a:xfrm>
            <a:off x="487912" y="232462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None</a:t>
            </a:r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F090934-C518-4E06-AE43-D9F11324EF47}"/>
              </a:ext>
            </a:extLst>
          </p:cNvPr>
          <p:cNvSpPr txBox="1"/>
          <p:nvPr/>
        </p:nvSpPr>
        <p:spPr>
          <a:xfrm>
            <a:off x="10574448" y="137684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None</a:t>
            </a:r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874E723-AC50-453B-8C14-09D61D960621}"/>
              </a:ext>
            </a:extLst>
          </p:cNvPr>
          <p:cNvSpPr txBox="1"/>
          <p:nvPr/>
        </p:nvSpPr>
        <p:spPr>
          <a:xfrm>
            <a:off x="4135902" y="80476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2352052-E44C-4C76-9958-561C82A8B90D}"/>
              </a:ext>
            </a:extLst>
          </p:cNvPr>
          <p:cNvSpPr txBox="1"/>
          <p:nvPr/>
        </p:nvSpPr>
        <p:spPr>
          <a:xfrm>
            <a:off x="5270813" y="74173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/>
              <a:t>prev</a:t>
            </a:r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B10A621-B9C2-47C2-B111-1695E1C78E84}"/>
              </a:ext>
            </a:extLst>
          </p:cNvPr>
          <p:cNvGrpSpPr/>
          <p:nvPr/>
        </p:nvGrpSpPr>
        <p:grpSpPr>
          <a:xfrm>
            <a:off x="6773150" y="3259153"/>
            <a:ext cx="1688124" cy="745588"/>
            <a:chOff x="2912013" y="1209821"/>
            <a:chExt cx="1688124" cy="745588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DE7B3EE-E194-41D9-8CA6-2C473B73F761}"/>
                </a:ext>
              </a:extLst>
            </p:cNvPr>
            <p:cNvSpPr/>
            <p:nvPr/>
          </p:nvSpPr>
          <p:spPr>
            <a:xfrm>
              <a:off x="2912013" y="1209822"/>
              <a:ext cx="464234" cy="7455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19A9AB2-6BE5-43A2-98E6-317A5F050B36}"/>
                </a:ext>
              </a:extLst>
            </p:cNvPr>
            <p:cNvSpPr/>
            <p:nvPr/>
          </p:nvSpPr>
          <p:spPr>
            <a:xfrm>
              <a:off x="3376247" y="1209822"/>
              <a:ext cx="759655" cy="7455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100</a:t>
              </a:r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FAA3303-C211-4878-9064-E8B16C29D83C}"/>
                </a:ext>
              </a:extLst>
            </p:cNvPr>
            <p:cNvSpPr/>
            <p:nvPr/>
          </p:nvSpPr>
          <p:spPr>
            <a:xfrm>
              <a:off x="4135903" y="1209821"/>
              <a:ext cx="464234" cy="7455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D4DFA5A0-986C-47DF-BE69-D821D2B84F41}"/>
              </a:ext>
            </a:extLst>
          </p:cNvPr>
          <p:cNvGrpSpPr/>
          <p:nvPr/>
        </p:nvGrpSpPr>
        <p:grpSpPr>
          <a:xfrm>
            <a:off x="8800011" y="2200392"/>
            <a:ext cx="494046" cy="987138"/>
            <a:chOff x="7005711" y="3096065"/>
            <a:chExt cx="494046" cy="987138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D51E948-76A1-4599-A9B6-EC27D270EE5D}"/>
                </a:ext>
              </a:extLst>
            </p:cNvPr>
            <p:cNvSpPr txBox="1"/>
            <p:nvPr/>
          </p:nvSpPr>
          <p:spPr>
            <a:xfrm>
              <a:off x="7005711" y="3713871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cur</a:t>
              </a:r>
              <a:endParaRPr lang="zh-CN" altLang="en-US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07092464-5D6B-40DF-9574-7413972CA2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30798" y="3096065"/>
              <a:ext cx="2" cy="6178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80F86C2E-07BB-4A53-A25F-54CA5DB20B5D}"/>
              </a:ext>
            </a:extLst>
          </p:cNvPr>
          <p:cNvSpPr txBox="1"/>
          <p:nvPr/>
        </p:nvSpPr>
        <p:spPr>
          <a:xfrm>
            <a:off x="7230798" y="408459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node</a:t>
            </a:r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0C1EB48-41C9-4111-9A2E-2575E94B3BB8}"/>
              </a:ext>
            </a:extLst>
          </p:cNvPr>
          <p:cNvSpPr txBox="1"/>
          <p:nvPr/>
        </p:nvSpPr>
        <p:spPr>
          <a:xfrm>
            <a:off x="3929438" y="296540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指定位置插入</a:t>
            </a:r>
            <a:r>
              <a:rPr lang="en-US" altLang="zh-CN"/>
              <a:t>---</a:t>
            </a:r>
            <a:r>
              <a:rPr lang="zh-CN" altLang="en-US"/>
              <a:t>在</a:t>
            </a:r>
            <a:r>
              <a:rPr lang="en-US" altLang="zh-CN"/>
              <a:t>2</a:t>
            </a:r>
            <a:r>
              <a:rPr lang="zh-CN" altLang="en-US"/>
              <a:t>的位置插入</a:t>
            </a:r>
            <a:r>
              <a:rPr lang="en-US" altLang="zh-CN"/>
              <a:t>100</a:t>
            </a:r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8F505C8-8C75-4132-8455-DC20B721F342}"/>
              </a:ext>
            </a:extLst>
          </p:cNvPr>
          <p:cNvCxnSpPr>
            <a:cxnSpLocks/>
          </p:cNvCxnSpPr>
          <p:nvPr/>
        </p:nvCxnSpPr>
        <p:spPr>
          <a:xfrm flipV="1">
            <a:off x="8372526" y="1955407"/>
            <a:ext cx="294679" cy="130374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874FE9E-05C2-45D7-9F5A-ABF1280C9779}"/>
              </a:ext>
            </a:extLst>
          </p:cNvPr>
          <p:cNvCxnSpPr>
            <a:cxnSpLocks/>
          </p:cNvCxnSpPr>
          <p:nvPr/>
        </p:nvCxnSpPr>
        <p:spPr>
          <a:xfrm flipH="1">
            <a:off x="1069145" y="1737359"/>
            <a:ext cx="2074989" cy="58727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964A4C6-5865-455E-AC48-4068F95D8E13}"/>
              </a:ext>
            </a:extLst>
          </p:cNvPr>
          <p:cNvSpPr txBox="1"/>
          <p:nvPr/>
        </p:nvSpPr>
        <p:spPr>
          <a:xfrm>
            <a:off x="6668089" y="4846820"/>
            <a:ext cx="3346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将</a:t>
            </a:r>
            <a:r>
              <a:rPr lang="en-US" altLang="zh-CN"/>
              <a:t>node</a:t>
            </a:r>
            <a:r>
              <a:rPr lang="zh-CN" altLang="en-US"/>
              <a:t>与前后先连接起来</a:t>
            </a:r>
            <a:endParaRPr lang="en-US" altLang="zh-CN"/>
          </a:p>
          <a:p>
            <a:r>
              <a:rPr lang="en-US" altLang="zh-CN"/>
              <a:t>  node</a:t>
            </a:r>
            <a:r>
              <a:rPr lang="en-US" altLang="zh-CN" err="1"/>
              <a:t>.next</a:t>
            </a:r>
            <a:r>
              <a:rPr lang="en-US" altLang="zh-CN"/>
              <a:t>=cur</a:t>
            </a:r>
          </a:p>
          <a:p>
            <a:r>
              <a:rPr lang="en-US" altLang="zh-CN"/>
              <a:t>  node.prev=cur.prev</a:t>
            </a:r>
          </a:p>
          <a:p>
            <a:endParaRPr lang="en-US" altLang="zh-CN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035C4C0-E37C-4E9C-AF7C-3A01A19D3034}"/>
              </a:ext>
            </a:extLst>
          </p:cNvPr>
          <p:cNvSpPr txBox="1"/>
          <p:nvPr/>
        </p:nvSpPr>
        <p:spPr>
          <a:xfrm>
            <a:off x="8834317" y="8607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6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E6028C5-A9DD-48AE-8D90-981BF8BAB6FA}"/>
              </a:ext>
            </a:extLst>
          </p:cNvPr>
          <p:cNvGrpSpPr/>
          <p:nvPr/>
        </p:nvGrpSpPr>
        <p:grpSpPr>
          <a:xfrm>
            <a:off x="2912013" y="1209821"/>
            <a:ext cx="1688124" cy="745588"/>
            <a:chOff x="2912013" y="1209821"/>
            <a:chExt cx="1688124" cy="74558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3D3F77E-9D17-4D94-863B-82E90F030F6D}"/>
                </a:ext>
              </a:extLst>
            </p:cNvPr>
            <p:cNvSpPr/>
            <p:nvPr/>
          </p:nvSpPr>
          <p:spPr>
            <a:xfrm>
              <a:off x="2912013" y="1209822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DF6519-2070-4DB4-8119-CEF3548A0BCC}"/>
                </a:ext>
              </a:extLst>
            </p:cNvPr>
            <p:cNvSpPr/>
            <p:nvPr/>
          </p:nvSpPr>
          <p:spPr>
            <a:xfrm>
              <a:off x="3376247" y="1209822"/>
              <a:ext cx="759655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CCA4605-DE42-4BB0-9A0C-64E58934050B}"/>
                </a:ext>
              </a:extLst>
            </p:cNvPr>
            <p:cNvSpPr/>
            <p:nvPr/>
          </p:nvSpPr>
          <p:spPr>
            <a:xfrm>
              <a:off x="4135903" y="1209821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C4F8B9B-A05C-4EE5-8CFE-69F9FCDED087}"/>
              </a:ext>
            </a:extLst>
          </p:cNvPr>
          <p:cNvGrpSpPr/>
          <p:nvPr/>
        </p:nvGrpSpPr>
        <p:grpSpPr>
          <a:xfrm>
            <a:off x="5444200" y="1209821"/>
            <a:ext cx="1688124" cy="745588"/>
            <a:chOff x="2912013" y="1209821"/>
            <a:chExt cx="1688124" cy="74558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89D054D-BFFC-4A17-8E9F-B3D34CC48B8A}"/>
                </a:ext>
              </a:extLst>
            </p:cNvPr>
            <p:cNvSpPr/>
            <p:nvPr/>
          </p:nvSpPr>
          <p:spPr>
            <a:xfrm>
              <a:off x="2912013" y="1209822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B34C1A1-4E3F-4950-8207-202C67E4BAED}"/>
                </a:ext>
              </a:extLst>
            </p:cNvPr>
            <p:cNvSpPr/>
            <p:nvPr/>
          </p:nvSpPr>
          <p:spPr>
            <a:xfrm>
              <a:off x="3376247" y="1209822"/>
              <a:ext cx="759655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AED49EC-EDB2-4182-8BF3-5183D162299D}"/>
                </a:ext>
              </a:extLst>
            </p:cNvPr>
            <p:cNvSpPr/>
            <p:nvPr/>
          </p:nvSpPr>
          <p:spPr>
            <a:xfrm>
              <a:off x="4135903" y="1209821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3782246-02E4-48D7-9E3B-80A26F4290A4}"/>
              </a:ext>
            </a:extLst>
          </p:cNvPr>
          <p:cNvGrpSpPr/>
          <p:nvPr/>
        </p:nvGrpSpPr>
        <p:grpSpPr>
          <a:xfrm>
            <a:off x="8070168" y="1209820"/>
            <a:ext cx="1688124" cy="745588"/>
            <a:chOff x="2912013" y="1209821"/>
            <a:chExt cx="1688124" cy="74558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36B38C-9F6C-4BFC-BC9B-0679DDF37A0D}"/>
                </a:ext>
              </a:extLst>
            </p:cNvPr>
            <p:cNvSpPr/>
            <p:nvPr/>
          </p:nvSpPr>
          <p:spPr>
            <a:xfrm>
              <a:off x="2912013" y="1209822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3340972-9FD4-4C87-AA57-9F81D3231843}"/>
                </a:ext>
              </a:extLst>
            </p:cNvPr>
            <p:cNvSpPr/>
            <p:nvPr/>
          </p:nvSpPr>
          <p:spPr>
            <a:xfrm>
              <a:off x="3376247" y="1209822"/>
              <a:ext cx="759655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2C3506E-CC12-4A3D-99FC-E2F2D64FC770}"/>
                </a:ext>
              </a:extLst>
            </p:cNvPr>
            <p:cNvSpPr/>
            <p:nvPr/>
          </p:nvSpPr>
          <p:spPr>
            <a:xfrm>
              <a:off x="4135903" y="1209821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endParaRPr lang="zh-CN" altLang="en-US"/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797C047-A80E-4DC4-9A1E-B588F9F16E9F}"/>
              </a:ext>
            </a:extLst>
          </p:cNvPr>
          <p:cNvCxnSpPr>
            <a:cxnSpLocks/>
          </p:cNvCxnSpPr>
          <p:nvPr/>
        </p:nvCxnSpPr>
        <p:spPr>
          <a:xfrm flipV="1">
            <a:off x="4656409" y="1413801"/>
            <a:ext cx="731518" cy="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7DA5FA0-272A-4F39-A549-9C9E5C8C3E36}"/>
              </a:ext>
            </a:extLst>
          </p:cNvPr>
          <p:cNvCxnSpPr>
            <a:cxnSpLocks/>
          </p:cNvCxnSpPr>
          <p:nvPr/>
        </p:nvCxnSpPr>
        <p:spPr>
          <a:xfrm>
            <a:off x="6993297" y="1624479"/>
            <a:ext cx="139026" cy="164290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8F4E7AD-8C8E-4A59-A232-1401EA602B2D}"/>
              </a:ext>
            </a:extLst>
          </p:cNvPr>
          <p:cNvCxnSpPr>
            <a:cxnSpLocks/>
          </p:cNvCxnSpPr>
          <p:nvPr/>
        </p:nvCxnSpPr>
        <p:spPr>
          <a:xfrm flipV="1">
            <a:off x="9786430" y="1561509"/>
            <a:ext cx="731518" cy="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F5D20C3-E0B3-4A04-BDED-2A9E4309BB63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7132324" y="1582615"/>
            <a:ext cx="1149714" cy="19638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03F5631-DFC1-4AE5-98C5-81204305097E}"/>
              </a:ext>
            </a:extLst>
          </p:cNvPr>
          <p:cNvCxnSpPr>
            <a:cxnSpLocks/>
          </p:cNvCxnSpPr>
          <p:nvPr/>
        </p:nvCxnSpPr>
        <p:spPr>
          <a:xfrm flipH="1">
            <a:off x="4677506" y="1737359"/>
            <a:ext cx="710421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CD26846-2607-40FB-B004-0078436BDCF3}"/>
              </a:ext>
            </a:extLst>
          </p:cNvPr>
          <p:cNvCxnSpPr>
            <a:cxnSpLocks/>
          </p:cNvCxnSpPr>
          <p:nvPr/>
        </p:nvCxnSpPr>
        <p:spPr>
          <a:xfrm flipH="1" flipV="1">
            <a:off x="6413510" y="1955407"/>
            <a:ext cx="551717" cy="152160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52D6B6C-DB37-4904-B333-E9109F690E7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643578" y="913228"/>
            <a:ext cx="1268435" cy="66938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7457587-4662-431F-BD04-40C3BD415F4D}"/>
              </a:ext>
            </a:extLst>
          </p:cNvPr>
          <p:cNvSpPr txBox="1"/>
          <p:nvPr/>
        </p:nvSpPr>
        <p:spPr>
          <a:xfrm>
            <a:off x="1205907" y="62009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head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780C87F-8562-4FDB-BBA4-5034E72BD3EE}"/>
              </a:ext>
            </a:extLst>
          </p:cNvPr>
          <p:cNvSpPr txBox="1"/>
          <p:nvPr/>
        </p:nvSpPr>
        <p:spPr>
          <a:xfrm>
            <a:off x="487912" y="232462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None</a:t>
            </a:r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F090934-C518-4E06-AE43-D9F11324EF47}"/>
              </a:ext>
            </a:extLst>
          </p:cNvPr>
          <p:cNvSpPr txBox="1"/>
          <p:nvPr/>
        </p:nvSpPr>
        <p:spPr>
          <a:xfrm>
            <a:off x="10574448" y="137684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None</a:t>
            </a:r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874E723-AC50-453B-8C14-09D61D960621}"/>
              </a:ext>
            </a:extLst>
          </p:cNvPr>
          <p:cNvSpPr txBox="1"/>
          <p:nvPr/>
        </p:nvSpPr>
        <p:spPr>
          <a:xfrm>
            <a:off x="4135902" y="80476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2352052-E44C-4C76-9958-561C82A8B90D}"/>
              </a:ext>
            </a:extLst>
          </p:cNvPr>
          <p:cNvSpPr txBox="1"/>
          <p:nvPr/>
        </p:nvSpPr>
        <p:spPr>
          <a:xfrm>
            <a:off x="5270813" y="74173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/>
              <a:t>prev</a:t>
            </a:r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B10A621-B9C2-47C2-B111-1695E1C78E84}"/>
              </a:ext>
            </a:extLst>
          </p:cNvPr>
          <p:cNvGrpSpPr/>
          <p:nvPr/>
        </p:nvGrpSpPr>
        <p:grpSpPr>
          <a:xfrm>
            <a:off x="6773150" y="3259153"/>
            <a:ext cx="1688124" cy="745588"/>
            <a:chOff x="2912013" y="1209821"/>
            <a:chExt cx="1688124" cy="745588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DE7B3EE-E194-41D9-8CA6-2C473B73F761}"/>
                </a:ext>
              </a:extLst>
            </p:cNvPr>
            <p:cNvSpPr/>
            <p:nvPr/>
          </p:nvSpPr>
          <p:spPr>
            <a:xfrm>
              <a:off x="2912013" y="1209822"/>
              <a:ext cx="464234" cy="7455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19A9AB2-6BE5-43A2-98E6-317A5F050B36}"/>
                </a:ext>
              </a:extLst>
            </p:cNvPr>
            <p:cNvSpPr/>
            <p:nvPr/>
          </p:nvSpPr>
          <p:spPr>
            <a:xfrm>
              <a:off x="3376247" y="1209822"/>
              <a:ext cx="759655" cy="7455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100</a:t>
              </a:r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FAA3303-C211-4878-9064-E8B16C29D83C}"/>
                </a:ext>
              </a:extLst>
            </p:cNvPr>
            <p:cNvSpPr/>
            <p:nvPr/>
          </p:nvSpPr>
          <p:spPr>
            <a:xfrm>
              <a:off x="4135903" y="1209821"/>
              <a:ext cx="464234" cy="7455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D4DFA5A0-986C-47DF-BE69-D821D2B84F41}"/>
              </a:ext>
            </a:extLst>
          </p:cNvPr>
          <p:cNvGrpSpPr/>
          <p:nvPr/>
        </p:nvGrpSpPr>
        <p:grpSpPr>
          <a:xfrm>
            <a:off x="8800011" y="2200392"/>
            <a:ext cx="494046" cy="987138"/>
            <a:chOff x="7005711" y="3096065"/>
            <a:chExt cx="494046" cy="987138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D51E948-76A1-4599-A9B6-EC27D270EE5D}"/>
                </a:ext>
              </a:extLst>
            </p:cNvPr>
            <p:cNvSpPr txBox="1"/>
            <p:nvPr/>
          </p:nvSpPr>
          <p:spPr>
            <a:xfrm>
              <a:off x="7005711" y="3713871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cur</a:t>
              </a:r>
              <a:endParaRPr lang="zh-CN" altLang="en-US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07092464-5D6B-40DF-9574-7413972CA2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30798" y="3096065"/>
              <a:ext cx="2" cy="6178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80F86C2E-07BB-4A53-A25F-54CA5DB20B5D}"/>
              </a:ext>
            </a:extLst>
          </p:cNvPr>
          <p:cNvSpPr txBox="1"/>
          <p:nvPr/>
        </p:nvSpPr>
        <p:spPr>
          <a:xfrm>
            <a:off x="7230798" y="408459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node</a:t>
            </a:r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0C1EB48-41C9-4111-9A2E-2575E94B3BB8}"/>
              </a:ext>
            </a:extLst>
          </p:cNvPr>
          <p:cNvSpPr txBox="1"/>
          <p:nvPr/>
        </p:nvSpPr>
        <p:spPr>
          <a:xfrm>
            <a:off x="3929438" y="296540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指定位置插入</a:t>
            </a:r>
            <a:r>
              <a:rPr lang="en-US" altLang="zh-CN"/>
              <a:t>---</a:t>
            </a:r>
            <a:r>
              <a:rPr lang="zh-CN" altLang="en-US"/>
              <a:t>在</a:t>
            </a:r>
            <a:r>
              <a:rPr lang="en-US" altLang="zh-CN"/>
              <a:t>2</a:t>
            </a:r>
            <a:r>
              <a:rPr lang="zh-CN" altLang="en-US"/>
              <a:t>的位置插入</a:t>
            </a:r>
            <a:r>
              <a:rPr lang="en-US" altLang="zh-CN"/>
              <a:t>100</a:t>
            </a:r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8F505C8-8C75-4132-8455-DC20B721F342}"/>
              </a:ext>
            </a:extLst>
          </p:cNvPr>
          <p:cNvCxnSpPr>
            <a:cxnSpLocks/>
          </p:cNvCxnSpPr>
          <p:nvPr/>
        </p:nvCxnSpPr>
        <p:spPr>
          <a:xfrm flipV="1">
            <a:off x="8372526" y="1955407"/>
            <a:ext cx="294679" cy="130374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874FE9E-05C2-45D7-9F5A-ABF1280C9779}"/>
              </a:ext>
            </a:extLst>
          </p:cNvPr>
          <p:cNvCxnSpPr>
            <a:cxnSpLocks/>
          </p:cNvCxnSpPr>
          <p:nvPr/>
        </p:nvCxnSpPr>
        <p:spPr>
          <a:xfrm flipH="1">
            <a:off x="1069145" y="1737359"/>
            <a:ext cx="2074989" cy="58727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964A4C6-5865-455E-AC48-4068F95D8E13}"/>
              </a:ext>
            </a:extLst>
          </p:cNvPr>
          <p:cNvSpPr txBox="1"/>
          <p:nvPr/>
        </p:nvSpPr>
        <p:spPr>
          <a:xfrm>
            <a:off x="4275132" y="4187988"/>
            <a:ext cx="28023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2.</a:t>
            </a:r>
            <a:r>
              <a:rPr lang="zh-CN" altLang="en-US"/>
              <a:t>先写</a:t>
            </a:r>
            <a:r>
              <a:rPr lang="en-US" altLang="zh-CN"/>
              <a:t>cur.prev.next</a:t>
            </a:r>
            <a:r>
              <a:rPr lang="zh-CN" altLang="en-US"/>
              <a:t>，</a:t>
            </a:r>
            <a:endParaRPr lang="en-US" altLang="zh-CN"/>
          </a:p>
          <a:p>
            <a:r>
              <a:rPr lang="zh-CN" altLang="en-US"/>
              <a:t>此时</a:t>
            </a:r>
            <a:r>
              <a:rPr lang="en-US" altLang="zh-CN"/>
              <a:t>cur</a:t>
            </a:r>
            <a:r>
              <a:rPr lang="zh-CN" altLang="en-US"/>
              <a:t>和前驱节点还连着</a:t>
            </a:r>
            <a:endParaRPr lang="en-US" altLang="zh-CN"/>
          </a:p>
          <a:p>
            <a:r>
              <a:rPr lang="zh-CN" altLang="en-US"/>
              <a:t>可以直接用</a:t>
            </a:r>
            <a:r>
              <a:rPr lang="en-US" altLang="zh-CN"/>
              <a:t>cur</a:t>
            </a:r>
            <a:r>
              <a:rPr lang="zh-CN" altLang="en-US"/>
              <a:t>操作</a:t>
            </a:r>
            <a:endParaRPr lang="en-US" altLang="zh-CN"/>
          </a:p>
          <a:p>
            <a:r>
              <a:rPr lang="en-US" altLang="zh-CN"/>
              <a:t>cur.prev.next=node</a:t>
            </a:r>
          </a:p>
          <a:p>
            <a:endParaRPr lang="en-US" altLang="zh-CN"/>
          </a:p>
          <a:p>
            <a:r>
              <a:rPr lang="zh-CN" altLang="en-US"/>
              <a:t>再写</a:t>
            </a:r>
            <a:r>
              <a:rPr lang="en-US" altLang="zh-CN"/>
              <a:t>cur.prev</a:t>
            </a:r>
          </a:p>
          <a:p>
            <a:r>
              <a:rPr lang="en-US" altLang="zh-CN"/>
              <a:t>cur.prev=node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4FA8D74-EA77-4C5C-B6BA-EED5D1CCEA21}"/>
              </a:ext>
            </a:extLst>
          </p:cNvPr>
          <p:cNvSpPr/>
          <p:nvPr/>
        </p:nvSpPr>
        <p:spPr>
          <a:xfrm>
            <a:off x="853557" y="36283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将</a:t>
            </a:r>
            <a:r>
              <a:rPr lang="en-US" altLang="zh-CN"/>
              <a:t>node</a:t>
            </a:r>
            <a:r>
              <a:rPr lang="zh-CN" altLang="en-US"/>
              <a:t>与前后先连接起来</a:t>
            </a:r>
            <a:endParaRPr lang="en-US" altLang="zh-CN"/>
          </a:p>
          <a:p>
            <a:r>
              <a:rPr lang="en-US" altLang="zh-CN"/>
              <a:t>node.next=cur</a:t>
            </a:r>
          </a:p>
          <a:p>
            <a:r>
              <a:rPr lang="en-US" altLang="zh-CN"/>
              <a:t>node.prev=cur.prev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7E2C2D88-ACA0-4A3B-8EF7-355E159D6F61}"/>
              </a:ext>
            </a:extLst>
          </p:cNvPr>
          <p:cNvSpPr txBox="1"/>
          <p:nvPr/>
        </p:nvSpPr>
        <p:spPr>
          <a:xfrm>
            <a:off x="8834317" y="8607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B8ECC360-567F-429D-AA7C-EC19EC04CD29}"/>
              </a:ext>
            </a:extLst>
          </p:cNvPr>
          <p:cNvSpPr txBox="1"/>
          <p:nvPr/>
        </p:nvSpPr>
        <p:spPr>
          <a:xfrm>
            <a:off x="9140811" y="4269260"/>
            <a:ext cx="2137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node.next=cur</a:t>
            </a:r>
          </a:p>
          <a:p>
            <a:r>
              <a:rPr lang="en-US" altLang="zh-CN"/>
              <a:t>node.prev=cur.prev</a:t>
            </a:r>
          </a:p>
          <a:p>
            <a:r>
              <a:rPr lang="en-US" altLang="zh-CN"/>
              <a:t>cur.prev.next=node</a:t>
            </a:r>
          </a:p>
          <a:p>
            <a:r>
              <a:rPr lang="en-US" altLang="zh-CN"/>
              <a:t>cur.prev=node</a:t>
            </a:r>
          </a:p>
        </p:txBody>
      </p:sp>
    </p:spTree>
    <p:extLst>
      <p:ext uri="{BB962C8B-B14F-4D97-AF65-F5344CB8AC3E}">
        <p14:creationId xmlns:p14="http://schemas.microsoft.com/office/powerpoint/2010/main" val="216195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E6028C5-A9DD-48AE-8D90-981BF8BAB6FA}"/>
              </a:ext>
            </a:extLst>
          </p:cNvPr>
          <p:cNvGrpSpPr/>
          <p:nvPr/>
        </p:nvGrpSpPr>
        <p:grpSpPr>
          <a:xfrm>
            <a:off x="2912013" y="1209821"/>
            <a:ext cx="1688124" cy="745588"/>
            <a:chOff x="2912013" y="1209821"/>
            <a:chExt cx="1688124" cy="74558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3D3F77E-9D17-4D94-863B-82E90F030F6D}"/>
                </a:ext>
              </a:extLst>
            </p:cNvPr>
            <p:cNvSpPr/>
            <p:nvPr/>
          </p:nvSpPr>
          <p:spPr>
            <a:xfrm>
              <a:off x="2912013" y="1209822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DF6519-2070-4DB4-8119-CEF3548A0BCC}"/>
                </a:ext>
              </a:extLst>
            </p:cNvPr>
            <p:cNvSpPr/>
            <p:nvPr/>
          </p:nvSpPr>
          <p:spPr>
            <a:xfrm>
              <a:off x="3376247" y="1209822"/>
              <a:ext cx="759655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CCA4605-DE42-4BB0-9A0C-64E58934050B}"/>
                </a:ext>
              </a:extLst>
            </p:cNvPr>
            <p:cNvSpPr/>
            <p:nvPr/>
          </p:nvSpPr>
          <p:spPr>
            <a:xfrm>
              <a:off x="4135903" y="1209821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C4F8B9B-A05C-4EE5-8CFE-69F9FCDED087}"/>
              </a:ext>
            </a:extLst>
          </p:cNvPr>
          <p:cNvGrpSpPr/>
          <p:nvPr/>
        </p:nvGrpSpPr>
        <p:grpSpPr>
          <a:xfrm>
            <a:off x="5444200" y="1209821"/>
            <a:ext cx="1688124" cy="745588"/>
            <a:chOff x="2912013" y="1209821"/>
            <a:chExt cx="1688124" cy="74558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89D054D-BFFC-4A17-8E9F-B3D34CC48B8A}"/>
                </a:ext>
              </a:extLst>
            </p:cNvPr>
            <p:cNvSpPr/>
            <p:nvPr/>
          </p:nvSpPr>
          <p:spPr>
            <a:xfrm>
              <a:off x="2912013" y="1209822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B34C1A1-4E3F-4950-8207-202C67E4BAED}"/>
                </a:ext>
              </a:extLst>
            </p:cNvPr>
            <p:cNvSpPr/>
            <p:nvPr/>
          </p:nvSpPr>
          <p:spPr>
            <a:xfrm>
              <a:off x="3376247" y="1209822"/>
              <a:ext cx="759655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AED49EC-EDB2-4182-8BF3-5183D162299D}"/>
                </a:ext>
              </a:extLst>
            </p:cNvPr>
            <p:cNvSpPr/>
            <p:nvPr/>
          </p:nvSpPr>
          <p:spPr>
            <a:xfrm>
              <a:off x="4135903" y="1209821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3782246-02E4-48D7-9E3B-80A26F4290A4}"/>
              </a:ext>
            </a:extLst>
          </p:cNvPr>
          <p:cNvGrpSpPr/>
          <p:nvPr/>
        </p:nvGrpSpPr>
        <p:grpSpPr>
          <a:xfrm>
            <a:off x="8070168" y="1209820"/>
            <a:ext cx="1688124" cy="745588"/>
            <a:chOff x="2912013" y="1209821"/>
            <a:chExt cx="1688124" cy="74558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36B38C-9F6C-4BFC-BC9B-0679DDF37A0D}"/>
                </a:ext>
              </a:extLst>
            </p:cNvPr>
            <p:cNvSpPr/>
            <p:nvPr/>
          </p:nvSpPr>
          <p:spPr>
            <a:xfrm>
              <a:off x="2912013" y="1209822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3340972-9FD4-4C87-AA57-9F81D3231843}"/>
                </a:ext>
              </a:extLst>
            </p:cNvPr>
            <p:cNvSpPr/>
            <p:nvPr/>
          </p:nvSpPr>
          <p:spPr>
            <a:xfrm>
              <a:off x="3376247" y="1209822"/>
              <a:ext cx="759655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2C3506E-CC12-4A3D-99FC-E2F2D64FC770}"/>
                </a:ext>
              </a:extLst>
            </p:cNvPr>
            <p:cNvSpPr/>
            <p:nvPr/>
          </p:nvSpPr>
          <p:spPr>
            <a:xfrm>
              <a:off x="4135903" y="1209821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endParaRPr lang="zh-CN" altLang="en-US"/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797C047-A80E-4DC4-9A1E-B588F9F16E9F}"/>
              </a:ext>
            </a:extLst>
          </p:cNvPr>
          <p:cNvCxnSpPr>
            <a:cxnSpLocks/>
          </p:cNvCxnSpPr>
          <p:nvPr/>
        </p:nvCxnSpPr>
        <p:spPr>
          <a:xfrm flipV="1">
            <a:off x="4656409" y="1413801"/>
            <a:ext cx="731518" cy="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7DA5FA0-272A-4F39-A549-9C9E5C8C3E36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993297" y="1582615"/>
            <a:ext cx="1076871" cy="4186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8F4E7AD-8C8E-4A59-A232-1401EA602B2D}"/>
              </a:ext>
            </a:extLst>
          </p:cNvPr>
          <p:cNvCxnSpPr>
            <a:cxnSpLocks/>
          </p:cNvCxnSpPr>
          <p:nvPr/>
        </p:nvCxnSpPr>
        <p:spPr>
          <a:xfrm flipV="1">
            <a:off x="9786430" y="1561509"/>
            <a:ext cx="731518" cy="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F5D20C3-E0B3-4A04-BDED-2A9E4309BB63}"/>
              </a:ext>
            </a:extLst>
          </p:cNvPr>
          <p:cNvCxnSpPr>
            <a:cxnSpLocks/>
          </p:cNvCxnSpPr>
          <p:nvPr/>
        </p:nvCxnSpPr>
        <p:spPr>
          <a:xfrm flipH="1">
            <a:off x="8070168" y="1778999"/>
            <a:ext cx="211870" cy="140853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03F5631-DFC1-4AE5-98C5-81204305097E}"/>
              </a:ext>
            </a:extLst>
          </p:cNvPr>
          <p:cNvCxnSpPr>
            <a:cxnSpLocks/>
          </p:cNvCxnSpPr>
          <p:nvPr/>
        </p:nvCxnSpPr>
        <p:spPr>
          <a:xfrm flipH="1">
            <a:off x="4677506" y="1737359"/>
            <a:ext cx="710421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CD26846-2607-40FB-B004-0078436BDCF3}"/>
              </a:ext>
            </a:extLst>
          </p:cNvPr>
          <p:cNvCxnSpPr>
            <a:cxnSpLocks/>
          </p:cNvCxnSpPr>
          <p:nvPr/>
        </p:nvCxnSpPr>
        <p:spPr>
          <a:xfrm flipH="1" flipV="1">
            <a:off x="6413510" y="1955407"/>
            <a:ext cx="551717" cy="152160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52D6B6C-DB37-4904-B333-E9109F690E7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643578" y="913228"/>
            <a:ext cx="1268435" cy="66938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7457587-4662-431F-BD04-40C3BD415F4D}"/>
              </a:ext>
            </a:extLst>
          </p:cNvPr>
          <p:cNvSpPr txBox="1"/>
          <p:nvPr/>
        </p:nvSpPr>
        <p:spPr>
          <a:xfrm>
            <a:off x="1205907" y="62009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head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780C87F-8562-4FDB-BBA4-5034E72BD3EE}"/>
              </a:ext>
            </a:extLst>
          </p:cNvPr>
          <p:cNvSpPr txBox="1"/>
          <p:nvPr/>
        </p:nvSpPr>
        <p:spPr>
          <a:xfrm>
            <a:off x="487912" y="232462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None</a:t>
            </a:r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F090934-C518-4E06-AE43-D9F11324EF47}"/>
              </a:ext>
            </a:extLst>
          </p:cNvPr>
          <p:cNvSpPr txBox="1"/>
          <p:nvPr/>
        </p:nvSpPr>
        <p:spPr>
          <a:xfrm>
            <a:off x="10574448" y="137684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None</a:t>
            </a:r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874E723-AC50-453B-8C14-09D61D960621}"/>
              </a:ext>
            </a:extLst>
          </p:cNvPr>
          <p:cNvSpPr txBox="1"/>
          <p:nvPr/>
        </p:nvSpPr>
        <p:spPr>
          <a:xfrm>
            <a:off x="4135902" y="80476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2352052-E44C-4C76-9958-561C82A8B90D}"/>
              </a:ext>
            </a:extLst>
          </p:cNvPr>
          <p:cNvSpPr txBox="1"/>
          <p:nvPr/>
        </p:nvSpPr>
        <p:spPr>
          <a:xfrm>
            <a:off x="5270813" y="74173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/>
              <a:t>prev</a:t>
            </a:r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B10A621-B9C2-47C2-B111-1695E1C78E84}"/>
              </a:ext>
            </a:extLst>
          </p:cNvPr>
          <p:cNvGrpSpPr/>
          <p:nvPr/>
        </p:nvGrpSpPr>
        <p:grpSpPr>
          <a:xfrm>
            <a:off x="6773150" y="3259153"/>
            <a:ext cx="1688124" cy="745588"/>
            <a:chOff x="2912013" y="1209821"/>
            <a:chExt cx="1688124" cy="745588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DE7B3EE-E194-41D9-8CA6-2C473B73F761}"/>
                </a:ext>
              </a:extLst>
            </p:cNvPr>
            <p:cNvSpPr/>
            <p:nvPr/>
          </p:nvSpPr>
          <p:spPr>
            <a:xfrm>
              <a:off x="2912013" y="1209822"/>
              <a:ext cx="464234" cy="7455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19A9AB2-6BE5-43A2-98E6-317A5F050B36}"/>
                </a:ext>
              </a:extLst>
            </p:cNvPr>
            <p:cNvSpPr/>
            <p:nvPr/>
          </p:nvSpPr>
          <p:spPr>
            <a:xfrm>
              <a:off x="3376247" y="1209822"/>
              <a:ext cx="759655" cy="7455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100</a:t>
              </a:r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FAA3303-C211-4878-9064-E8B16C29D83C}"/>
                </a:ext>
              </a:extLst>
            </p:cNvPr>
            <p:cNvSpPr/>
            <p:nvPr/>
          </p:nvSpPr>
          <p:spPr>
            <a:xfrm>
              <a:off x="4135903" y="1209821"/>
              <a:ext cx="464234" cy="7455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D4DFA5A0-986C-47DF-BE69-D821D2B84F41}"/>
              </a:ext>
            </a:extLst>
          </p:cNvPr>
          <p:cNvGrpSpPr/>
          <p:nvPr/>
        </p:nvGrpSpPr>
        <p:grpSpPr>
          <a:xfrm>
            <a:off x="8800011" y="2200392"/>
            <a:ext cx="494046" cy="987138"/>
            <a:chOff x="7005711" y="3096065"/>
            <a:chExt cx="494046" cy="987138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D51E948-76A1-4599-A9B6-EC27D270EE5D}"/>
                </a:ext>
              </a:extLst>
            </p:cNvPr>
            <p:cNvSpPr txBox="1"/>
            <p:nvPr/>
          </p:nvSpPr>
          <p:spPr>
            <a:xfrm>
              <a:off x="7005711" y="3713871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cur</a:t>
              </a:r>
              <a:endParaRPr lang="zh-CN" altLang="en-US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07092464-5D6B-40DF-9574-7413972CA2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30798" y="3096065"/>
              <a:ext cx="2" cy="6178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80F86C2E-07BB-4A53-A25F-54CA5DB20B5D}"/>
              </a:ext>
            </a:extLst>
          </p:cNvPr>
          <p:cNvSpPr txBox="1"/>
          <p:nvPr/>
        </p:nvSpPr>
        <p:spPr>
          <a:xfrm>
            <a:off x="7230798" y="408459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node</a:t>
            </a:r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0C1EB48-41C9-4111-9A2E-2575E94B3BB8}"/>
              </a:ext>
            </a:extLst>
          </p:cNvPr>
          <p:cNvSpPr txBox="1"/>
          <p:nvPr/>
        </p:nvSpPr>
        <p:spPr>
          <a:xfrm>
            <a:off x="3929438" y="296540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指定位置插入</a:t>
            </a:r>
            <a:r>
              <a:rPr lang="en-US" altLang="zh-CN"/>
              <a:t>---</a:t>
            </a:r>
            <a:r>
              <a:rPr lang="zh-CN" altLang="en-US"/>
              <a:t>在</a:t>
            </a:r>
            <a:r>
              <a:rPr lang="en-US" altLang="zh-CN"/>
              <a:t>2</a:t>
            </a:r>
            <a:r>
              <a:rPr lang="zh-CN" altLang="en-US"/>
              <a:t>的位置插入</a:t>
            </a:r>
            <a:r>
              <a:rPr lang="en-US" altLang="zh-CN"/>
              <a:t>100</a:t>
            </a:r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8F505C8-8C75-4132-8455-DC20B721F342}"/>
              </a:ext>
            </a:extLst>
          </p:cNvPr>
          <p:cNvCxnSpPr>
            <a:cxnSpLocks/>
          </p:cNvCxnSpPr>
          <p:nvPr/>
        </p:nvCxnSpPr>
        <p:spPr>
          <a:xfrm flipV="1">
            <a:off x="8372526" y="1955407"/>
            <a:ext cx="294679" cy="130374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874FE9E-05C2-45D7-9F5A-ABF1280C9779}"/>
              </a:ext>
            </a:extLst>
          </p:cNvPr>
          <p:cNvCxnSpPr>
            <a:cxnSpLocks/>
          </p:cNvCxnSpPr>
          <p:nvPr/>
        </p:nvCxnSpPr>
        <p:spPr>
          <a:xfrm flipH="1">
            <a:off x="1069145" y="1737359"/>
            <a:ext cx="2074989" cy="58727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AF4EF581-C326-4F1C-BCAF-F0D948C5433C}"/>
              </a:ext>
            </a:extLst>
          </p:cNvPr>
          <p:cNvSpPr txBox="1"/>
          <p:nvPr/>
        </p:nvSpPr>
        <p:spPr>
          <a:xfrm>
            <a:off x="3690341" y="3933207"/>
            <a:ext cx="33922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3. </a:t>
            </a:r>
            <a:r>
              <a:rPr lang="zh-CN" altLang="en-US"/>
              <a:t>先写</a:t>
            </a:r>
            <a:r>
              <a:rPr lang="en-US" altLang="zh-CN"/>
              <a:t>cur.prev</a:t>
            </a:r>
          </a:p>
          <a:p>
            <a:r>
              <a:rPr lang="en-US" altLang="zh-CN"/>
              <a:t>cur.prev=node</a:t>
            </a:r>
          </a:p>
          <a:p>
            <a:r>
              <a:rPr lang="zh-CN" altLang="en-US"/>
              <a:t>再写</a:t>
            </a:r>
            <a:r>
              <a:rPr lang="en-US" altLang="zh-CN"/>
              <a:t>cur.prev.next</a:t>
            </a:r>
            <a:r>
              <a:rPr lang="zh-CN" altLang="en-US"/>
              <a:t>，但此时</a:t>
            </a:r>
            <a:r>
              <a:rPr lang="en-US" altLang="zh-CN"/>
              <a:t>cur</a:t>
            </a:r>
          </a:p>
          <a:p>
            <a:r>
              <a:rPr lang="zh-CN" altLang="en-US"/>
              <a:t>的前驱节点指向了新的节点，</a:t>
            </a:r>
            <a:endParaRPr lang="en-US" altLang="zh-CN"/>
          </a:p>
          <a:p>
            <a:r>
              <a:rPr lang="zh-CN" altLang="en-US"/>
              <a:t>所以只能根据新节点的</a:t>
            </a:r>
            <a:r>
              <a:rPr lang="en-US" altLang="zh-CN"/>
              <a:t>prev</a:t>
            </a:r>
            <a:r>
              <a:rPr lang="zh-CN" altLang="en-US"/>
              <a:t>操作</a:t>
            </a:r>
            <a:endParaRPr lang="en-US" altLang="zh-CN"/>
          </a:p>
          <a:p>
            <a:r>
              <a:rPr lang="en-US" altLang="zh-CN"/>
              <a:t>node.prev.next=node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183CD8F-F74F-429C-9FA7-2FB0B22FEFCB}"/>
              </a:ext>
            </a:extLst>
          </p:cNvPr>
          <p:cNvSpPr/>
          <p:nvPr/>
        </p:nvSpPr>
        <p:spPr>
          <a:xfrm>
            <a:off x="618892" y="34290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将</a:t>
            </a:r>
            <a:r>
              <a:rPr lang="en-US" altLang="zh-CN"/>
              <a:t>node</a:t>
            </a:r>
            <a:r>
              <a:rPr lang="zh-CN" altLang="en-US"/>
              <a:t>与前后先连接起来</a:t>
            </a:r>
            <a:endParaRPr lang="en-US" altLang="zh-CN"/>
          </a:p>
          <a:p>
            <a:r>
              <a:rPr lang="en-US" altLang="zh-CN"/>
              <a:t>node.next=cur</a:t>
            </a:r>
          </a:p>
          <a:p>
            <a:r>
              <a:rPr lang="en-US" altLang="zh-CN"/>
              <a:t>node.prev=cur.prev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DFCBE76-5D2F-4575-9892-A09CED86C109}"/>
              </a:ext>
            </a:extLst>
          </p:cNvPr>
          <p:cNvSpPr txBox="1"/>
          <p:nvPr/>
        </p:nvSpPr>
        <p:spPr>
          <a:xfrm>
            <a:off x="8834317" y="8607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4B3DC2-152A-4D51-8FCA-5DFEA54F12DB}"/>
              </a:ext>
            </a:extLst>
          </p:cNvPr>
          <p:cNvSpPr txBox="1"/>
          <p:nvPr/>
        </p:nvSpPr>
        <p:spPr>
          <a:xfrm>
            <a:off x="9140811" y="4269260"/>
            <a:ext cx="23214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node.next=cur</a:t>
            </a:r>
          </a:p>
          <a:p>
            <a:r>
              <a:rPr lang="en-US" altLang="zh-CN"/>
              <a:t>node.prev=cur.prev</a:t>
            </a:r>
          </a:p>
          <a:p>
            <a:r>
              <a:rPr lang="en-US" altLang="zh-CN"/>
              <a:t>cur.prev=node</a:t>
            </a:r>
          </a:p>
          <a:p>
            <a:r>
              <a:rPr lang="en-US" altLang="zh-CN"/>
              <a:t>node.prev.next=node</a:t>
            </a:r>
          </a:p>
        </p:txBody>
      </p:sp>
    </p:spTree>
    <p:extLst>
      <p:ext uri="{BB962C8B-B14F-4D97-AF65-F5344CB8AC3E}">
        <p14:creationId xmlns:p14="http://schemas.microsoft.com/office/powerpoint/2010/main" val="419708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E6028C5-A9DD-48AE-8D90-981BF8BAB6FA}"/>
              </a:ext>
            </a:extLst>
          </p:cNvPr>
          <p:cNvGrpSpPr/>
          <p:nvPr/>
        </p:nvGrpSpPr>
        <p:grpSpPr>
          <a:xfrm>
            <a:off x="2912013" y="1209821"/>
            <a:ext cx="1688124" cy="745588"/>
            <a:chOff x="2912013" y="1209821"/>
            <a:chExt cx="1688124" cy="74558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3D3F77E-9D17-4D94-863B-82E90F030F6D}"/>
                </a:ext>
              </a:extLst>
            </p:cNvPr>
            <p:cNvSpPr/>
            <p:nvPr/>
          </p:nvSpPr>
          <p:spPr>
            <a:xfrm>
              <a:off x="2912013" y="1209822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DF6519-2070-4DB4-8119-CEF3548A0BCC}"/>
                </a:ext>
              </a:extLst>
            </p:cNvPr>
            <p:cNvSpPr/>
            <p:nvPr/>
          </p:nvSpPr>
          <p:spPr>
            <a:xfrm>
              <a:off x="3376247" y="1209822"/>
              <a:ext cx="759655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CCA4605-DE42-4BB0-9A0C-64E58934050B}"/>
                </a:ext>
              </a:extLst>
            </p:cNvPr>
            <p:cNvSpPr/>
            <p:nvPr/>
          </p:nvSpPr>
          <p:spPr>
            <a:xfrm>
              <a:off x="4135903" y="1209821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C4F8B9B-A05C-4EE5-8CFE-69F9FCDED087}"/>
              </a:ext>
            </a:extLst>
          </p:cNvPr>
          <p:cNvGrpSpPr/>
          <p:nvPr/>
        </p:nvGrpSpPr>
        <p:grpSpPr>
          <a:xfrm>
            <a:off x="5444200" y="1209821"/>
            <a:ext cx="1688124" cy="745588"/>
            <a:chOff x="2912013" y="1209821"/>
            <a:chExt cx="1688124" cy="74558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89D054D-BFFC-4A17-8E9F-B3D34CC48B8A}"/>
                </a:ext>
              </a:extLst>
            </p:cNvPr>
            <p:cNvSpPr/>
            <p:nvPr/>
          </p:nvSpPr>
          <p:spPr>
            <a:xfrm>
              <a:off x="2912013" y="1209822"/>
              <a:ext cx="464234" cy="7455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B34C1A1-4E3F-4950-8207-202C67E4BAED}"/>
                </a:ext>
              </a:extLst>
            </p:cNvPr>
            <p:cNvSpPr/>
            <p:nvPr/>
          </p:nvSpPr>
          <p:spPr>
            <a:xfrm>
              <a:off x="3376247" y="1209822"/>
              <a:ext cx="759655" cy="7455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AED49EC-EDB2-4182-8BF3-5183D162299D}"/>
                </a:ext>
              </a:extLst>
            </p:cNvPr>
            <p:cNvSpPr/>
            <p:nvPr/>
          </p:nvSpPr>
          <p:spPr>
            <a:xfrm>
              <a:off x="4135903" y="1209821"/>
              <a:ext cx="464234" cy="7455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3782246-02E4-48D7-9E3B-80A26F4290A4}"/>
              </a:ext>
            </a:extLst>
          </p:cNvPr>
          <p:cNvGrpSpPr/>
          <p:nvPr/>
        </p:nvGrpSpPr>
        <p:grpSpPr>
          <a:xfrm>
            <a:off x="8070168" y="1209820"/>
            <a:ext cx="1688124" cy="745588"/>
            <a:chOff x="2912013" y="1209821"/>
            <a:chExt cx="1688124" cy="74558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36B38C-9F6C-4BFC-BC9B-0679DDF37A0D}"/>
                </a:ext>
              </a:extLst>
            </p:cNvPr>
            <p:cNvSpPr/>
            <p:nvPr/>
          </p:nvSpPr>
          <p:spPr>
            <a:xfrm>
              <a:off x="2912013" y="1209822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3340972-9FD4-4C87-AA57-9F81D3231843}"/>
                </a:ext>
              </a:extLst>
            </p:cNvPr>
            <p:cNvSpPr/>
            <p:nvPr/>
          </p:nvSpPr>
          <p:spPr>
            <a:xfrm>
              <a:off x="3376247" y="1209822"/>
              <a:ext cx="759655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2C3506E-CC12-4A3D-99FC-E2F2D64FC770}"/>
                </a:ext>
              </a:extLst>
            </p:cNvPr>
            <p:cNvSpPr/>
            <p:nvPr/>
          </p:nvSpPr>
          <p:spPr>
            <a:xfrm>
              <a:off x="4135903" y="1209821"/>
              <a:ext cx="464234" cy="74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endParaRPr lang="zh-CN" altLang="en-US"/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797C047-A80E-4DC4-9A1E-B588F9F16E9F}"/>
              </a:ext>
            </a:extLst>
          </p:cNvPr>
          <p:cNvCxnSpPr>
            <a:cxnSpLocks/>
          </p:cNvCxnSpPr>
          <p:nvPr/>
        </p:nvCxnSpPr>
        <p:spPr>
          <a:xfrm flipV="1">
            <a:off x="4656409" y="1312984"/>
            <a:ext cx="3362177" cy="10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7DA5FA0-272A-4F39-A549-9C9E5C8C3E36}"/>
              </a:ext>
            </a:extLst>
          </p:cNvPr>
          <p:cNvCxnSpPr>
            <a:cxnSpLocks/>
          </p:cNvCxnSpPr>
          <p:nvPr/>
        </p:nvCxnSpPr>
        <p:spPr>
          <a:xfrm flipV="1">
            <a:off x="7273000" y="1413799"/>
            <a:ext cx="731518" cy="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F5D20C3-E0B3-4A04-BDED-2A9E4309BB63}"/>
              </a:ext>
            </a:extLst>
          </p:cNvPr>
          <p:cNvCxnSpPr>
            <a:cxnSpLocks/>
          </p:cNvCxnSpPr>
          <p:nvPr/>
        </p:nvCxnSpPr>
        <p:spPr>
          <a:xfrm flipH="1">
            <a:off x="4656409" y="1720947"/>
            <a:ext cx="3284811" cy="23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03F5631-DFC1-4AE5-98C5-81204305097E}"/>
              </a:ext>
            </a:extLst>
          </p:cNvPr>
          <p:cNvCxnSpPr>
            <a:cxnSpLocks/>
          </p:cNvCxnSpPr>
          <p:nvPr/>
        </p:nvCxnSpPr>
        <p:spPr>
          <a:xfrm flipH="1">
            <a:off x="4677506" y="1737359"/>
            <a:ext cx="710421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52D6B6C-DB37-4904-B333-E9109F690E7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797597" y="827923"/>
            <a:ext cx="1114416" cy="75469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7457587-4662-431F-BD04-40C3BD415F4D}"/>
              </a:ext>
            </a:extLst>
          </p:cNvPr>
          <p:cNvSpPr txBox="1"/>
          <p:nvPr/>
        </p:nvSpPr>
        <p:spPr>
          <a:xfrm>
            <a:off x="1205907" y="62009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head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780C87F-8562-4FDB-BBA4-5034E72BD3EE}"/>
              </a:ext>
            </a:extLst>
          </p:cNvPr>
          <p:cNvSpPr txBox="1"/>
          <p:nvPr/>
        </p:nvSpPr>
        <p:spPr>
          <a:xfrm>
            <a:off x="487912" y="232462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None</a:t>
            </a:r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F090934-C518-4E06-AE43-D9F11324EF47}"/>
              </a:ext>
            </a:extLst>
          </p:cNvPr>
          <p:cNvSpPr txBox="1"/>
          <p:nvPr/>
        </p:nvSpPr>
        <p:spPr>
          <a:xfrm>
            <a:off x="10574448" y="137684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None</a:t>
            </a:r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874E723-AC50-453B-8C14-09D61D960621}"/>
              </a:ext>
            </a:extLst>
          </p:cNvPr>
          <p:cNvSpPr txBox="1"/>
          <p:nvPr/>
        </p:nvSpPr>
        <p:spPr>
          <a:xfrm>
            <a:off x="4135902" y="80476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2352052-E44C-4C76-9958-561C82A8B90D}"/>
              </a:ext>
            </a:extLst>
          </p:cNvPr>
          <p:cNvSpPr txBox="1"/>
          <p:nvPr/>
        </p:nvSpPr>
        <p:spPr>
          <a:xfrm>
            <a:off x="5270813" y="74173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/>
              <a:t>prev</a:t>
            </a:r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0C1EB48-41C9-4111-9A2E-2575E94B3BB8}"/>
              </a:ext>
            </a:extLst>
          </p:cNvPr>
          <p:cNvSpPr txBox="1"/>
          <p:nvPr/>
        </p:nvSpPr>
        <p:spPr>
          <a:xfrm>
            <a:off x="3929438" y="296540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删除指定节点</a:t>
            </a:r>
            <a:r>
              <a:rPr lang="en-US" altLang="zh-CN"/>
              <a:t>---</a:t>
            </a:r>
            <a:r>
              <a:rPr lang="zh-CN" altLang="en-US"/>
              <a:t>删除数据 </a:t>
            </a:r>
            <a:r>
              <a:rPr lang="en-US" altLang="zh-CN"/>
              <a:t>2</a:t>
            </a:r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874FE9E-05C2-45D7-9F5A-ABF1280C9779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1219202" y="1737359"/>
            <a:ext cx="1924932" cy="77193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AF4EF581-C326-4F1C-BCAF-F0D948C5433C}"/>
              </a:ext>
            </a:extLst>
          </p:cNvPr>
          <p:cNvSpPr txBox="1"/>
          <p:nvPr/>
        </p:nvSpPr>
        <p:spPr>
          <a:xfrm>
            <a:off x="5441230" y="3498107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实现黄色的两条线即可</a:t>
            </a:r>
            <a:endParaRPr lang="en-US" altLang="zh-CN"/>
          </a:p>
          <a:p>
            <a:r>
              <a:rPr lang="en-US" altLang="zh-CN"/>
              <a:t>Cur.prev.next=cur.next</a:t>
            </a:r>
          </a:p>
          <a:p>
            <a:r>
              <a:rPr lang="en-US" altLang="zh-CN"/>
              <a:t>Cur.next.prev=cur.prev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2D6D0D9F-E92A-46C7-8DF2-A254F2030695}"/>
              </a:ext>
            </a:extLst>
          </p:cNvPr>
          <p:cNvGrpSpPr/>
          <p:nvPr/>
        </p:nvGrpSpPr>
        <p:grpSpPr>
          <a:xfrm>
            <a:off x="6051791" y="2108952"/>
            <a:ext cx="494046" cy="987138"/>
            <a:chOff x="7005711" y="3096065"/>
            <a:chExt cx="494046" cy="987138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15313AD-A47A-4F27-8D08-5DB6513807B8}"/>
                </a:ext>
              </a:extLst>
            </p:cNvPr>
            <p:cNvSpPr txBox="1"/>
            <p:nvPr/>
          </p:nvSpPr>
          <p:spPr>
            <a:xfrm>
              <a:off x="7005711" y="3713871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cur</a:t>
              </a:r>
              <a:endParaRPr lang="zh-CN" altLang="en-US"/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4CCBAC1B-8280-4B41-994D-3CA0A2FA35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30798" y="3096065"/>
              <a:ext cx="2" cy="6178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AAD68AD-0109-483C-8AB0-E8C5A863DE01}"/>
              </a:ext>
            </a:extLst>
          </p:cNvPr>
          <p:cNvCxnSpPr>
            <a:cxnSpLocks/>
          </p:cNvCxnSpPr>
          <p:nvPr/>
        </p:nvCxnSpPr>
        <p:spPr>
          <a:xfrm flipV="1">
            <a:off x="9849738" y="1582609"/>
            <a:ext cx="731518" cy="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861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648</Words>
  <Application>Microsoft Office PowerPoint</Application>
  <PresentationFormat>宽屏</PresentationFormat>
  <Paragraphs>262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75</cp:revision>
  <dcterms:created xsi:type="dcterms:W3CDTF">2019-05-11T15:47:16Z</dcterms:created>
  <dcterms:modified xsi:type="dcterms:W3CDTF">2019-05-12T08:16:18Z</dcterms:modified>
</cp:coreProperties>
</file>