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58632441-D264-421C-AB12-33C53EA0EBB4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2E0D1-757D-4F51-8AB2-9DB8333C3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5F2DD-2DA8-4A16-9C07-17BA37174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73914-1616-4682-BE55-9111B3FF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B98CE-C3F6-4E5F-9518-007D7D2D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57858-482B-4B33-95E1-D4CA7936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E1C11-A09B-4A74-8536-8DAD127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601B79-9CC3-4E60-A414-060AD6CB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B2E4-A5A3-400C-901D-F6F82BC7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49C82-E913-446C-8009-AEBAF3A9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80703-DCE5-436F-9CBF-F7BA5D80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5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B95A25-6898-41FB-8568-7E26703A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527DE-1BD6-4868-84B4-BB633CFE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8D475-43FB-42BC-88A1-DA182649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1BB9F-E403-4459-979A-B7A87674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69240-65E6-4A7D-87E9-BF98E333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07F46-41B8-4F28-A25F-DB727EB3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AFA77-1E3F-4ED9-944E-1302E095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C2B7D-6F5C-4F82-A6F4-6F8EDBC3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C4E3B-04C0-4892-8CD0-A879E152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23EF6-C49A-49AA-AFEC-3C448C87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2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85DAD-3324-4C9B-A714-ADFAFA7E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6C3C1-F9D0-45B7-970B-453F10F5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43836-D670-4C0B-B9B3-B52189C4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D860E-B3C8-401E-AABA-0E167462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20576-BD80-40E1-857A-53DE027D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5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27D0-2986-4617-B589-692321E7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FB909-B361-4813-ACCF-68FC8F14B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3DEA8A-9B88-404D-A39F-55E509CD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87CD1-9158-45D0-9E0C-6FB963C2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90F94-813B-40F3-95F3-D720584A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67805-AEEC-4C19-B2B3-F94194EE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8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6DF9B-A706-42D2-BE2C-0FA3BCEF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2E92F-0842-4491-B4B6-37B85AC2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73EAAB-7DD1-45A6-A4EB-93263B1D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927753-9975-44A0-92A3-E7EF1E3BA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F4B67-0690-473B-917F-132C023CE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2BEFAE-B405-4706-82B0-9C07B860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54B95-E8C2-4AB2-90C4-D8A9A272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AF4CB1-9414-42F7-A2E4-9437F9A5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9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02F1-6E54-4699-B9B2-BCAC8217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90E6D-C102-4FBB-91C8-97F7A89A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5E726-D770-40C7-8924-02AD6094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FE5327-DA2B-480E-8D09-2762E846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7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383A84-CBF4-498E-85FB-54107F4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29E405-4FB9-477C-9D26-FC52B9F9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18BAEE-5582-4F1D-835F-BE7CA176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7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7E121-B8F7-48BD-84AC-E1334F98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C5C2-11E4-432B-BE80-354461D0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5A61D-7092-43B9-9B0D-8CA019C69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1A5AC-075F-43C0-B42A-BFB8EB25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8C814-AF27-46CC-97F5-240F6C98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5B1A6-C7EA-4EE7-A699-D4B4F97A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31A0B-1FB7-481B-955F-DA8268F1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68EF82-826F-47E5-9C64-0CD71AE44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EFEE1-C7CF-406F-829B-79B192D0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854D5-F513-4959-B086-719EC612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409B1-783D-4E89-A589-381B08F9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827EE-DE53-4472-9895-41CC7A21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4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7E8F3D-F225-456C-804B-AAF62C31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0AB37-96E6-4235-B2CF-4F3B7666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CA66C-0F47-4E60-943E-2E984BF8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4B9A0-B9DE-461A-B29B-85F91E72B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B3F90-8AA4-44E4-A152-AD2AFF1FE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8F000E-A043-4BA0-8CF7-2DB80B44B3B9}"/>
              </a:ext>
            </a:extLst>
          </p:cNvPr>
          <p:cNvSpPr/>
          <p:nvPr/>
        </p:nvSpPr>
        <p:spPr>
          <a:xfrm>
            <a:off x="2264229" y="1306286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BEF1D0-C59E-4B4B-8483-E4A6737150B5}"/>
              </a:ext>
            </a:extLst>
          </p:cNvPr>
          <p:cNvSpPr/>
          <p:nvPr/>
        </p:nvSpPr>
        <p:spPr>
          <a:xfrm>
            <a:off x="3164114" y="1306285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688C69-6B6D-49DF-86BD-B12381B51FAB}"/>
              </a:ext>
            </a:extLst>
          </p:cNvPr>
          <p:cNvSpPr/>
          <p:nvPr/>
        </p:nvSpPr>
        <p:spPr>
          <a:xfrm>
            <a:off x="5196115" y="1306286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EB8E7-A225-4A96-A7A4-F6350518C5C4}"/>
              </a:ext>
            </a:extLst>
          </p:cNvPr>
          <p:cNvSpPr/>
          <p:nvPr/>
        </p:nvSpPr>
        <p:spPr>
          <a:xfrm>
            <a:off x="6096000" y="1306285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211EA8-3330-403D-A463-80FD749CF8BF}"/>
              </a:ext>
            </a:extLst>
          </p:cNvPr>
          <p:cNvCxnSpPr/>
          <p:nvPr/>
        </p:nvCxnSpPr>
        <p:spPr>
          <a:xfrm>
            <a:off x="3744686" y="1712686"/>
            <a:ext cx="12192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6B27900-4CA2-475F-805A-A723D32A7CCA}"/>
              </a:ext>
            </a:extLst>
          </p:cNvPr>
          <p:cNvSpPr txBox="1"/>
          <p:nvPr/>
        </p:nvSpPr>
        <p:spPr>
          <a:xfrm>
            <a:off x="986971" y="7837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26A6AE-CF7D-45A7-AAB8-C17BEBE0834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326167" y="1153103"/>
            <a:ext cx="1151202" cy="55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823DC0-2D49-4FA7-9605-5744284D794F}"/>
              </a:ext>
            </a:extLst>
          </p:cNvPr>
          <p:cNvCxnSpPr/>
          <p:nvPr/>
        </p:nvCxnSpPr>
        <p:spPr>
          <a:xfrm>
            <a:off x="6545942" y="1741713"/>
            <a:ext cx="155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2413515-64CA-4C99-BFFA-37DA7BD10F63}"/>
              </a:ext>
            </a:extLst>
          </p:cNvPr>
          <p:cNvSpPr txBox="1"/>
          <p:nvPr/>
        </p:nvSpPr>
        <p:spPr>
          <a:xfrm>
            <a:off x="8490855" y="155704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5B748B-3509-4A1B-BF79-93FE01E70366}"/>
              </a:ext>
            </a:extLst>
          </p:cNvPr>
          <p:cNvSpPr txBox="1"/>
          <p:nvPr/>
        </p:nvSpPr>
        <p:spPr>
          <a:xfrm>
            <a:off x="3033486" y="4644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一个简单的单链表</a:t>
            </a:r>
          </a:p>
        </p:txBody>
      </p:sp>
    </p:spTree>
    <p:extLst>
      <p:ext uri="{BB962C8B-B14F-4D97-AF65-F5344CB8AC3E}">
        <p14:creationId xmlns:p14="http://schemas.microsoft.com/office/powerpoint/2010/main" val="28760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8F000E-A043-4BA0-8CF7-2DB80B44B3B9}"/>
              </a:ext>
            </a:extLst>
          </p:cNvPr>
          <p:cNvSpPr/>
          <p:nvPr/>
        </p:nvSpPr>
        <p:spPr>
          <a:xfrm>
            <a:off x="2264229" y="1306286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BEF1D0-C59E-4B4B-8483-E4A6737150B5}"/>
              </a:ext>
            </a:extLst>
          </p:cNvPr>
          <p:cNvSpPr/>
          <p:nvPr/>
        </p:nvSpPr>
        <p:spPr>
          <a:xfrm>
            <a:off x="3164114" y="1306285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688C69-6B6D-49DF-86BD-B12381B51FAB}"/>
              </a:ext>
            </a:extLst>
          </p:cNvPr>
          <p:cNvSpPr/>
          <p:nvPr/>
        </p:nvSpPr>
        <p:spPr>
          <a:xfrm>
            <a:off x="5196115" y="1306286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EB8E7-A225-4A96-A7A4-F6350518C5C4}"/>
              </a:ext>
            </a:extLst>
          </p:cNvPr>
          <p:cNvSpPr/>
          <p:nvPr/>
        </p:nvSpPr>
        <p:spPr>
          <a:xfrm>
            <a:off x="6096000" y="1306285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211EA8-3330-403D-A463-80FD749CF8BF}"/>
              </a:ext>
            </a:extLst>
          </p:cNvPr>
          <p:cNvCxnSpPr/>
          <p:nvPr/>
        </p:nvCxnSpPr>
        <p:spPr>
          <a:xfrm>
            <a:off x="3744686" y="1712686"/>
            <a:ext cx="12192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6B27900-4CA2-475F-805A-A723D32A7CCA}"/>
              </a:ext>
            </a:extLst>
          </p:cNvPr>
          <p:cNvSpPr txBox="1"/>
          <p:nvPr/>
        </p:nvSpPr>
        <p:spPr>
          <a:xfrm>
            <a:off x="986971" y="7837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26A6AE-CF7D-45A7-AAB8-C17BEBE08343}"/>
              </a:ext>
            </a:extLst>
          </p:cNvPr>
          <p:cNvCxnSpPr>
            <a:cxnSpLocks/>
          </p:cNvCxnSpPr>
          <p:nvPr/>
        </p:nvCxnSpPr>
        <p:spPr>
          <a:xfrm>
            <a:off x="1441965" y="947698"/>
            <a:ext cx="357490" cy="204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823DC0-2D49-4FA7-9605-5744284D794F}"/>
              </a:ext>
            </a:extLst>
          </p:cNvPr>
          <p:cNvCxnSpPr/>
          <p:nvPr/>
        </p:nvCxnSpPr>
        <p:spPr>
          <a:xfrm>
            <a:off x="6545942" y="1741713"/>
            <a:ext cx="155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2413515-64CA-4C99-BFFA-37DA7BD10F63}"/>
              </a:ext>
            </a:extLst>
          </p:cNvPr>
          <p:cNvSpPr txBox="1"/>
          <p:nvPr/>
        </p:nvSpPr>
        <p:spPr>
          <a:xfrm>
            <a:off x="8490855" y="155704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5B748B-3509-4A1B-BF79-93FE01E70366}"/>
              </a:ext>
            </a:extLst>
          </p:cNvPr>
          <p:cNvSpPr txBox="1"/>
          <p:nvPr/>
        </p:nvSpPr>
        <p:spPr>
          <a:xfrm>
            <a:off x="3033486" y="46445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单链表的头插入操作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3A8BBD-EB83-490D-9E66-1CCE604595BB}"/>
              </a:ext>
            </a:extLst>
          </p:cNvPr>
          <p:cNvSpPr/>
          <p:nvPr/>
        </p:nvSpPr>
        <p:spPr>
          <a:xfrm>
            <a:off x="1465628" y="2993572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19E3E3-92B7-4041-8F48-E3BB3385F156}"/>
              </a:ext>
            </a:extLst>
          </p:cNvPr>
          <p:cNvSpPr/>
          <p:nvPr/>
        </p:nvSpPr>
        <p:spPr>
          <a:xfrm>
            <a:off x="2365513" y="2993571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62DEA3-BE6C-4F27-B5C3-5B54B4CCAF20}"/>
              </a:ext>
            </a:extLst>
          </p:cNvPr>
          <p:cNvSpPr txBox="1"/>
          <p:nvPr/>
        </p:nvSpPr>
        <p:spPr>
          <a:xfrm>
            <a:off x="1482528" y="4775982"/>
            <a:ext cx="3076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在链表开头的位置插入数据</a:t>
            </a:r>
            <a:r>
              <a:rPr lang="en-US" altLang="zh-CN" dirty="0"/>
              <a:t>3</a:t>
            </a:r>
          </a:p>
          <a:p>
            <a:r>
              <a:rPr lang="en-US" altLang="zh-CN" dirty="0" err="1"/>
              <a:t>Node.next</a:t>
            </a:r>
            <a:r>
              <a:rPr lang="en-US" altLang="zh-CN" dirty="0"/>
              <a:t> = </a:t>
            </a:r>
            <a:r>
              <a:rPr lang="en-US" altLang="zh-CN" dirty="0" err="1"/>
              <a:t>head.next</a:t>
            </a:r>
            <a:endParaRPr lang="en-US" altLang="zh-CN" dirty="0"/>
          </a:p>
          <a:p>
            <a:r>
              <a:rPr lang="en-US" altLang="zh-CN" dirty="0" err="1"/>
              <a:t>Head.next</a:t>
            </a:r>
            <a:r>
              <a:rPr lang="en-US" altLang="zh-CN" dirty="0"/>
              <a:t> = node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4427809-8AB1-4FFE-9900-FE6B6EC2A4F1}"/>
              </a:ext>
            </a:extLst>
          </p:cNvPr>
          <p:cNvCxnSpPr>
            <a:cxnSpLocks/>
          </p:cNvCxnSpPr>
          <p:nvPr/>
        </p:nvCxnSpPr>
        <p:spPr>
          <a:xfrm flipH="1" flipV="1">
            <a:off x="2714171" y="2292626"/>
            <a:ext cx="420915" cy="11196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D12DF3-A228-4BE6-97DC-9EF49F383E1F}"/>
              </a:ext>
            </a:extLst>
          </p:cNvPr>
          <p:cNvSpPr txBox="1"/>
          <p:nvPr/>
        </p:nvSpPr>
        <p:spPr>
          <a:xfrm>
            <a:off x="4207881" y="2991366"/>
            <a:ext cx="391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需要做的事情是：</a:t>
            </a:r>
            <a:endParaRPr lang="en-US" altLang="zh-CN" dirty="0"/>
          </a:p>
          <a:p>
            <a:r>
              <a:rPr lang="zh-CN" altLang="en-US" dirty="0"/>
              <a:t>让插入的节点的</a:t>
            </a:r>
            <a:r>
              <a:rPr lang="en-US" altLang="zh-CN" dirty="0"/>
              <a:t>next</a:t>
            </a:r>
            <a:r>
              <a:rPr lang="zh-CN" altLang="en-US" dirty="0"/>
              <a:t>指向</a:t>
            </a:r>
            <a:r>
              <a:rPr lang="en-US" altLang="zh-CN" dirty="0" err="1"/>
              <a:t>head.next</a:t>
            </a:r>
            <a:endParaRPr lang="en-US" altLang="zh-CN" dirty="0"/>
          </a:p>
          <a:p>
            <a:r>
              <a:rPr lang="zh-CN" altLang="en-US" dirty="0"/>
              <a:t>其次让</a:t>
            </a:r>
            <a:r>
              <a:rPr lang="en-US" altLang="zh-CN" dirty="0" err="1"/>
              <a:t>head.next</a:t>
            </a:r>
            <a:r>
              <a:rPr lang="zh-CN" altLang="en-US" dirty="0"/>
              <a:t>重新指向插入的节点</a:t>
            </a:r>
            <a:endParaRPr lang="en-US" altLang="zh-CN" dirty="0"/>
          </a:p>
          <a:p>
            <a:r>
              <a:rPr lang="zh-CN" altLang="en-US" dirty="0"/>
              <a:t>这样就做到了头插法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6ECB8F-F7EB-4889-91EC-5516725BE910}"/>
              </a:ext>
            </a:extLst>
          </p:cNvPr>
          <p:cNvSpPr txBox="1"/>
          <p:nvPr/>
        </p:nvSpPr>
        <p:spPr>
          <a:xfrm>
            <a:off x="6698188" y="4083956"/>
            <a:ext cx="52950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考虑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如果先是</a:t>
            </a:r>
            <a:r>
              <a:rPr lang="en-US" altLang="zh-CN" dirty="0" err="1">
                <a:solidFill>
                  <a:srgbClr val="FF0000"/>
                </a:solidFill>
              </a:rPr>
              <a:t>head.next</a:t>
            </a:r>
            <a:r>
              <a:rPr lang="zh-CN" altLang="en-US" dirty="0">
                <a:solidFill>
                  <a:srgbClr val="FF0000"/>
                </a:solidFill>
              </a:rPr>
              <a:t>指向了插入的节点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是否可以呢？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答案，不可以。刚开始</a:t>
            </a:r>
            <a:r>
              <a:rPr lang="en-US" altLang="zh-CN" dirty="0"/>
              <a:t>head</a:t>
            </a:r>
            <a:r>
              <a:rPr lang="zh-CN" altLang="en-US" dirty="0"/>
              <a:t>连接的是第一个节点</a:t>
            </a:r>
            <a:endParaRPr lang="en-US" altLang="zh-CN" dirty="0"/>
          </a:p>
          <a:p>
            <a:r>
              <a:rPr lang="zh-CN" altLang="en-US" dirty="0"/>
              <a:t>但是如果</a:t>
            </a:r>
            <a:r>
              <a:rPr lang="en-US" altLang="zh-CN" dirty="0"/>
              <a:t>head</a:t>
            </a:r>
            <a:r>
              <a:rPr lang="zh-CN" altLang="en-US" dirty="0"/>
              <a:t>先是重新指向了新插入的节点，那么</a:t>
            </a:r>
            <a:endParaRPr lang="en-US" altLang="zh-CN" dirty="0"/>
          </a:p>
          <a:p>
            <a:r>
              <a:rPr lang="zh-CN" altLang="en-US" dirty="0"/>
              <a:t>之前的第一个节点就无法获取到了，所以先让新插</a:t>
            </a:r>
            <a:endParaRPr lang="en-US" altLang="zh-CN" dirty="0"/>
          </a:p>
          <a:p>
            <a:r>
              <a:rPr lang="zh-CN" altLang="en-US" dirty="0"/>
              <a:t>入得节点的</a:t>
            </a:r>
            <a:r>
              <a:rPr lang="en-US" altLang="zh-CN" dirty="0"/>
              <a:t>next</a:t>
            </a:r>
            <a:r>
              <a:rPr lang="zh-CN" altLang="en-US" dirty="0"/>
              <a:t>指向第一个节点，再让</a:t>
            </a:r>
            <a:r>
              <a:rPr lang="en-US" altLang="zh-CN" dirty="0"/>
              <a:t>head</a:t>
            </a:r>
            <a:r>
              <a:rPr lang="zh-CN" altLang="en-US" dirty="0"/>
              <a:t>指向新</a:t>
            </a:r>
            <a:endParaRPr lang="en-US" altLang="zh-CN" dirty="0"/>
          </a:p>
          <a:p>
            <a:r>
              <a:rPr lang="zh-CN" altLang="en-US" dirty="0"/>
              <a:t>插入的节点，就让整个又重新连接在一起，并实现</a:t>
            </a:r>
            <a:endParaRPr lang="en-US" altLang="zh-CN" dirty="0"/>
          </a:p>
          <a:p>
            <a:r>
              <a:rPr lang="zh-CN" altLang="en-US" dirty="0"/>
              <a:t>了头插法</a:t>
            </a:r>
          </a:p>
        </p:txBody>
      </p:sp>
    </p:spTree>
    <p:extLst>
      <p:ext uri="{BB962C8B-B14F-4D97-AF65-F5344CB8AC3E}">
        <p14:creationId xmlns:p14="http://schemas.microsoft.com/office/powerpoint/2010/main" val="221513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86B5C7-460D-4847-90E0-40872E4598FA}"/>
              </a:ext>
            </a:extLst>
          </p:cNvPr>
          <p:cNvGrpSpPr/>
          <p:nvPr/>
        </p:nvGrpSpPr>
        <p:grpSpPr>
          <a:xfrm>
            <a:off x="2264229" y="1306285"/>
            <a:ext cx="1799770" cy="870858"/>
            <a:chOff x="2264229" y="1306285"/>
            <a:chExt cx="1799770" cy="8708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A8F000E-A043-4BA0-8CF7-2DB80B44B3B9}"/>
                </a:ext>
              </a:extLst>
            </p:cNvPr>
            <p:cNvSpPr/>
            <p:nvPr/>
          </p:nvSpPr>
          <p:spPr>
            <a:xfrm>
              <a:off x="2264229" y="1306286"/>
              <a:ext cx="899885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3BEF1D0-C59E-4B4B-8483-E4A6737150B5}"/>
                </a:ext>
              </a:extLst>
            </p:cNvPr>
            <p:cNvSpPr/>
            <p:nvPr/>
          </p:nvSpPr>
          <p:spPr>
            <a:xfrm>
              <a:off x="3164114" y="1306285"/>
              <a:ext cx="899885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B4E4AE-BAB9-4C6B-8629-8EBC58C2C1D1}"/>
              </a:ext>
            </a:extLst>
          </p:cNvPr>
          <p:cNvGrpSpPr/>
          <p:nvPr/>
        </p:nvGrpSpPr>
        <p:grpSpPr>
          <a:xfrm>
            <a:off x="5196115" y="1306285"/>
            <a:ext cx="1799770" cy="870858"/>
            <a:chOff x="5196115" y="1306285"/>
            <a:chExt cx="1799770" cy="87085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4688C69-6B6D-49DF-86BD-B12381B51FAB}"/>
                </a:ext>
              </a:extLst>
            </p:cNvPr>
            <p:cNvSpPr/>
            <p:nvPr/>
          </p:nvSpPr>
          <p:spPr>
            <a:xfrm>
              <a:off x="5196115" y="1306286"/>
              <a:ext cx="899885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FEB8E7-A225-4A96-A7A4-F6350518C5C4}"/>
                </a:ext>
              </a:extLst>
            </p:cNvPr>
            <p:cNvSpPr/>
            <p:nvPr/>
          </p:nvSpPr>
          <p:spPr>
            <a:xfrm>
              <a:off x="6096000" y="1306285"/>
              <a:ext cx="899885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211EA8-3330-403D-A463-80FD749CF8BF}"/>
              </a:ext>
            </a:extLst>
          </p:cNvPr>
          <p:cNvCxnSpPr/>
          <p:nvPr/>
        </p:nvCxnSpPr>
        <p:spPr>
          <a:xfrm>
            <a:off x="3744686" y="1712686"/>
            <a:ext cx="12192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6B27900-4CA2-475F-805A-A723D32A7CCA}"/>
              </a:ext>
            </a:extLst>
          </p:cNvPr>
          <p:cNvSpPr txBox="1"/>
          <p:nvPr/>
        </p:nvSpPr>
        <p:spPr>
          <a:xfrm>
            <a:off x="986971" y="7837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26A6AE-CF7D-45A7-AAB8-C17BEBE08343}"/>
              </a:ext>
            </a:extLst>
          </p:cNvPr>
          <p:cNvCxnSpPr>
            <a:cxnSpLocks/>
          </p:cNvCxnSpPr>
          <p:nvPr/>
        </p:nvCxnSpPr>
        <p:spPr>
          <a:xfrm>
            <a:off x="1441965" y="947698"/>
            <a:ext cx="822264" cy="79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823DC0-2D49-4FA7-9605-5744284D794F}"/>
              </a:ext>
            </a:extLst>
          </p:cNvPr>
          <p:cNvCxnSpPr>
            <a:cxnSpLocks/>
          </p:cNvCxnSpPr>
          <p:nvPr/>
        </p:nvCxnSpPr>
        <p:spPr>
          <a:xfrm>
            <a:off x="6679096" y="1902217"/>
            <a:ext cx="724004" cy="644257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2413515-64CA-4C99-BFFA-37DA7BD10F63}"/>
              </a:ext>
            </a:extLst>
          </p:cNvPr>
          <p:cNvSpPr txBox="1"/>
          <p:nvPr/>
        </p:nvSpPr>
        <p:spPr>
          <a:xfrm>
            <a:off x="8490855" y="155704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5B748B-3509-4A1B-BF79-93FE01E70366}"/>
              </a:ext>
            </a:extLst>
          </p:cNvPr>
          <p:cNvSpPr txBox="1"/>
          <p:nvPr/>
        </p:nvSpPr>
        <p:spPr>
          <a:xfrm>
            <a:off x="3033486" y="46445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单链表的尾插入操作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0AF354C-4579-454B-BB30-014650F022CC}"/>
              </a:ext>
            </a:extLst>
          </p:cNvPr>
          <p:cNvGrpSpPr/>
          <p:nvPr/>
        </p:nvGrpSpPr>
        <p:grpSpPr>
          <a:xfrm>
            <a:off x="7409094" y="2642190"/>
            <a:ext cx="1799770" cy="870858"/>
            <a:chOff x="7409094" y="2642190"/>
            <a:chExt cx="1799770" cy="87085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3A8BBD-EB83-490D-9E66-1CCE604595BB}"/>
                </a:ext>
              </a:extLst>
            </p:cNvPr>
            <p:cNvSpPr/>
            <p:nvPr/>
          </p:nvSpPr>
          <p:spPr>
            <a:xfrm>
              <a:off x="7409094" y="2642191"/>
              <a:ext cx="899885" cy="8708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19E3E3-92B7-4041-8F48-E3BB3385F156}"/>
                </a:ext>
              </a:extLst>
            </p:cNvPr>
            <p:cNvSpPr/>
            <p:nvPr/>
          </p:nvSpPr>
          <p:spPr>
            <a:xfrm>
              <a:off x="8308979" y="2642190"/>
              <a:ext cx="899885" cy="8708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E62DEA3-BE6C-4F27-B5C3-5B54B4CCAF20}"/>
              </a:ext>
            </a:extLst>
          </p:cNvPr>
          <p:cNvSpPr txBox="1"/>
          <p:nvPr/>
        </p:nvSpPr>
        <p:spPr>
          <a:xfrm>
            <a:off x="8098971" y="4044197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在链表结尾的位置插入数据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D12DF3-A228-4BE6-97DC-9EF49F383E1F}"/>
              </a:ext>
            </a:extLst>
          </p:cNvPr>
          <p:cNvSpPr txBox="1"/>
          <p:nvPr/>
        </p:nvSpPr>
        <p:spPr>
          <a:xfrm>
            <a:off x="868897" y="2893147"/>
            <a:ext cx="4405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</a:t>
            </a:r>
            <a:r>
              <a:rPr lang="zh-CN" altLang="en-US" dirty="0"/>
              <a:t>：游标，因为是尾插法，</a:t>
            </a:r>
            <a:endParaRPr lang="en-US" altLang="zh-CN" dirty="0"/>
          </a:p>
          <a:p>
            <a:r>
              <a:rPr lang="zh-CN" altLang="en-US" dirty="0"/>
              <a:t>需要遍历整个链表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需要做的事情是：让</a:t>
            </a:r>
            <a:r>
              <a:rPr lang="en-US" altLang="zh-CN" dirty="0" err="1"/>
              <a:t>cur.next</a:t>
            </a:r>
            <a:r>
              <a:rPr lang="zh-CN" altLang="en-US" dirty="0"/>
              <a:t>指向新插入的节点，新插入的节点的</a:t>
            </a:r>
            <a:r>
              <a:rPr lang="en-US" altLang="zh-CN" dirty="0"/>
              <a:t>next</a:t>
            </a:r>
            <a:r>
              <a:rPr lang="zh-CN" altLang="en-US" dirty="0"/>
              <a:t>指向</a:t>
            </a:r>
            <a:r>
              <a:rPr lang="en-US" altLang="zh-CN" dirty="0"/>
              <a:t>none</a:t>
            </a:r>
          </a:p>
          <a:p>
            <a:r>
              <a:rPr lang="en-US" altLang="zh-CN" dirty="0" err="1"/>
              <a:t>Cur.next</a:t>
            </a:r>
            <a:r>
              <a:rPr lang="en-US" altLang="zh-CN" dirty="0"/>
              <a:t> = node</a:t>
            </a:r>
          </a:p>
          <a:p>
            <a:r>
              <a:rPr lang="en-US" altLang="zh-CN" dirty="0" err="1"/>
              <a:t>Node.next</a:t>
            </a:r>
            <a:r>
              <a:rPr lang="en-US" altLang="zh-CN" dirty="0"/>
              <a:t> = None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07FA153-08F1-4162-AAE2-97F42E68DB70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8835661" y="1926379"/>
            <a:ext cx="77548" cy="966768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2BD3BF0-6FC8-4EB7-ADD2-D208A5DB05E5}"/>
              </a:ext>
            </a:extLst>
          </p:cNvPr>
          <p:cNvGrpSpPr/>
          <p:nvPr/>
        </p:nvGrpSpPr>
        <p:grpSpPr>
          <a:xfrm>
            <a:off x="5597186" y="2313934"/>
            <a:ext cx="494046" cy="1215684"/>
            <a:chOff x="5597186" y="2313934"/>
            <a:chExt cx="494046" cy="1215684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5528F57-199E-4EB6-9895-85E66C1C7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209" y="2313934"/>
              <a:ext cx="0" cy="797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47FFD3D-CB23-414F-80FF-F39979B2FC59}"/>
                </a:ext>
              </a:extLst>
            </p:cNvPr>
            <p:cNvSpPr txBox="1"/>
            <p:nvPr/>
          </p:nvSpPr>
          <p:spPr>
            <a:xfrm>
              <a:off x="5597186" y="316028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cur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7AE57A67-D83C-40B0-8BD9-EC7C0920E26E}"/>
              </a:ext>
            </a:extLst>
          </p:cNvPr>
          <p:cNvSpPr txBox="1"/>
          <p:nvPr/>
        </p:nvSpPr>
        <p:spPr>
          <a:xfrm>
            <a:off x="1113183" y="5512904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考虑链表为空时</a:t>
            </a:r>
            <a:endParaRPr lang="en-US" altLang="zh-CN" dirty="0"/>
          </a:p>
          <a:p>
            <a:r>
              <a:rPr lang="zh-CN" altLang="en-US" dirty="0"/>
              <a:t>只需要将</a:t>
            </a:r>
            <a:r>
              <a:rPr lang="en-US" altLang="zh-CN" dirty="0"/>
              <a:t>head=node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3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86B5C7-460D-4847-90E0-40872E4598FA}"/>
              </a:ext>
            </a:extLst>
          </p:cNvPr>
          <p:cNvGrpSpPr/>
          <p:nvPr/>
        </p:nvGrpSpPr>
        <p:grpSpPr>
          <a:xfrm>
            <a:off x="2264229" y="1306285"/>
            <a:ext cx="1799770" cy="870858"/>
            <a:chOff x="2264229" y="1306285"/>
            <a:chExt cx="1799770" cy="8708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A8F000E-A043-4BA0-8CF7-2DB80B44B3B9}"/>
                </a:ext>
              </a:extLst>
            </p:cNvPr>
            <p:cNvSpPr/>
            <p:nvPr/>
          </p:nvSpPr>
          <p:spPr>
            <a:xfrm>
              <a:off x="2264229" y="1306286"/>
              <a:ext cx="899885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3BEF1D0-C59E-4B4B-8483-E4A6737150B5}"/>
                </a:ext>
              </a:extLst>
            </p:cNvPr>
            <p:cNvSpPr/>
            <p:nvPr/>
          </p:nvSpPr>
          <p:spPr>
            <a:xfrm>
              <a:off x="3164114" y="1306285"/>
              <a:ext cx="899885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B4E4AE-BAB9-4C6B-8629-8EBC58C2C1D1}"/>
              </a:ext>
            </a:extLst>
          </p:cNvPr>
          <p:cNvGrpSpPr/>
          <p:nvPr/>
        </p:nvGrpSpPr>
        <p:grpSpPr>
          <a:xfrm>
            <a:off x="5196115" y="1306285"/>
            <a:ext cx="1799770" cy="870858"/>
            <a:chOff x="5196115" y="1306285"/>
            <a:chExt cx="1799770" cy="87085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4688C69-6B6D-49DF-86BD-B12381B51FAB}"/>
                </a:ext>
              </a:extLst>
            </p:cNvPr>
            <p:cNvSpPr/>
            <p:nvPr/>
          </p:nvSpPr>
          <p:spPr>
            <a:xfrm>
              <a:off x="5196115" y="1306286"/>
              <a:ext cx="899885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FEB8E7-A225-4A96-A7A4-F6350518C5C4}"/>
                </a:ext>
              </a:extLst>
            </p:cNvPr>
            <p:cNvSpPr/>
            <p:nvPr/>
          </p:nvSpPr>
          <p:spPr>
            <a:xfrm>
              <a:off x="6096000" y="1306285"/>
              <a:ext cx="899885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211EA8-3330-403D-A463-80FD749CF8BF}"/>
              </a:ext>
            </a:extLst>
          </p:cNvPr>
          <p:cNvCxnSpPr>
            <a:cxnSpLocks/>
          </p:cNvCxnSpPr>
          <p:nvPr/>
        </p:nvCxnSpPr>
        <p:spPr>
          <a:xfrm>
            <a:off x="3744686" y="1712686"/>
            <a:ext cx="319313" cy="1180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6B27900-4CA2-475F-805A-A723D32A7CCA}"/>
              </a:ext>
            </a:extLst>
          </p:cNvPr>
          <p:cNvSpPr txBox="1"/>
          <p:nvPr/>
        </p:nvSpPr>
        <p:spPr>
          <a:xfrm>
            <a:off x="986971" y="7837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26A6AE-CF7D-45A7-AAB8-C17BEBE08343}"/>
              </a:ext>
            </a:extLst>
          </p:cNvPr>
          <p:cNvCxnSpPr>
            <a:cxnSpLocks/>
          </p:cNvCxnSpPr>
          <p:nvPr/>
        </p:nvCxnSpPr>
        <p:spPr>
          <a:xfrm>
            <a:off x="1441965" y="947698"/>
            <a:ext cx="822264" cy="79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823DC0-2D49-4FA7-9605-5744284D794F}"/>
              </a:ext>
            </a:extLst>
          </p:cNvPr>
          <p:cNvCxnSpPr>
            <a:cxnSpLocks/>
          </p:cNvCxnSpPr>
          <p:nvPr/>
        </p:nvCxnSpPr>
        <p:spPr>
          <a:xfrm>
            <a:off x="6838122" y="1741713"/>
            <a:ext cx="1470857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2413515-64CA-4C99-BFFA-37DA7BD10F63}"/>
              </a:ext>
            </a:extLst>
          </p:cNvPr>
          <p:cNvSpPr txBox="1"/>
          <p:nvPr/>
        </p:nvSpPr>
        <p:spPr>
          <a:xfrm>
            <a:off x="8490855" y="155704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5B748B-3509-4A1B-BF79-93FE01E70366}"/>
              </a:ext>
            </a:extLst>
          </p:cNvPr>
          <p:cNvSpPr txBox="1"/>
          <p:nvPr/>
        </p:nvSpPr>
        <p:spPr>
          <a:xfrm>
            <a:off x="3033486" y="46445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单链表的指定位置插入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0AF354C-4579-454B-BB30-014650F022CC}"/>
              </a:ext>
            </a:extLst>
          </p:cNvPr>
          <p:cNvGrpSpPr/>
          <p:nvPr/>
        </p:nvGrpSpPr>
        <p:grpSpPr>
          <a:xfrm>
            <a:off x="3735278" y="2893147"/>
            <a:ext cx="1799770" cy="870858"/>
            <a:chOff x="7409094" y="2642190"/>
            <a:chExt cx="1799770" cy="87085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3A8BBD-EB83-490D-9E66-1CCE604595BB}"/>
                </a:ext>
              </a:extLst>
            </p:cNvPr>
            <p:cNvSpPr/>
            <p:nvPr/>
          </p:nvSpPr>
          <p:spPr>
            <a:xfrm>
              <a:off x="7409094" y="2642191"/>
              <a:ext cx="899885" cy="8708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19E3E3-92B7-4041-8F48-E3BB3385F156}"/>
                </a:ext>
              </a:extLst>
            </p:cNvPr>
            <p:cNvSpPr/>
            <p:nvPr/>
          </p:nvSpPr>
          <p:spPr>
            <a:xfrm>
              <a:off x="8308979" y="2642190"/>
              <a:ext cx="899885" cy="8708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E62DEA3-BE6C-4F27-B5C3-5B54B4CCAF20}"/>
              </a:ext>
            </a:extLst>
          </p:cNvPr>
          <p:cNvSpPr txBox="1"/>
          <p:nvPr/>
        </p:nvSpPr>
        <p:spPr>
          <a:xfrm>
            <a:off x="6035308" y="3059668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在指定位置插入数据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D12DF3-A228-4BE6-97DC-9EF49F383E1F}"/>
              </a:ext>
            </a:extLst>
          </p:cNvPr>
          <p:cNvSpPr txBox="1"/>
          <p:nvPr/>
        </p:nvSpPr>
        <p:spPr>
          <a:xfrm>
            <a:off x="790197" y="4085640"/>
            <a:ext cx="450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需要做的事情是：让</a:t>
            </a:r>
            <a:r>
              <a:rPr lang="en-US" altLang="zh-CN" dirty="0" err="1"/>
              <a:t>node.next</a:t>
            </a:r>
            <a:r>
              <a:rPr lang="zh-CN" altLang="en-US" dirty="0"/>
              <a:t>指向</a:t>
            </a:r>
            <a:r>
              <a:rPr lang="en-US" altLang="zh-CN" dirty="0" err="1"/>
              <a:t>cur.next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cur.next</a:t>
            </a:r>
            <a:r>
              <a:rPr lang="en-US" altLang="zh-CN" dirty="0"/>
              <a:t> </a:t>
            </a:r>
            <a:r>
              <a:rPr lang="zh-CN" altLang="en-US" dirty="0"/>
              <a:t>指向</a:t>
            </a:r>
            <a:r>
              <a:rPr lang="en-US" altLang="zh-CN" dirty="0"/>
              <a:t>node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altLang="zh-CN" dirty="0" err="1"/>
              <a:t>node.next</a:t>
            </a:r>
            <a:r>
              <a:rPr lang="en-US" altLang="zh-CN" dirty="0"/>
              <a:t> = </a:t>
            </a:r>
            <a:r>
              <a:rPr lang="en-US" altLang="zh-CN" dirty="0" err="1"/>
              <a:t>cur.next</a:t>
            </a:r>
            <a:endParaRPr lang="en-US" altLang="zh-CN" dirty="0"/>
          </a:p>
          <a:p>
            <a:r>
              <a:rPr lang="en-US" altLang="zh-CN" dirty="0" err="1"/>
              <a:t>cur.next</a:t>
            </a:r>
            <a:r>
              <a:rPr lang="en-US" altLang="zh-CN" dirty="0"/>
              <a:t> = node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07FA153-08F1-4162-AAE2-97F42E68DB70}"/>
              </a:ext>
            </a:extLst>
          </p:cNvPr>
          <p:cNvCxnSpPr>
            <a:cxnSpLocks/>
          </p:cNvCxnSpPr>
          <p:nvPr/>
        </p:nvCxnSpPr>
        <p:spPr>
          <a:xfrm flipV="1">
            <a:off x="5041535" y="2177142"/>
            <a:ext cx="444959" cy="934055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2BD3BF0-6FC8-4EB7-ADD2-D208A5DB05E5}"/>
              </a:ext>
            </a:extLst>
          </p:cNvPr>
          <p:cNvGrpSpPr/>
          <p:nvPr/>
        </p:nvGrpSpPr>
        <p:grpSpPr>
          <a:xfrm>
            <a:off x="2365547" y="2302916"/>
            <a:ext cx="494046" cy="1215684"/>
            <a:chOff x="5597186" y="2313934"/>
            <a:chExt cx="494046" cy="1215684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5528F57-199E-4EB6-9895-85E66C1C7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209" y="2313934"/>
              <a:ext cx="0" cy="797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47FFD3D-CB23-414F-80FF-F39979B2FC59}"/>
                </a:ext>
              </a:extLst>
            </p:cNvPr>
            <p:cNvSpPr txBox="1"/>
            <p:nvPr/>
          </p:nvSpPr>
          <p:spPr>
            <a:xfrm>
              <a:off x="5597186" y="316028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cur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7AE57A67-D83C-40B0-8BD9-EC7C0920E26E}"/>
              </a:ext>
            </a:extLst>
          </p:cNvPr>
          <p:cNvSpPr txBox="1"/>
          <p:nvPr/>
        </p:nvSpPr>
        <p:spPr>
          <a:xfrm>
            <a:off x="6744511" y="380211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考虑：如果指定的位置小于</a:t>
            </a:r>
            <a:r>
              <a:rPr lang="en-US" altLang="zh-CN" dirty="0"/>
              <a:t>1</a:t>
            </a:r>
            <a:r>
              <a:rPr lang="zh-CN" altLang="en-US" dirty="0"/>
              <a:t>，则头插法</a:t>
            </a:r>
            <a:endParaRPr lang="en-US" altLang="zh-CN" dirty="0"/>
          </a:p>
          <a:p>
            <a:r>
              <a:rPr lang="zh-CN" altLang="en-US" dirty="0"/>
              <a:t>如果指定的位置大于链表的长度，则尾插法</a:t>
            </a:r>
          </a:p>
        </p:txBody>
      </p:sp>
    </p:spTree>
    <p:extLst>
      <p:ext uri="{BB962C8B-B14F-4D97-AF65-F5344CB8AC3E}">
        <p14:creationId xmlns:p14="http://schemas.microsoft.com/office/powerpoint/2010/main" val="228762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86B5C7-460D-4847-90E0-40872E4598FA}"/>
              </a:ext>
            </a:extLst>
          </p:cNvPr>
          <p:cNvGrpSpPr/>
          <p:nvPr/>
        </p:nvGrpSpPr>
        <p:grpSpPr>
          <a:xfrm>
            <a:off x="2264229" y="1306285"/>
            <a:ext cx="1799770" cy="870858"/>
            <a:chOff x="2264229" y="1306285"/>
            <a:chExt cx="1799770" cy="8708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A8F000E-A043-4BA0-8CF7-2DB80B44B3B9}"/>
                </a:ext>
              </a:extLst>
            </p:cNvPr>
            <p:cNvSpPr/>
            <p:nvPr/>
          </p:nvSpPr>
          <p:spPr>
            <a:xfrm>
              <a:off x="2264229" y="1306286"/>
              <a:ext cx="899885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3BEF1D0-C59E-4B4B-8483-E4A6737150B5}"/>
                </a:ext>
              </a:extLst>
            </p:cNvPr>
            <p:cNvSpPr/>
            <p:nvPr/>
          </p:nvSpPr>
          <p:spPr>
            <a:xfrm>
              <a:off x="3164114" y="1306285"/>
              <a:ext cx="899885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B4E4AE-BAB9-4C6B-8629-8EBC58C2C1D1}"/>
              </a:ext>
            </a:extLst>
          </p:cNvPr>
          <p:cNvGrpSpPr/>
          <p:nvPr/>
        </p:nvGrpSpPr>
        <p:grpSpPr>
          <a:xfrm>
            <a:off x="5196115" y="1306285"/>
            <a:ext cx="1799770" cy="870858"/>
            <a:chOff x="5196115" y="1306285"/>
            <a:chExt cx="1799770" cy="87085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4688C69-6B6D-49DF-86BD-B12381B51FAB}"/>
                </a:ext>
              </a:extLst>
            </p:cNvPr>
            <p:cNvSpPr/>
            <p:nvPr/>
          </p:nvSpPr>
          <p:spPr>
            <a:xfrm>
              <a:off x="5196115" y="1306286"/>
              <a:ext cx="899885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FEB8E7-A225-4A96-A7A4-F6350518C5C4}"/>
                </a:ext>
              </a:extLst>
            </p:cNvPr>
            <p:cNvSpPr/>
            <p:nvPr/>
          </p:nvSpPr>
          <p:spPr>
            <a:xfrm>
              <a:off x="6096000" y="1306285"/>
              <a:ext cx="899885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211EA8-3330-403D-A463-80FD749CF8BF}"/>
              </a:ext>
            </a:extLst>
          </p:cNvPr>
          <p:cNvCxnSpPr>
            <a:cxnSpLocks/>
          </p:cNvCxnSpPr>
          <p:nvPr/>
        </p:nvCxnSpPr>
        <p:spPr>
          <a:xfrm>
            <a:off x="3744686" y="1712686"/>
            <a:ext cx="319313" cy="1180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6B27900-4CA2-475F-805A-A723D32A7CCA}"/>
              </a:ext>
            </a:extLst>
          </p:cNvPr>
          <p:cNvSpPr txBox="1"/>
          <p:nvPr/>
        </p:nvSpPr>
        <p:spPr>
          <a:xfrm>
            <a:off x="986971" y="7837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26A6AE-CF7D-45A7-AAB8-C17BEBE08343}"/>
              </a:ext>
            </a:extLst>
          </p:cNvPr>
          <p:cNvCxnSpPr>
            <a:cxnSpLocks/>
          </p:cNvCxnSpPr>
          <p:nvPr/>
        </p:nvCxnSpPr>
        <p:spPr>
          <a:xfrm>
            <a:off x="1441965" y="947698"/>
            <a:ext cx="822264" cy="79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823DC0-2D49-4FA7-9605-5744284D794F}"/>
              </a:ext>
            </a:extLst>
          </p:cNvPr>
          <p:cNvCxnSpPr>
            <a:cxnSpLocks/>
          </p:cNvCxnSpPr>
          <p:nvPr/>
        </p:nvCxnSpPr>
        <p:spPr>
          <a:xfrm>
            <a:off x="6838122" y="1741713"/>
            <a:ext cx="1470857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2413515-64CA-4C99-BFFA-37DA7BD10F63}"/>
              </a:ext>
            </a:extLst>
          </p:cNvPr>
          <p:cNvSpPr txBox="1"/>
          <p:nvPr/>
        </p:nvSpPr>
        <p:spPr>
          <a:xfrm>
            <a:off x="8490855" y="155704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5B748B-3509-4A1B-BF79-93FE01E70366}"/>
              </a:ext>
            </a:extLst>
          </p:cNvPr>
          <p:cNvSpPr txBox="1"/>
          <p:nvPr/>
        </p:nvSpPr>
        <p:spPr>
          <a:xfrm>
            <a:off x="3033486" y="46445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删除单链表的某个数据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0AF354C-4579-454B-BB30-014650F022CC}"/>
              </a:ext>
            </a:extLst>
          </p:cNvPr>
          <p:cNvGrpSpPr/>
          <p:nvPr/>
        </p:nvGrpSpPr>
        <p:grpSpPr>
          <a:xfrm>
            <a:off x="3735278" y="2893147"/>
            <a:ext cx="1799770" cy="870858"/>
            <a:chOff x="7409094" y="2642190"/>
            <a:chExt cx="1799770" cy="87085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3A8BBD-EB83-490D-9E66-1CCE604595BB}"/>
                </a:ext>
              </a:extLst>
            </p:cNvPr>
            <p:cNvSpPr/>
            <p:nvPr/>
          </p:nvSpPr>
          <p:spPr>
            <a:xfrm>
              <a:off x="7409094" y="2642191"/>
              <a:ext cx="899885" cy="8708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19E3E3-92B7-4041-8F48-E3BB3385F156}"/>
                </a:ext>
              </a:extLst>
            </p:cNvPr>
            <p:cNvSpPr/>
            <p:nvPr/>
          </p:nvSpPr>
          <p:spPr>
            <a:xfrm>
              <a:off x="8308979" y="2642190"/>
              <a:ext cx="899885" cy="8708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E62DEA3-BE6C-4F27-B5C3-5B54B4CCAF20}"/>
              </a:ext>
            </a:extLst>
          </p:cNvPr>
          <p:cNvSpPr txBox="1"/>
          <p:nvPr/>
        </p:nvSpPr>
        <p:spPr>
          <a:xfrm>
            <a:off x="6035308" y="305966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删除链表中的数据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D12DF3-A228-4BE6-97DC-9EF49F383E1F}"/>
              </a:ext>
            </a:extLst>
          </p:cNvPr>
          <p:cNvSpPr txBox="1"/>
          <p:nvPr/>
        </p:nvSpPr>
        <p:spPr>
          <a:xfrm>
            <a:off x="790197" y="4085640"/>
            <a:ext cx="450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需要做的事情是：让需要删除的节点的前一个节点的</a:t>
            </a:r>
            <a:r>
              <a:rPr lang="en-US" altLang="zh-CN" dirty="0"/>
              <a:t>next</a:t>
            </a:r>
            <a:r>
              <a:rPr lang="zh-CN" altLang="en-US" dirty="0"/>
              <a:t>指向删除的</a:t>
            </a:r>
            <a:r>
              <a:rPr lang="en-US" altLang="zh-CN" dirty="0"/>
              <a:t>next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altLang="zh-CN" dirty="0" err="1"/>
              <a:t>Pre.next</a:t>
            </a:r>
            <a:r>
              <a:rPr lang="en-US" altLang="zh-CN" dirty="0"/>
              <a:t>=</a:t>
            </a:r>
            <a:r>
              <a:rPr lang="en-US" altLang="zh-CN" dirty="0" err="1"/>
              <a:t>cur.next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移动：</a:t>
            </a:r>
            <a:endParaRPr lang="en-US" altLang="zh-CN" dirty="0"/>
          </a:p>
          <a:p>
            <a:r>
              <a:rPr lang="zh-CN" altLang="en-US" dirty="0"/>
              <a:t>先让</a:t>
            </a:r>
            <a:r>
              <a:rPr lang="en-US" altLang="zh-CN" dirty="0"/>
              <a:t>pre=cur</a:t>
            </a:r>
          </a:p>
          <a:p>
            <a:r>
              <a:rPr lang="zh-CN" altLang="en-US" dirty="0"/>
              <a:t>在让</a:t>
            </a:r>
            <a:r>
              <a:rPr lang="en-US" altLang="zh-CN" dirty="0"/>
              <a:t>cur=</a:t>
            </a:r>
            <a:r>
              <a:rPr lang="en-US" altLang="zh-CN" dirty="0" err="1"/>
              <a:t>cur.next</a:t>
            </a:r>
            <a:endParaRPr lang="en-US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07FA153-08F1-4162-AAE2-97F42E68DB70}"/>
              </a:ext>
            </a:extLst>
          </p:cNvPr>
          <p:cNvCxnSpPr>
            <a:cxnSpLocks/>
          </p:cNvCxnSpPr>
          <p:nvPr/>
        </p:nvCxnSpPr>
        <p:spPr>
          <a:xfrm flipV="1">
            <a:off x="5041535" y="2177142"/>
            <a:ext cx="444959" cy="934055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2BD3BF0-6FC8-4EB7-ADD2-D208A5DB05E5}"/>
              </a:ext>
            </a:extLst>
          </p:cNvPr>
          <p:cNvGrpSpPr/>
          <p:nvPr/>
        </p:nvGrpSpPr>
        <p:grpSpPr>
          <a:xfrm>
            <a:off x="2467148" y="2451826"/>
            <a:ext cx="494046" cy="1215684"/>
            <a:chOff x="5597186" y="2313934"/>
            <a:chExt cx="494046" cy="1215684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5528F57-199E-4EB6-9895-85E66C1C7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209" y="2313934"/>
              <a:ext cx="0" cy="797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47FFD3D-CB23-414F-80FF-F39979B2FC59}"/>
                </a:ext>
              </a:extLst>
            </p:cNvPr>
            <p:cNvSpPr txBox="1"/>
            <p:nvPr/>
          </p:nvSpPr>
          <p:spPr>
            <a:xfrm>
              <a:off x="5597186" y="3160286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cur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7AE57A67-D83C-40B0-8BD9-EC7C0920E26E}"/>
              </a:ext>
            </a:extLst>
          </p:cNvPr>
          <p:cNvSpPr txBox="1"/>
          <p:nvPr/>
        </p:nvSpPr>
        <p:spPr>
          <a:xfrm>
            <a:off x="6744511" y="380211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考虑：如果指定的位置小于</a:t>
            </a:r>
            <a:r>
              <a:rPr lang="en-US" altLang="zh-CN" dirty="0"/>
              <a:t>1</a:t>
            </a:r>
            <a:r>
              <a:rPr lang="zh-CN" altLang="en-US" dirty="0"/>
              <a:t>，则头插法</a:t>
            </a:r>
            <a:endParaRPr lang="en-US" altLang="zh-CN" dirty="0"/>
          </a:p>
          <a:p>
            <a:r>
              <a:rPr lang="zh-CN" altLang="en-US" dirty="0"/>
              <a:t>如果指定的位置大于链表的长度，则尾插法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ADE49D-867E-4E72-9B50-2779DF9D2629}"/>
              </a:ext>
            </a:extLst>
          </p:cNvPr>
          <p:cNvSpPr txBox="1"/>
          <p:nvPr/>
        </p:nvSpPr>
        <p:spPr>
          <a:xfrm>
            <a:off x="4063999" y="5285969"/>
            <a:ext cx="7633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思考：删除节点和插入节点的不同之处。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插入：让插入节点的</a:t>
            </a:r>
            <a:r>
              <a:rPr lang="en-US" altLang="zh-CN" dirty="0"/>
              <a:t>next</a:t>
            </a:r>
            <a:r>
              <a:rPr lang="zh-CN" altLang="en-US" dirty="0"/>
              <a:t>连接游标的</a:t>
            </a:r>
            <a:r>
              <a:rPr lang="en-US" altLang="zh-CN" dirty="0"/>
              <a:t>next</a:t>
            </a:r>
            <a:r>
              <a:rPr lang="zh-CN" altLang="en-US" dirty="0"/>
              <a:t>，游标的</a:t>
            </a:r>
            <a:r>
              <a:rPr lang="en-US" altLang="zh-CN" dirty="0"/>
              <a:t>next</a:t>
            </a:r>
            <a:r>
              <a:rPr lang="zh-CN" altLang="en-US" dirty="0"/>
              <a:t>重新连接插入节点</a:t>
            </a:r>
            <a:endParaRPr lang="en-US" altLang="zh-CN" dirty="0"/>
          </a:p>
          <a:p>
            <a:r>
              <a:rPr lang="zh-CN" altLang="en-US" dirty="0"/>
              <a:t>删除：首先要有一个游标 ，除此之外还要有一个获取到删除的数据的节点</a:t>
            </a:r>
            <a:endParaRPr lang="en-US" altLang="zh-CN" dirty="0"/>
          </a:p>
          <a:p>
            <a:r>
              <a:rPr lang="zh-CN" altLang="en-US" dirty="0"/>
              <a:t>的游标，即其实需要两个游标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8BBBD1-4DF8-40B6-8C14-589A721A60B6}"/>
              </a:ext>
            </a:extLst>
          </p:cNvPr>
          <p:cNvGrpSpPr/>
          <p:nvPr/>
        </p:nvGrpSpPr>
        <p:grpSpPr>
          <a:xfrm>
            <a:off x="1178179" y="2722813"/>
            <a:ext cx="514885" cy="870857"/>
            <a:chOff x="5597186" y="2605491"/>
            <a:chExt cx="514885" cy="924127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07226D6-0156-451E-A8BD-8D4B0809E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209" y="2605491"/>
              <a:ext cx="10419" cy="505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15CDC5-99A0-47E5-A98D-33C91EBC2E3F}"/>
                </a:ext>
              </a:extLst>
            </p:cNvPr>
            <p:cNvSpPr txBox="1"/>
            <p:nvPr/>
          </p:nvSpPr>
          <p:spPr>
            <a:xfrm>
              <a:off x="5597186" y="3160286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pre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169340E0-2A13-49D3-B37B-C7947697A629}"/>
              </a:ext>
            </a:extLst>
          </p:cNvPr>
          <p:cNvSpPr txBox="1"/>
          <p:nvPr/>
        </p:nvSpPr>
        <p:spPr>
          <a:xfrm>
            <a:off x="1128468" y="237310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77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474</Words>
  <Application>Microsoft Office PowerPoint</Application>
  <PresentationFormat>宽屏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22</cp:revision>
  <dcterms:created xsi:type="dcterms:W3CDTF">2019-05-11T07:45:47Z</dcterms:created>
  <dcterms:modified xsi:type="dcterms:W3CDTF">2019-05-11T08:56:38Z</dcterms:modified>
</cp:coreProperties>
</file>