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15" autoAdjust="0"/>
    <p:restoredTop sz="94660"/>
  </p:normalViewPr>
  <p:slideViewPr>
    <p:cSldViewPr snapToGrid="0">
      <p:cViewPr>
        <p:scale>
          <a:sx n="66" d="100"/>
          <a:sy n="66" d="100"/>
        </p:scale>
        <p:origin x="13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2E0D1-757D-4F51-8AB2-9DB8333C3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5F2DD-2DA8-4A16-9C07-17BA37174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73914-1616-4682-BE55-9111B3FF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B98CE-C3F6-4E5F-9518-007D7D2D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57858-482B-4B33-95E1-D4CA793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E1C11-A09B-4A74-8536-8DAD127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601B79-9CC3-4E60-A414-060AD6CB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B2E4-A5A3-400C-901D-F6F82BC7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9C82-E913-446C-8009-AEBAF3A9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80703-DCE5-436F-9CBF-F7BA5D80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95A25-6898-41FB-8568-7E26703A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527DE-1BD6-4868-84B4-BB633CFE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8D475-43FB-42BC-88A1-DA182649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1BB9F-E403-4459-979A-B7A8767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69240-65E6-4A7D-87E9-BF98E33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07F46-41B8-4F28-A25F-DB727EB3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AFA77-1E3F-4ED9-944E-1302E095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C2B7D-6F5C-4F82-A6F4-6F8EDBC3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C4E3B-04C0-4892-8CD0-A879E152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23EF6-C49A-49AA-AFEC-3C448C87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2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5DAD-3324-4C9B-A714-ADFAFA7E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46C3C1-F9D0-45B7-970B-453F10F5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43836-D670-4C0B-B9B3-B52189C4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D860E-B3C8-401E-AABA-0E167462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20576-BD80-40E1-857A-53DE027D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5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7D0-2986-4617-B589-692321E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FB909-B361-4813-ACCF-68FC8F14B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DEA8A-9B88-404D-A39F-55E509CD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87CD1-9158-45D0-9E0C-6FB963C2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90F94-813B-40F3-95F3-D720584A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67805-AEEC-4C19-B2B3-F94194E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6DF9B-A706-42D2-BE2C-0FA3BCEF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2E92F-0842-4491-B4B6-37B85AC2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73EAAB-7DD1-45A6-A4EB-93263B1DA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927753-9975-44A0-92A3-E7EF1E3B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F4B67-0690-473B-917F-132C023C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2BEFAE-B405-4706-82B0-9C07B860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54B95-E8C2-4AB2-90C4-D8A9A27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AF4CB1-9414-42F7-A2E4-9437F9A5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9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02F1-6E54-4699-B9B2-BCAC8217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90E6D-C102-4FBB-91C8-97F7A89A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5E726-D770-40C7-8924-02AD609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FE5327-DA2B-480E-8D09-2762E846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7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383A84-CBF4-498E-85FB-54107F4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29E405-4FB9-477C-9D26-FC52B9F9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8BAEE-5582-4F1D-835F-BE7CA1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7E121-B8F7-48BD-84AC-E1334F98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AC5C2-11E4-432B-BE80-354461D0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5A61D-7092-43B9-9B0D-8CA019C6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1A5AC-075F-43C0-B42A-BFB8EB2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E8C814-AF27-46CC-97F5-240F6C98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5B1A6-C7EA-4EE7-A699-D4B4F97A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1A0B-1FB7-481B-955F-DA8268F1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68EF82-826F-47E5-9C64-0CD71AE44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EFEE1-C7CF-406F-829B-79B192D03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854D5-F513-4959-B086-719EC612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409B1-783D-4E89-A589-381B08F9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827EE-DE53-4472-9895-41CC7A21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7E8F3D-F225-456C-804B-AAF62C3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0AB37-96E6-4235-B2CF-4F3B7666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CA66C-0F47-4E60-943E-2E984BF8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A37A-56D3-4776-8645-545FB9735AD6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B9A0-B9DE-461A-B29B-85F91E72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3F90-8AA4-44E4-A152-AD2AFF1FE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AF38-52D1-433D-BE0E-725BD73F2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3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8F000E-A043-4BA0-8CF7-2DB80B44B3B9}"/>
              </a:ext>
            </a:extLst>
          </p:cNvPr>
          <p:cNvSpPr/>
          <p:nvPr/>
        </p:nvSpPr>
        <p:spPr>
          <a:xfrm>
            <a:off x="2264229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BEF1D0-C59E-4B4B-8483-E4A6737150B5}"/>
              </a:ext>
            </a:extLst>
          </p:cNvPr>
          <p:cNvSpPr/>
          <p:nvPr/>
        </p:nvSpPr>
        <p:spPr>
          <a:xfrm>
            <a:off x="3164114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688C69-6B6D-49DF-86BD-B12381B51FAB}"/>
              </a:ext>
            </a:extLst>
          </p:cNvPr>
          <p:cNvSpPr/>
          <p:nvPr/>
        </p:nvSpPr>
        <p:spPr>
          <a:xfrm>
            <a:off x="5196115" y="1306286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EB8E7-A225-4A96-A7A4-F6350518C5C4}"/>
              </a:ext>
            </a:extLst>
          </p:cNvPr>
          <p:cNvSpPr/>
          <p:nvPr/>
        </p:nvSpPr>
        <p:spPr>
          <a:xfrm>
            <a:off x="6096000" y="1306285"/>
            <a:ext cx="899885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211EA8-3330-403D-A463-80FD749CF8BF}"/>
              </a:ext>
            </a:extLst>
          </p:cNvPr>
          <p:cNvCxnSpPr/>
          <p:nvPr/>
        </p:nvCxnSpPr>
        <p:spPr>
          <a:xfrm>
            <a:off x="3744686" y="1712686"/>
            <a:ext cx="12192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6B27900-4CA2-475F-805A-A723D32A7CCA}"/>
              </a:ext>
            </a:extLst>
          </p:cNvPr>
          <p:cNvSpPr txBox="1"/>
          <p:nvPr/>
        </p:nvSpPr>
        <p:spPr>
          <a:xfrm>
            <a:off x="986971" y="78377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head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526A6AE-CF7D-45A7-AAB8-C17BEBE0834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326167" y="1153103"/>
            <a:ext cx="1151202" cy="55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823DC0-2D49-4FA7-9605-5744284D794F}"/>
              </a:ext>
            </a:extLst>
          </p:cNvPr>
          <p:cNvCxnSpPr/>
          <p:nvPr/>
        </p:nvCxnSpPr>
        <p:spPr>
          <a:xfrm>
            <a:off x="6545942" y="1741713"/>
            <a:ext cx="1553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2413515-64CA-4C99-BFFA-37DA7BD10F63}"/>
              </a:ext>
            </a:extLst>
          </p:cNvPr>
          <p:cNvSpPr txBox="1"/>
          <p:nvPr/>
        </p:nvSpPr>
        <p:spPr>
          <a:xfrm>
            <a:off x="8490855" y="155704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5B748B-3509-4A1B-BF79-93FE01E70366}"/>
              </a:ext>
            </a:extLst>
          </p:cNvPr>
          <p:cNvSpPr txBox="1"/>
          <p:nvPr/>
        </p:nvSpPr>
        <p:spPr>
          <a:xfrm>
            <a:off x="3033486" y="4644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一个简单的单链表</a:t>
            </a:r>
          </a:p>
        </p:txBody>
      </p:sp>
    </p:spTree>
    <p:extLst>
      <p:ext uri="{BB962C8B-B14F-4D97-AF65-F5344CB8AC3E}">
        <p14:creationId xmlns:p14="http://schemas.microsoft.com/office/powerpoint/2010/main" val="28760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2019-05-11T07:45:47Z</dcterms:created>
  <dcterms:modified xsi:type="dcterms:W3CDTF">2019-05-11T07:47:27Z</dcterms:modified>
</cp:coreProperties>
</file>