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A76CA-335C-457A-A716-F2BF1CD68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B594E2-E7B2-4885-A883-DE7DF519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7381B-7129-432D-8EC8-18944601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B48D3-D878-4332-ACA8-43C6AE5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2DA75-8FAF-4505-A217-43FD4188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3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A527-1E46-4A6A-B373-80E6DDB8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85C7E-FD4D-472E-91C8-314D549F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D8B05-64A7-41CA-B524-111C379D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AD18-BE93-473E-9494-B00226EB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A2688-926F-4CD9-BF86-44D59185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4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66D32-1FD5-4E55-A320-425423B32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7F4A9-3294-4D4D-AD84-13DD9B6B3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BDC7B-C751-4C04-B513-313C342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31FA2-8BEF-4E4D-BAB0-D41B50BC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BAAB8-E9EC-4B23-A336-861F0A67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3D39-D038-41A0-B9D9-EA2B49D5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DE82A-F788-40EC-9C5E-FE3D5CCF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3751A-A293-40AB-8555-E7A9B99C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CD239-7E4F-46DE-8417-98E18325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54D51-C14B-4941-896C-161CCE2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2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2362D-B8AE-487C-B8F5-10800B53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26FA5-99D3-48E2-9F45-54D7F48A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9A49A-F6DB-406E-BE56-564354D7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7192-15FA-4791-B882-0DA862F7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3240A-167C-4E2F-AE39-51375D2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4D92-7C11-4E52-B03D-FC7BCD94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F9D81-56DF-48B2-9BC3-672CCB500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7F03C-52F8-41F8-854A-0E48AC22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08025-5A65-4EA6-ADC9-9BCB6AD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BFBB9-2D7D-4CCD-9364-6B9EB24B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26AF2-45B8-4C9E-A8B0-AB7A8720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A91-2A69-4EA9-AFC7-CE878C29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DFC0C-2A9F-4405-ADE5-B088F3CE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F864A-34C3-4432-A3A4-A80CB543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7C684-2DFB-4B75-A16E-CBCCFDD34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FA016-C067-4E60-96A7-99298091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6CEDF1-795E-4A56-8807-A4FFFBF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99B178-CBDC-407A-9337-93B87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4C14F-E08D-4A82-BB39-2E07E6A2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4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341C-FE04-4912-9052-DF20516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05246-7E08-4365-AD19-BEE1F117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9CAE6-A2F4-4FBF-BB16-A1582B40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23CA8-40C3-4D2E-96BD-645BA29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CC3FD-CE73-4696-82BB-AD7F245E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4D3F4-FBC5-433D-B649-820785F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FB3B6-5038-46DE-98A0-6542D677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0DD9-C12F-4445-9B28-78F6FB54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A8221-E2D3-47A3-A9BA-C44854E1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284C9-C439-40D2-8C72-D6891FCF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E9D3-717C-4EAA-8BDF-C57FC49D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32853-521B-411D-8DE3-58035D8A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CAFBA-6E7F-44FB-B511-C10126A1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1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A8A59-2067-41BE-A299-AE5C757F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C90DA2-F804-441C-AB67-FB3311DA4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952AF-E63E-4D98-8671-E1007385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4DD20-D16F-47F9-B42E-27E3B19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23AEE-4396-42BB-A88E-20FAF51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9FADA-8BFC-4B85-B54D-6143FD0F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1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4C608-FC03-4E5D-8F85-6E26C53E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46E7A-0379-4A44-8459-9698831F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968E2-B826-45F0-9328-6739A654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9765-2ECA-4F0E-9B1B-279C02290F83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1F7B6-00F1-4701-82D6-F3D8115A5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A752C-6F5E-442D-9FA4-428B177A3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96F4-CE90-488A-926E-C436326F9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385E33-4054-4BE6-804B-68412F8A7564}"/>
              </a:ext>
            </a:extLst>
          </p:cNvPr>
          <p:cNvSpPr txBox="1"/>
          <p:nvPr/>
        </p:nvSpPr>
        <p:spPr>
          <a:xfrm>
            <a:off x="3464082" y="2504050"/>
            <a:ext cx="526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latin typeface="华文行楷" panose="02010800040101010101" pitchFamily="2" charset="-122"/>
                <a:ea typeface="华文行楷" panose="02010800040101010101" pitchFamily="2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4598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44</a:t>
            </a:r>
          </a:p>
          <a:p>
            <a:r>
              <a:rPr lang="en-US" altLang="zh-CN"/>
              <a:t>End =</a:t>
            </a:r>
            <a:r>
              <a:rPr lang="zh-CN" altLang="en-US"/>
              <a:t>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&lt; min_value</a:t>
            </a:r>
          </a:p>
          <a:p>
            <a:endParaRPr lang="en-US" altLang="zh-CN"/>
          </a:p>
          <a:p>
            <a:r>
              <a:rPr lang="en-US" altLang="zh-CN"/>
              <a:t>Start</a:t>
            </a:r>
            <a:r>
              <a:rPr lang="zh-CN" altLang="en-US"/>
              <a:t>往右移动一步</a:t>
            </a:r>
            <a:endParaRPr lang="en-US" altLang="zh-CN"/>
          </a:p>
          <a:p>
            <a:r>
              <a:rPr lang="en-US" altLang="zh-CN"/>
              <a:t>Start +=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CA0D22-A020-48AC-B80D-F2CD88B60D74}"/>
              </a:ext>
            </a:extLst>
          </p:cNvPr>
          <p:cNvGrpSpPr/>
          <p:nvPr/>
        </p:nvGrpSpPr>
        <p:grpSpPr>
          <a:xfrm>
            <a:off x="8262431" y="2296555"/>
            <a:ext cx="562975" cy="1407937"/>
            <a:chOff x="8252919" y="2395084"/>
            <a:chExt cx="562975" cy="1407937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4E511B-9D8E-45C3-AB80-121E880E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D39732-5BAD-47D8-BA61-3E5527AA11D4}"/>
                </a:ext>
              </a:extLst>
            </p:cNvPr>
            <p:cNvSpPr txBox="1"/>
            <p:nvPr/>
          </p:nvSpPr>
          <p:spPr>
            <a:xfrm>
              <a:off x="8252919" y="343368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1C9D06-685E-4EBF-A385-A6F3C26DACF5}"/>
              </a:ext>
            </a:extLst>
          </p:cNvPr>
          <p:cNvGrpSpPr/>
          <p:nvPr/>
        </p:nvGrpSpPr>
        <p:grpSpPr>
          <a:xfrm>
            <a:off x="3648082" y="2296555"/>
            <a:ext cx="1741408" cy="1340003"/>
            <a:chOff x="2498505" y="2364489"/>
            <a:chExt cx="1741408" cy="134000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31973E-6AD5-4193-A149-7DAE30DFB842}"/>
                </a:ext>
              </a:extLst>
            </p:cNvPr>
            <p:cNvGrpSpPr/>
            <p:nvPr/>
          </p:nvGrpSpPr>
          <p:grpSpPr>
            <a:xfrm>
              <a:off x="3619230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24F98E5-E2EE-4841-97C0-5E6FB35A6A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F0BD713-3DDA-495B-89C1-5F0D8B662E33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D87C10-5F91-4812-8AE0-EB19B941E870}"/>
                </a:ext>
              </a:extLst>
            </p:cNvPr>
            <p:cNvCxnSpPr>
              <a:cxnSpLocks/>
            </p:cNvCxnSpPr>
            <p:nvPr/>
          </p:nvCxnSpPr>
          <p:spPr>
            <a:xfrm>
              <a:off x="3249643" y="2787636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5BEB110-EA32-4CB0-A83A-0ACCF8DB1AD5}"/>
                </a:ext>
              </a:extLst>
            </p:cNvPr>
            <p:cNvGrpSpPr/>
            <p:nvPr/>
          </p:nvGrpSpPr>
          <p:grpSpPr>
            <a:xfrm>
              <a:off x="2498505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15A703E-A9D2-40C2-AEDD-A1D5DFC57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7B4474B-3B54-40D4-9132-2A41A1D4564F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17</a:t>
            </a:r>
          </a:p>
          <a:p>
            <a:r>
              <a:rPr lang="en-US" altLang="zh-CN"/>
              <a:t>End =</a:t>
            </a:r>
            <a:r>
              <a:rPr lang="zh-CN" altLang="en-US"/>
              <a:t>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&lt; min_value</a:t>
            </a:r>
          </a:p>
          <a:p>
            <a:endParaRPr lang="en-US" altLang="zh-CN"/>
          </a:p>
          <a:p>
            <a:r>
              <a:rPr lang="en-US" altLang="zh-CN"/>
              <a:t>Start</a:t>
            </a:r>
            <a:r>
              <a:rPr lang="zh-CN" altLang="en-US"/>
              <a:t>往右移动一步</a:t>
            </a:r>
            <a:endParaRPr lang="en-US" altLang="zh-CN"/>
          </a:p>
          <a:p>
            <a:r>
              <a:rPr lang="en-US" altLang="zh-CN"/>
              <a:t>Start +=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CA0D22-A020-48AC-B80D-F2CD88B60D74}"/>
              </a:ext>
            </a:extLst>
          </p:cNvPr>
          <p:cNvGrpSpPr/>
          <p:nvPr/>
        </p:nvGrpSpPr>
        <p:grpSpPr>
          <a:xfrm>
            <a:off x="8262431" y="2296555"/>
            <a:ext cx="562975" cy="1350554"/>
            <a:chOff x="8252919" y="2395084"/>
            <a:chExt cx="562975" cy="1350554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4E511B-9D8E-45C3-AB80-121E880E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D39732-5BAD-47D8-BA61-3E5527AA11D4}"/>
                </a:ext>
              </a:extLst>
            </p:cNvPr>
            <p:cNvSpPr txBox="1"/>
            <p:nvPr/>
          </p:nvSpPr>
          <p:spPr>
            <a:xfrm>
              <a:off x="8252919" y="337630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1C9D06-685E-4EBF-A385-A6F3C26DACF5}"/>
              </a:ext>
            </a:extLst>
          </p:cNvPr>
          <p:cNvGrpSpPr/>
          <p:nvPr/>
        </p:nvGrpSpPr>
        <p:grpSpPr>
          <a:xfrm>
            <a:off x="4822128" y="2296555"/>
            <a:ext cx="1741408" cy="1340003"/>
            <a:chOff x="2498505" y="2364489"/>
            <a:chExt cx="1741408" cy="134000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31973E-6AD5-4193-A149-7DAE30DFB842}"/>
                </a:ext>
              </a:extLst>
            </p:cNvPr>
            <p:cNvGrpSpPr/>
            <p:nvPr/>
          </p:nvGrpSpPr>
          <p:grpSpPr>
            <a:xfrm>
              <a:off x="3619230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24F98E5-E2EE-4841-97C0-5E6FB35A6A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F0BD713-3DDA-495B-89C1-5F0D8B662E33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D87C10-5F91-4812-8AE0-EB19B941E870}"/>
                </a:ext>
              </a:extLst>
            </p:cNvPr>
            <p:cNvCxnSpPr>
              <a:cxnSpLocks/>
            </p:cNvCxnSpPr>
            <p:nvPr/>
          </p:nvCxnSpPr>
          <p:spPr>
            <a:xfrm>
              <a:off x="3249643" y="2787636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5BEB110-EA32-4CB0-A83A-0ACCF8DB1AD5}"/>
                </a:ext>
              </a:extLst>
            </p:cNvPr>
            <p:cNvGrpSpPr/>
            <p:nvPr/>
          </p:nvGrpSpPr>
          <p:grpSpPr>
            <a:xfrm>
              <a:off x="2498505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15A703E-A9D2-40C2-AEDD-A1D5DFC57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7B4474B-3B54-40D4-9132-2A41A1D4564F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0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77</a:t>
            </a:r>
          </a:p>
          <a:p>
            <a:r>
              <a:rPr lang="en-US" altLang="zh-CN"/>
              <a:t>End =</a:t>
            </a:r>
            <a:r>
              <a:rPr lang="zh-CN" altLang="en-US"/>
              <a:t>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&gt; min_value</a:t>
            </a:r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start</a:t>
            </a:r>
            <a:r>
              <a:rPr lang="zh-CN" altLang="en-US"/>
              <a:t>所在的值赋值给</a:t>
            </a:r>
            <a:r>
              <a:rPr lang="en-US" altLang="zh-CN"/>
              <a:t>end</a:t>
            </a:r>
          </a:p>
          <a:p>
            <a:r>
              <a:rPr lang="en-US" altLang="zh-CN"/>
              <a:t>alist[end] = alist[start]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CA0D22-A020-48AC-B80D-F2CD88B60D74}"/>
              </a:ext>
            </a:extLst>
          </p:cNvPr>
          <p:cNvGrpSpPr/>
          <p:nvPr/>
        </p:nvGrpSpPr>
        <p:grpSpPr>
          <a:xfrm>
            <a:off x="8262431" y="2296555"/>
            <a:ext cx="562975" cy="1350554"/>
            <a:chOff x="8252919" y="2395084"/>
            <a:chExt cx="562975" cy="1350554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4E511B-9D8E-45C3-AB80-121E880E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D39732-5BAD-47D8-BA61-3E5527AA11D4}"/>
                </a:ext>
              </a:extLst>
            </p:cNvPr>
            <p:cNvSpPr txBox="1"/>
            <p:nvPr/>
          </p:nvSpPr>
          <p:spPr>
            <a:xfrm>
              <a:off x="8252919" y="337630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35A401-BF4F-4D5C-9B91-849A997D84EC}"/>
              </a:ext>
            </a:extLst>
          </p:cNvPr>
          <p:cNvGrpSpPr/>
          <p:nvPr/>
        </p:nvGrpSpPr>
        <p:grpSpPr>
          <a:xfrm>
            <a:off x="5950502" y="2296555"/>
            <a:ext cx="620683" cy="1350554"/>
            <a:chOff x="8252919" y="2395084"/>
            <a:chExt cx="620683" cy="135055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FEA916E-BD08-47F2-8C9C-84CE3BFA9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505790-8753-4297-9EF6-23B5CD5D8694}"/>
                </a:ext>
              </a:extLst>
            </p:cNvPr>
            <p:cNvSpPr txBox="1"/>
            <p:nvPr/>
          </p:nvSpPr>
          <p:spPr>
            <a:xfrm>
              <a:off x="8252919" y="337630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126448" y="1350493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B27F0F-55F4-42F6-B26F-2CA5E9D44B6F}"/>
              </a:ext>
            </a:extLst>
          </p:cNvPr>
          <p:cNvCxnSpPr/>
          <p:nvPr/>
        </p:nvCxnSpPr>
        <p:spPr>
          <a:xfrm>
            <a:off x="6414868" y="731519"/>
            <a:ext cx="1711580" cy="60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0CF9D5-FD6C-4150-A3A3-9C69C019D6E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31991" y="747120"/>
            <a:ext cx="182877" cy="58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=77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1944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&gt; min_value</a:t>
            </a:r>
          </a:p>
          <a:p>
            <a:endParaRPr lang="en-US" altLang="zh-CN"/>
          </a:p>
          <a:p>
            <a:r>
              <a:rPr lang="en-US" altLang="zh-CN"/>
              <a:t>End</a:t>
            </a:r>
            <a:r>
              <a:rPr lang="zh-CN" altLang="en-US"/>
              <a:t>往左移动一步</a:t>
            </a:r>
            <a:endParaRPr lang="en-US" altLang="zh-CN"/>
          </a:p>
          <a:p>
            <a:r>
              <a:rPr lang="en-US" altLang="zh-CN"/>
              <a:t>End -=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35A401-BF4F-4D5C-9B91-849A997D84EC}"/>
              </a:ext>
            </a:extLst>
          </p:cNvPr>
          <p:cNvGrpSpPr/>
          <p:nvPr/>
        </p:nvGrpSpPr>
        <p:grpSpPr>
          <a:xfrm>
            <a:off x="5950502" y="2296555"/>
            <a:ext cx="620683" cy="1350554"/>
            <a:chOff x="8252919" y="2395084"/>
            <a:chExt cx="620683" cy="135055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FEA916E-BD08-47F2-8C9C-84CE3BFA9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505790-8753-4297-9EF6-23B5CD5D8694}"/>
                </a:ext>
              </a:extLst>
            </p:cNvPr>
            <p:cNvSpPr txBox="1"/>
            <p:nvPr/>
          </p:nvSpPr>
          <p:spPr>
            <a:xfrm>
              <a:off x="8252919" y="337630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126448" y="1350493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AC16DA-48FC-48A8-B2C9-D55148FC90F1}"/>
              </a:ext>
            </a:extLst>
          </p:cNvPr>
          <p:cNvGrpSpPr/>
          <p:nvPr/>
        </p:nvGrpSpPr>
        <p:grpSpPr>
          <a:xfrm>
            <a:off x="7164895" y="2239172"/>
            <a:ext cx="1622733" cy="1407937"/>
            <a:chOff x="8252919" y="2395084"/>
            <a:chExt cx="1622733" cy="14079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E85D00F-62C9-472C-9613-289E94A7D4D6}"/>
                </a:ext>
              </a:extLst>
            </p:cNvPr>
            <p:cNvGrpSpPr/>
            <p:nvPr/>
          </p:nvGrpSpPr>
          <p:grpSpPr>
            <a:xfrm>
              <a:off x="8252919" y="2395084"/>
              <a:ext cx="1622733" cy="1407937"/>
              <a:chOff x="8252919" y="2395084"/>
              <a:chExt cx="1622733" cy="1407937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2D36E7B-BF13-4EDD-AA46-8A9AC9046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13" y="2395084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448898C-51AE-4801-AE1E-1F1A09613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4407" y="2395084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28185B4-B284-4389-B5F5-7A560C7B04D2}"/>
                  </a:ext>
                </a:extLst>
              </p:cNvPr>
              <p:cNvSpPr txBox="1"/>
              <p:nvPr/>
            </p:nvSpPr>
            <p:spPr>
              <a:xfrm>
                <a:off x="8252919" y="3433689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end</a:t>
                </a:r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735DE0-AD87-41D6-8D3E-FFA9B5AD7F2E}"/>
                  </a:ext>
                </a:extLst>
              </p:cNvPr>
              <p:cNvSpPr txBox="1"/>
              <p:nvPr/>
            </p:nvSpPr>
            <p:spPr>
              <a:xfrm>
                <a:off x="9312677" y="3433689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end</a:t>
                </a:r>
                <a:endParaRPr lang="zh-CN" altLang="en-US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162DB92-3BEF-448E-951A-EFB18C757341}"/>
                </a:ext>
              </a:extLst>
            </p:cNvPr>
            <p:cNvCxnSpPr/>
            <p:nvPr/>
          </p:nvCxnSpPr>
          <p:spPr>
            <a:xfrm flipH="1">
              <a:off x="8914236" y="2852284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14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5852163" y="1336428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=31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&lt; min_value</a:t>
            </a:r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end</a:t>
            </a:r>
            <a:r>
              <a:rPr lang="zh-CN" altLang="en-US"/>
              <a:t>所在的值赋值给</a:t>
            </a:r>
            <a:r>
              <a:rPr lang="en-US" altLang="zh-CN"/>
              <a:t>start</a:t>
            </a:r>
          </a:p>
          <a:p>
            <a:r>
              <a:rPr lang="en-US" altLang="zh-CN"/>
              <a:t>alist[start] = alist[end]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35A401-BF4F-4D5C-9B91-849A997D84EC}"/>
              </a:ext>
            </a:extLst>
          </p:cNvPr>
          <p:cNvGrpSpPr/>
          <p:nvPr/>
        </p:nvGrpSpPr>
        <p:grpSpPr>
          <a:xfrm>
            <a:off x="5950502" y="2296555"/>
            <a:ext cx="620683" cy="1350554"/>
            <a:chOff x="8252919" y="2395084"/>
            <a:chExt cx="620683" cy="135055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FEA916E-BD08-47F2-8C9C-84CE3BFA9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505790-8753-4297-9EF6-23B5CD5D8694}"/>
                </a:ext>
              </a:extLst>
            </p:cNvPr>
            <p:cNvSpPr txBox="1"/>
            <p:nvPr/>
          </p:nvSpPr>
          <p:spPr>
            <a:xfrm>
              <a:off x="8252919" y="337630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126448" y="1350493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89CCE5-CABD-4CD6-89D6-29AFBBDB6C12}"/>
              </a:ext>
            </a:extLst>
          </p:cNvPr>
          <p:cNvGrpSpPr/>
          <p:nvPr/>
        </p:nvGrpSpPr>
        <p:grpSpPr>
          <a:xfrm>
            <a:off x="7072857" y="2296555"/>
            <a:ext cx="562975" cy="1350554"/>
            <a:chOff x="8252919" y="2395084"/>
            <a:chExt cx="562975" cy="1350554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471BE99-0E83-4BA8-AAB9-D4B4EAB44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B6DDD3-5D1B-4D47-BBAD-A8DC753E1375}"/>
                </a:ext>
              </a:extLst>
            </p:cNvPr>
            <p:cNvSpPr txBox="1"/>
            <p:nvPr/>
          </p:nvSpPr>
          <p:spPr>
            <a:xfrm>
              <a:off x="8252919" y="337630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4EEAD60C-E9D2-4DC4-ACAD-3C69D21E889A}"/>
              </a:ext>
            </a:extLst>
          </p:cNvPr>
          <p:cNvSpPr/>
          <p:nvPr/>
        </p:nvSpPr>
        <p:spPr>
          <a:xfrm>
            <a:off x="7003372" y="1336427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6D40294-32C6-4309-8D13-6A317FC6EEAC}"/>
              </a:ext>
            </a:extLst>
          </p:cNvPr>
          <p:cNvCxnSpPr/>
          <p:nvPr/>
        </p:nvCxnSpPr>
        <p:spPr>
          <a:xfrm flipH="1">
            <a:off x="6571185" y="914400"/>
            <a:ext cx="340387" cy="42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572D6E-110A-481E-906B-771D05E81D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911572" y="914400"/>
            <a:ext cx="471628" cy="42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5852163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31</a:t>
            </a:r>
          </a:p>
          <a:p>
            <a:r>
              <a:rPr lang="en-US" altLang="zh-CN"/>
              <a:t>End = </a:t>
            </a:r>
            <a:r>
              <a:rPr lang="zh-CN" altLang="en-US"/>
              <a:t>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&lt; min_value</a:t>
            </a:r>
          </a:p>
          <a:p>
            <a:endParaRPr lang="en-US" altLang="zh-CN"/>
          </a:p>
          <a:p>
            <a:r>
              <a:rPr lang="en-US" altLang="zh-CN"/>
              <a:t>Start</a:t>
            </a:r>
            <a:r>
              <a:rPr lang="zh-CN" altLang="en-US"/>
              <a:t>左移一步</a:t>
            </a:r>
            <a:endParaRPr lang="en-US" altLang="zh-CN"/>
          </a:p>
          <a:p>
            <a:r>
              <a:rPr lang="en-US" altLang="zh-CN"/>
              <a:t>Start += 1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126448" y="1350493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89CCE5-CABD-4CD6-89D6-29AFBBDB6C12}"/>
              </a:ext>
            </a:extLst>
          </p:cNvPr>
          <p:cNvGrpSpPr/>
          <p:nvPr/>
        </p:nvGrpSpPr>
        <p:grpSpPr>
          <a:xfrm>
            <a:off x="7395785" y="2159164"/>
            <a:ext cx="562975" cy="1350554"/>
            <a:chOff x="8252919" y="2395084"/>
            <a:chExt cx="562975" cy="1350554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471BE99-0E83-4BA8-AAB9-D4B4EAB44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B6DDD3-5D1B-4D47-BBAD-A8DC753E1375}"/>
                </a:ext>
              </a:extLst>
            </p:cNvPr>
            <p:cNvSpPr txBox="1"/>
            <p:nvPr/>
          </p:nvSpPr>
          <p:spPr>
            <a:xfrm>
              <a:off x="8252919" y="337630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B2FA995-D566-49E9-8B16-1A878CFA083A}"/>
              </a:ext>
            </a:extLst>
          </p:cNvPr>
          <p:cNvGrpSpPr/>
          <p:nvPr/>
        </p:nvGrpSpPr>
        <p:grpSpPr>
          <a:xfrm>
            <a:off x="5741114" y="2162900"/>
            <a:ext cx="1741408" cy="1340003"/>
            <a:chOff x="2498505" y="2364489"/>
            <a:chExt cx="1741408" cy="134000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E10A581-CECD-4BAE-971B-FADA3FE3277F}"/>
                </a:ext>
              </a:extLst>
            </p:cNvPr>
            <p:cNvGrpSpPr/>
            <p:nvPr/>
          </p:nvGrpSpPr>
          <p:grpSpPr>
            <a:xfrm>
              <a:off x="3619230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1B0D938-2609-41CD-A8B3-6E529B2E44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32D4AE2-808F-4124-805D-940CA09F70DA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42F6D1E-995E-467A-9FAD-96390F95301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643" y="2787636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7930020-CC2D-4DF2-A4F9-0FBAA0D19674}"/>
                </a:ext>
              </a:extLst>
            </p:cNvPr>
            <p:cNvGrpSpPr/>
            <p:nvPr/>
          </p:nvGrpSpPr>
          <p:grpSpPr>
            <a:xfrm>
              <a:off x="2498505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9F4DA8B-00AA-4AB3-8CEB-53660C8AC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E6A804-20ED-4D25-A5C4-7D078B6234C0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8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7003372" y="1350493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5852163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 </a:t>
            </a:r>
            <a:r>
              <a:rPr lang="zh-CN" altLang="en-US"/>
              <a:t>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518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</a:t>
            </a:r>
            <a:r>
              <a:rPr lang="en-US" altLang="zh-CN"/>
              <a:t>start==end</a:t>
            </a:r>
          </a:p>
          <a:p>
            <a:r>
              <a:rPr lang="zh-CN" altLang="en-US"/>
              <a:t>将</a:t>
            </a:r>
            <a:r>
              <a:rPr lang="en-US" altLang="zh-CN"/>
              <a:t>min_value</a:t>
            </a:r>
            <a:r>
              <a:rPr lang="zh-CN" altLang="en-US"/>
              <a:t>插入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alist[start]=min_value</a:t>
            </a:r>
          </a:p>
          <a:p>
            <a:r>
              <a:rPr lang="en-US" altLang="zh-CN"/>
              <a:t>2. alist[end]=min_value</a:t>
            </a:r>
          </a:p>
          <a:p>
            <a:r>
              <a:rPr lang="zh-CN" altLang="en-US"/>
              <a:t>以上两种方式都可以</a:t>
            </a:r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126448" y="1350493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89CCE5-CABD-4CD6-89D6-29AFBBDB6C12}"/>
              </a:ext>
            </a:extLst>
          </p:cNvPr>
          <p:cNvGrpSpPr/>
          <p:nvPr/>
        </p:nvGrpSpPr>
        <p:grpSpPr>
          <a:xfrm>
            <a:off x="6906641" y="2138284"/>
            <a:ext cx="620683" cy="1350554"/>
            <a:chOff x="8252919" y="2395084"/>
            <a:chExt cx="620683" cy="1350554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471BE99-0E83-4BA8-AAB9-D4B4EAB44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B6DDD3-5D1B-4D47-BBAD-A8DC753E1375}"/>
                </a:ext>
              </a:extLst>
            </p:cNvPr>
            <p:cNvSpPr txBox="1"/>
            <p:nvPr/>
          </p:nvSpPr>
          <p:spPr>
            <a:xfrm>
              <a:off x="8252919" y="337630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138673-4CAD-45B9-9FA7-DD97FB04F38A}"/>
              </a:ext>
            </a:extLst>
          </p:cNvPr>
          <p:cNvGrpSpPr/>
          <p:nvPr/>
        </p:nvGrpSpPr>
        <p:grpSpPr>
          <a:xfrm>
            <a:off x="7304425" y="2377407"/>
            <a:ext cx="562975" cy="1350554"/>
            <a:chOff x="8252919" y="2395084"/>
            <a:chExt cx="562975" cy="135055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A4B477B-2B92-435C-8C8D-5642583E8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0739AA4-4C47-417B-BD13-BB22BF6EA1D1}"/>
                </a:ext>
              </a:extLst>
            </p:cNvPr>
            <p:cNvSpPr txBox="1"/>
            <p:nvPr/>
          </p:nvSpPr>
          <p:spPr>
            <a:xfrm>
              <a:off x="8252919" y="337630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567045D-9EB9-4877-B399-F136377F7D8D}"/>
              </a:ext>
            </a:extLst>
          </p:cNvPr>
          <p:cNvSpPr/>
          <p:nvPr/>
        </p:nvSpPr>
        <p:spPr>
          <a:xfrm>
            <a:off x="318874" y="325256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AD781DE-99B6-463B-9621-62E855C55E8C}"/>
              </a:ext>
            </a:extLst>
          </p:cNvPr>
          <p:cNvCxnSpPr>
            <a:stCxn id="40" idx="3"/>
          </p:cNvCxnSpPr>
          <p:nvPr/>
        </p:nvCxnSpPr>
        <p:spPr>
          <a:xfrm>
            <a:off x="1078529" y="719152"/>
            <a:ext cx="5828112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5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6991676" y="1336424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1744400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016334" y="1336428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5104224" y="133642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927111" y="1336426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5981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此时会生成两个序列，左边的比</a:t>
            </a:r>
            <a:r>
              <a:rPr lang="en-US" altLang="zh-CN"/>
              <a:t>54</a:t>
            </a:r>
            <a:r>
              <a:rPr lang="zh-CN" altLang="en-US"/>
              <a:t>都小，右边的比</a:t>
            </a:r>
            <a:r>
              <a:rPr lang="en-US" altLang="zh-CN"/>
              <a:t>54</a:t>
            </a:r>
            <a:r>
              <a:rPr lang="zh-CN" altLang="en-US"/>
              <a:t>都大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再让左右重复上述操作，即可实现快速排序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684643" y="1336426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986868" y="133642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2895609" y="133642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CCF302-44B9-4538-93B4-8339313A8577}"/>
              </a:ext>
            </a:extLst>
          </p:cNvPr>
          <p:cNvSpPr/>
          <p:nvPr/>
        </p:nvSpPr>
        <p:spPr>
          <a:xfrm>
            <a:off x="8839221" y="13364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4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385E33-4054-4BE6-804B-68412F8A7564}"/>
              </a:ext>
            </a:extLst>
          </p:cNvPr>
          <p:cNvSpPr txBox="1"/>
          <p:nvPr/>
        </p:nvSpPr>
        <p:spPr>
          <a:xfrm>
            <a:off x="3464082" y="2504050"/>
            <a:ext cx="526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latin typeface="华文行楷" panose="02010800040101010101" pitchFamily="2" charset="-122"/>
                <a:ea typeface="华文行楷" panose="02010800040101010101" pitchFamily="2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400475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403281" y="50465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C335B-1661-41FA-B70E-A6E83CAE5F39}"/>
              </a:ext>
            </a:extLst>
          </p:cNvPr>
          <p:cNvSpPr/>
          <p:nvPr/>
        </p:nvSpPr>
        <p:spPr>
          <a:xfrm>
            <a:off x="3549745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691397-AA64-4BB1-8A36-AC61B4F17E85}"/>
              </a:ext>
            </a:extLst>
          </p:cNvPr>
          <p:cNvSpPr/>
          <p:nvPr/>
        </p:nvSpPr>
        <p:spPr>
          <a:xfrm>
            <a:off x="10335063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 20</a:t>
            </a:r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222BA6-D973-434F-91BE-424146614477}"/>
              </a:ext>
            </a:extLst>
          </p:cNvPr>
          <p:cNvGrpSpPr/>
          <p:nvPr/>
        </p:nvGrpSpPr>
        <p:grpSpPr>
          <a:xfrm>
            <a:off x="10404548" y="2364489"/>
            <a:ext cx="562975" cy="1340003"/>
            <a:chOff x="1377780" y="2212089"/>
            <a:chExt cx="562975" cy="134000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01BE7D-4DE3-4881-9A89-05508E87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AF06A-2D27-42ED-920F-8B8430DF1EB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E9E3FE-F749-4259-9854-D9C12E1E6A30}"/>
              </a:ext>
            </a:extLst>
          </p:cNvPr>
          <p:cNvGrpSpPr/>
          <p:nvPr/>
        </p:nvGrpSpPr>
        <p:grpSpPr>
          <a:xfrm>
            <a:off x="1530180" y="2364489"/>
            <a:ext cx="620683" cy="1340003"/>
            <a:chOff x="1377780" y="2212089"/>
            <a:chExt cx="620683" cy="134000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DD0B6-1B87-48A4-9C1E-93CC7ADB5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510A0C6-4909-4F6F-977B-B378D60A5264}"/>
                </a:ext>
              </a:extLst>
            </p:cNvPr>
            <p:cNvSpPr txBox="1"/>
            <p:nvPr/>
          </p:nvSpPr>
          <p:spPr>
            <a:xfrm>
              <a:off x="1377780" y="31827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69AE6A8-696F-429E-BAAC-15FE8EDF3596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C335B-1661-41FA-B70E-A6E83CAE5F39}"/>
              </a:ext>
            </a:extLst>
          </p:cNvPr>
          <p:cNvSpPr/>
          <p:nvPr/>
        </p:nvSpPr>
        <p:spPr>
          <a:xfrm>
            <a:off x="3549745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691397-AA64-4BB1-8A36-AC61B4F17E85}"/>
              </a:ext>
            </a:extLst>
          </p:cNvPr>
          <p:cNvSpPr/>
          <p:nvPr/>
        </p:nvSpPr>
        <p:spPr>
          <a:xfrm>
            <a:off x="10335063" y="1350495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 20</a:t>
            </a:r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222BA6-D973-434F-91BE-424146614477}"/>
              </a:ext>
            </a:extLst>
          </p:cNvPr>
          <p:cNvGrpSpPr/>
          <p:nvPr/>
        </p:nvGrpSpPr>
        <p:grpSpPr>
          <a:xfrm>
            <a:off x="10335063" y="2364489"/>
            <a:ext cx="562975" cy="1340003"/>
            <a:chOff x="1377780" y="2212089"/>
            <a:chExt cx="562975" cy="134000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01BE7D-4DE3-4881-9A89-05508E87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AF06A-2D27-42ED-920F-8B8430DF1EB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E9E3FE-F749-4259-9854-D9C12E1E6A30}"/>
              </a:ext>
            </a:extLst>
          </p:cNvPr>
          <p:cNvGrpSpPr/>
          <p:nvPr/>
        </p:nvGrpSpPr>
        <p:grpSpPr>
          <a:xfrm>
            <a:off x="1530180" y="2364489"/>
            <a:ext cx="620683" cy="1340003"/>
            <a:chOff x="1377780" y="2212089"/>
            <a:chExt cx="620683" cy="134000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DD0B6-1B87-48A4-9C1E-93CC7ADB5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510A0C6-4909-4F6F-977B-B378D60A5264}"/>
                </a:ext>
              </a:extLst>
            </p:cNvPr>
            <p:cNvSpPr txBox="1"/>
            <p:nvPr/>
          </p:nvSpPr>
          <p:spPr>
            <a:xfrm>
              <a:off x="1377780" y="31827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064127" y="3335160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&lt; min_value</a:t>
            </a:r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end</a:t>
            </a:r>
            <a:r>
              <a:rPr lang="zh-CN" altLang="en-US"/>
              <a:t>所在的值赋值给</a:t>
            </a:r>
            <a:r>
              <a:rPr lang="en-US" altLang="zh-CN"/>
              <a:t>start</a:t>
            </a:r>
          </a:p>
          <a:p>
            <a:r>
              <a:rPr lang="en-US" altLang="zh-CN"/>
              <a:t>alist[start] = alist[end]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9FDC77-1EB8-4E56-99AA-56BDB76EC1E8}"/>
              </a:ext>
            </a:extLst>
          </p:cNvPr>
          <p:cNvCxnSpPr>
            <a:cxnSpLocks/>
          </p:cNvCxnSpPr>
          <p:nvPr/>
        </p:nvCxnSpPr>
        <p:spPr>
          <a:xfrm flipH="1">
            <a:off x="2218007" y="344096"/>
            <a:ext cx="8117056" cy="9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FE9BF32-3382-49EB-9B3D-5880E0681B2D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335063" y="344096"/>
            <a:ext cx="379828" cy="100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8EE19C3-464A-4D29-A733-9DCFB5A778BD}"/>
              </a:ext>
            </a:extLst>
          </p:cNvPr>
          <p:cNvSpPr txBox="1"/>
          <p:nvPr/>
        </p:nvSpPr>
        <p:spPr>
          <a:xfrm>
            <a:off x="2523839" y="166467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C335B-1661-41FA-B70E-A6E83CAE5F39}"/>
              </a:ext>
            </a:extLst>
          </p:cNvPr>
          <p:cNvSpPr/>
          <p:nvPr/>
        </p:nvSpPr>
        <p:spPr>
          <a:xfrm>
            <a:off x="3549745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20</a:t>
            </a:r>
          </a:p>
          <a:p>
            <a:r>
              <a:rPr lang="en-US" altLang="zh-CN"/>
              <a:t>End = </a:t>
            </a:r>
            <a:r>
              <a:rPr lang="zh-CN" altLang="en-US"/>
              <a:t>空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222BA6-D973-434F-91BE-424146614477}"/>
              </a:ext>
            </a:extLst>
          </p:cNvPr>
          <p:cNvGrpSpPr/>
          <p:nvPr/>
        </p:nvGrpSpPr>
        <p:grpSpPr>
          <a:xfrm>
            <a:off x="10351479" y="2364489"/>
            <a:ext cx="562975" cy="1340003"/>
            <a:chOff x="1377780" y="2212089"/>
            <a:chExt cx="562975" cy="134000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01BE7D-4DE3-4881-9A89-05508E87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AF06A-2D27-42ED-920F-8B8430DF1EB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E9E3FE-F749-4259-9854-D9C12E1E6A30}"/>
              </a:ext>
            </a:extLst>
          </p:cNvPr>
          <p:cNvGrpSpPr/>
          <p:nvPr/>
        </p:nvGrpSpPr>
        <p:grpSpPr>
          <a:xfrm>
            <a:off x="2429020" y="2364489"/>
            <a:ext cx="620683" cy="1340003"/>
            <a:chOff x="1377780" y="2212089"/>
            <a:chExt cx="620683" cy="134000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DD0B6-1B87-48A4-9C1E-93CC7ADB5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510A0C6-4909-4F6F-977B-B378D60A5264}"/>
                </a:ext>
              </a:extLst>
            </p:cNvPr>
            <p:cNvSpPr txBox="1"/>
            <p:nvPr/>
          </p:nvSpPr>
          <p:spPr>
            <a:xfrm>
              <a:off x="1377780" y="31827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064127" y="3335160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&lt; min_value</a:t>
            </a:r>
          </a:p>
          <a:p>
            <a:endParaRPr lang="en-US" altLang="zh-CN"/>
          </a:p>
          <a:p>
            <a:r>
              <a:rPr lang="en-US" altLang="zh-CN"/>
              <a:t>Start </a:t>
            </a:r>
            <a:r>
              <a:rPr lang="zh-CN" altLang="en-US"/>
              <a:t>往右移动一步</a:t>
            </a:r>
            <a:endParaRPr lang="en-US" altLang="zh-CN"/>
          </a:p>
          <a:p>
            <a:r>
              <a:rPr lang="en-US" altLang="zh-CN"/>
              <a:t>Start += 1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AE4B17-7CE9-4A3F-890C-16DB070E591A}"/>
              </a:ext>
            </a:extLst>
          </p:cNvPr>
          <p:cNvCxnSpPr>
            <a:cxnSpLocks/>
          </p:cNvCxnSpPr>
          <p:nvPr/>
        </p:nvCxnSpPr>
        <p:spPr>
          <a:xfrm>
            <a:off x="2128918" y="2821689"/>
            <a:ext cx="30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4987E0-02F3-4D70-A5F3-B9BA71A52936}"/>
              </a:ext>
            </a:extLst>
          </p:cNvPr>
          <p:cNvGrpSpPr/>
          <p:nvPr/>
        </p:nvGrpSpPr>
        <p:grpSpPr>
          <a:xfrm>
            <a:off x="1369263" y="2364489"/>
            <a:ext cx="620683" cy="1340003"/>
            <a:chOff x="1377780" y="2212089"/>
            <a:chExt cx="620683" cy="1340003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DB5D9D1-F239-487D-8C50-C89BF7C6E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88C9B3-A99A-404A-9229-7C49B05B305B}"/>
                </a:ext>
              </a:extLst>
            </p:cNvPr>
            <p:cNvSpPr txBox="1"/>
            <p:nvPr/>
          </p:nvSpPr>
          <p:spPr>
            <a:xfrm>
              <a:off x="1377780" y="31827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3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C335B-1661-41FA-B70E-A6E83CAE5F39}"/>
              </a:ext>
            </a:extLst>
          </p:cNvPr>
          <p:cNvSpPr/>
          <p:nvPr/>
        </p:nvSpPr>
        <p:spPr>
          <a:xfrm>
            <a:off x="3549745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26</a:t>
            </a:r>
          </a:p>
          <a:p>
            <a:r>
              <a:rPr lang="en-US" altLang="zh-CN"/>
              <a:t>End = </a:t>
            </a:r>
            <a:r>
              <a:rPr lang="zh-CN" altLang="en-US"/>
              <a:t>空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222BA6-D973-434F-91BE-424146614477}"/>
              </a:ext>
            </a:extLst>
          </p:cNvPr>
          <p:cNvGrpSpPr/>
          <p:nvPr/>
        </p:nvGrpSpPr>
        <p:grpSpPr>
          <a:xfrm>
            <a:off x="10351479" y="2364489"/>
            <a:ext cx="562975" cy="1340003"/>
            <a:chOff x="1377780" y="2212089"/>
            <a:chExt cx="562975" cy="134000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01BE7D-4DE3-4881-9A89-05508E87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AF06A-2D27-42ED-920F-8B8430DF1EB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064127" y="3335160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&lt; min_value</a:t>
            </a:r>
          </a:p>
          <a:p>
            <a:endParaRPr lang="en-US" altLang="zh-CN"/>
          </a:p>
          <a:p>
            <a:r>
              <a:rPr lang="en-US" altLang="zh-CN"/>
              <a:t>Start </a:t>
            </a:r>
            <a:r>
              <a:rPr lang="zh-CN" altLang="en-US"/>
              <a:t>往右移动一步</a:t>
            </a:r>
            <a:endParaRPr lang="en-US" altLang="zh-CN"/>
          </a:p>
          <a:p>
            <a:r>
              <a:rPr lang="en-US" altLang="zh-CN"/>
              <a:t>Start += 1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28FA84-4679-44E1-8CB3-D463D5B8DFFA}"/>
              </a:ext>
            </a:extLst>
          </p:cNvPr>
          <p:cNvGrpSpPr/>
          <p:nvPr/>
        </p:nvGrpSpPr>
        <p:grpSpPr>
          <a:xfrm>
            <a:off x="2498505" y="2364489"/>
            <a:ext cx="1741408" cy="1340003"/>
            <a:chOff x="2498505" y="2364489"/>
            <a:chExt cx="1741408" cy="134000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3E9E3FE-F749-4259-9854-D9C12E1E6A30}"/>
                </a:ext>
              </a:extLst>
            </p:cNvPr>
            <p:cNvGrpSpPr/>
            <p:nvPr/>
          </p:nvGrpSpPr>
          <p:grpSpPr>
            <a:xfrm>
              <a:off x="3619230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0DDD0B6-1B87-48A4-9C1E-93CC7ADB5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10A0C6-4909-4F6F-977B-B378D60A5264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AAE4B17-7CE9-4A3F-890C-16DB070E591A}"/>
                </a:ext>
              </a:extLst>
            </p:cNvPr>
            <p:cNvCxnSpPr>
              <a:cxnSpLocks/>
            </p:cNvCxnSpPr>
            <p:nvPr/>
          </p:nvCxnSpPr>
          <p:spPr>
            <a:xfrm>
              <a:off x="3249643" y="2787636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04987E0-02F3-4D70-A5F3-B9BA71A52936}"/>
                </a:ext>
              </a:extLst>
            </p:cNvPr>
            <p:cNvGrpSpPr/>
            <p:nvPr/>
          </p:nvGrpSpPr>
          <p:grpSpPr>
            <a:xfrm>
              <a:off x="2498505" y="2364489"/>
              <a:ext cx="620683" cy="1340003"/>
              <a:chOff x="1377780" y="2212089"/>
              <a:chExt cx="620683" cy="1340003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DB5D9D1-F239-487D-8C50-C89BF7C6E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21" y="2212089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488C9B3-A99A-404A-9229-7C49B05B305B}"/>
                  </a:ext>
                </a:extLst>
              </p:cNvPr>
              <p:cNvSpPr txBox="1"/>
              <p:nvPr/>
            </p:nvSpPr>
            <p:spPr>
              <a:xfrm>
                <a:off x="1377780" y="31827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start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91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C335B-1661-41FA-B70E-A6E83CAE5F39}"/>
              </a:ext>
            </a:extLst>
          </p:cNvPr>
          <p:cNvSpPr/>
          <p:nvPr/>
        </p:nvSpPr>
        <p:spPr>
          <a:xfrm>
            <a:off x="3549745" y="1336431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93</a:t>
            </a:r>
          </a:p>
          <a:p>
            <a:r>
              <a:rPr lang="en-US" altLang="zh-CN"/>
              <a:t>End = </a:t>
            </a:r>
            <a:r>
              <a:rPr lang="zh-CN" altLang="en-US"/>
              <a:t>空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222BA6-D973-434F-91BE-424146614477}"/>
              </a:ext>
            </a:extLst>
          </p:cNvPr>
          <p:cNvGrpSpPr/>
          <p:nvPr/>
        </p:nvGrpSpPr>
        <p:grpSpPr>
          <a:xfrm>
            <a:off x="10351479" y="2364489"/>
            <a:ext cx="562975" cy="1340003"/>
            <a:chOff x="1377780" y="2212089"/>
            <a:chExt cx="562975" cy="134000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01BE7D-4DE3-4881-9A89-05508E87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AF06A-2D27-42ED-920F-8B8430DF1EB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E9E3FE-F749-4259-9854-D9C12E1E6A30}"/>
              </a:ext>
            </a:extLst>
          </p:cNvPr>
          <p:cNvGrpSpPr/>
          <p:nvPr/>
        </p:nvGrpSpPr>
        <p:grpSpPr>
          <a:xfrm>
            <a:off x="3619230" y="2364489"/>
            <a:ext cx="620683" cy="1340003"/>
            <a:chOff x="1377780" y="2212089"/>
            <a:chExt cx="620683" cy="134000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DD0B6-1B87-48A4-9C1E-93CC7ADB5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510A0C6-4909-4F6F-977B-B378D60A5264}"/>
                </a:ext>
              </a:extLst>
            </p:cNvPr>
            <p:cNvSpPr txBox="1"/>
            <p:nvPr/>
          </p:nvSpPr>
          <p:spPr>
            <a:xfrm>
              <a:off x="1377780" y="31827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064127" y="3335160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 &gt; min_value</a:t>
            </a:r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start</a:t>
            </a:r>
            <a:r>
              <a:rPr lang="zh-CN" altLang="en-US"/>
              <a:t>所在的值赋值给</a:t>
            </a:r>
            <a:r>
              <a:rPr lang="en-US" altLang="zh-CN"/>
              <a:t>end</a:t>
            </a:r>
          </a:p>
          <a:p>
            <a:r>
              <a:rPr lang="en-US" altLang="zh-CN"/>
              <a:t>alist[end] = alist[start]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811F06-C636-4D84-AE76-62C4D6156CD5}"/>
              </a:ext>
            </a:extLst>
          </p:cNvPr>
          <p:cNvCxnSpPr>
            <a:cxnSpLocks/>
          </p:cNvCxnSpPr>
          <p:nvPr/>
        </p:nvCxnSpPr>
        <p:spPr>
          <a:xfrm>
            <a:off x="3929571" y="801858"/>
            <a:ext cx="6344524" cy="53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FAD1444-8B46-4BB6-8851-627654048A7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929571" y="801858"/>
            <a:ext cx="2" cy="53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9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 93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9AF06A-2D27-42ED-920F-8B8430DF1EBB}"/>
              </a:ext>
            </a:extLst>
          </p:cNvPr>
          <p:cNvSpPr txBox="1"/>
          <p:nvPr/>
        </p:nvSpPr>
        <p:spPr>
          <a:xfrm>
            <a:off x="9411734" y="33351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194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&gt; min_value</a:t>
            </a:r>
          </a:p>
          <a:p>
            <a:endParaRPr lang="en-US" altLang="zh-CN"/>
          </a:p>
          <a:p>
            <a:r>
              <a:rPr lang="en-US" altLang="zh-CN"/>
              <a:t>end</a:t>
            </a:r>
            <a:r>
              <a:rPr lang="zh-CN" altLang="en-US"/>
              <a:t>往左移动一步</a:t>
            </a:r>
            <a:endParaRPr lang="en-US" altLang="zh-CN"/>
          </a:p>
          <a:p>
            <a:r>
              <a:rPr lang="en-US" altLang="zh-CN"/>
              <a:t>end -=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AE4B17-7CE9-4A3F-890C-16DB070E591A}"/>
              </a:ext>
            </a:extLst>
          </p:cNvPr>
          <p:cNvCxnSpPr>
            <a:cxnSpLocks/>
          </p:cNvCxnSpPr>
          <p:nvPr/>
        </p:nvCxnSpPr>
        <p:spPr>
          <a:xfrm flipH="1">
            <a:off x="10039624" y="2821689"/>
            <a:ext cx="23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4987E0-02F3-4D70-A5F3-B9BA71A52936}"/>
              </a:ext>
            </a:extLst>
          </p:cNvPr>
          <p:cNvGrpSpPr/>
          <p:nvPr/>
        </p:nvGrpSpPr>
        <p:grpSpPr>
          <a:xfrm>
            <a:off x="10343580" y="2364489"/>
            <a:ext cx="562975" cy="1340003"/>
            <a:chOff x="1377780" y="2212089"/>
            <a:chExt cx="562975" cy="1340003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DB5D9D1-F239-487D-8C50-C89BF7C6E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121" y="2212089"/>
              <a:ext cx="1" cy="91440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88C9B3-A99A-404A-9229-7C49B05B305B}"/>
                </a:ext>
              </a:extLst>
            </p:cNvPr>
            <p:cNvSpPr txBox="1"/>
            <p:nvPr/>
          </p:nvSpPr>
          <p:spPr>
            <a:xfrm>
              <a:off x="1377780" y="31827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D3BB5B-F538-43B5-ADCC-62E5681077E4}"/>
              </a:ext>
            </a:extLst>
          </p:cNvPr>
          <p:cNvCxnSpPr>
            <a:cxnSpLocks/>
          </p:cNvCxnSpPr>
          <p:nvPr/>
        </p:nvCxnSpPr>
        <p:spPr>
          <a:xfrm flipV="1">
            <a:off x="3929570" y="2364489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AE73AE2-C1E3-4A4E-B474-C2235A60E9C8}"/>
              </a:ext>
            </a:extLst>
          </p:cNvPr>
          <p:cNvCxnSpPr>
            <a:cxnSpLocks/>
          </p:cNvCxnSpPr>
          <p:nvPr/>
        </p:nvCxnSpPr>
        <p:spPr>
          <a:xfrm flipV="1">
            <a:off x="9659797" y="2364489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1BCE07F-0B7A-4CE4-870A-01935BAC3FC8}"/>
              </a:ext>
            </a:extLst>
          </p:cNvPr>
          <p:cNvSpPr txBox="1"/>
          <p:nvPr/>
        </p:nvSpPr>
        <p:spPr>
          <a:xfrm>
            <a:off x="3648082" y="33351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 55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1944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&gt; min_value</a:t>
            </a:r>
          </a:p>
          <a:p>
            <a:endParaRPr lang="en-US" altLang="zh-CN"/>
          </a:p>
          <a:p>
            <a:r>
              <a:rPr lang="en-US" altLang="zh-CN"/>
              <a:t>End</a:t>
            </a:r>
            <a:r>
              <a:rPr lang="zh-CN" altLang="en-US"/>
              <a:t>往左移动一步</a:t>
            </a:r>
            <a:endParaRPr lang="en-US" altLang="zh-CN"/>
          </a:p>
          <a:p>
            <a:r>
              <a:rPr lang="en-US" altLang="zh-CN"/>
              <a:t>End -=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D3BB5B-F538-43B5-ADCC-62E5681077E4}"/>
              </a:ext>
            </a:extLst>
          </p:cNvPr>
          <p:cNvCxnSpPr>
            <a:cxnSpLocks/>
          </p:cNvCxnSpPr>
          <p:nvPr/>
        </p:nvCxnSpPr>
        <p:spPr>
          <a:xfrm flipV="1">
            <a:off x="3929570" y="2364489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1BCE07F-0B7A-4CE4-870A-01935BAC3FC8}"/>
              </a:ext>
            </a:extLst>
          </p:cNvPr>
          <p:cNvSpPr txBox="1"/>
          <p:nvPr/>
        </p:nvSpPr>
        <p:spPr>
          <a:xfrm>
            <a:off x="3648082" y="33351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</a:t>
            </a:r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5A052A7-305E-412B-955B-8599CB5DA7F9}"/>
              </a:ext>
            </a:extLst>
          </p:cNvPr>
          <p:cNvGrpSpPr/>
          <p:nvPr/>
        </p:nvGrpSpPr>
        <p:grpSpPr>
          <a:xfrm>
            <a:off x="8262431" y="2296555"/>
            <a:ext cx="1622733" cy="1407937"/>
            <a:chOff x="8252919" y="2395084"/>
            <a:chExt cx="1622733" cy="140793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6CA0D22-A020-48AC-B80D-F2CD88B60D74}"/>
                </a:ext>
              </a:extLst>
            </p:cNvPr>
            <p:cNvGrpSpPr/>
            <p:nvPr/>
          </p:nvGrpSpPr>
          <p:grpSpPr>
            <a:xfrm>
              <a:off x="8252919" y="2395084"/>
              <a:ext cx="1622733" cy="1407937"/>
              <a:chOff x="8252919" y="2395084"/>
              <a:chExt cx="1622733" cy="1407937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522CD7AC-7447-4D6E-A1D9-CED748672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13" y="2395084"/>
                <a:ext cx="1" cy="91440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lgDashDot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8D4E511B-9D8E-45C3-AB80-121E880EA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4407" y="2395084"/>
                <a:ext cx="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D39732-5BAD-47D8-BA61-3E5527AA11D4}"/>
                  </a:ext>
                </a:extLst>
              </p:cNvPr>
              <p:cNvSpPr txBox="1"/>
              <p:nvPr/>
            </p:nvSpPr>
            <p:spPr>
              <a:xfrm>
                <a:off x="8252919" y="3433689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end</a:t>
                </a:r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0EAECC2-47AD-4159-A22D-51C786511A28}"/>
                  </a:ext>
                </a:extLst>
              </p:cNvPr>
              <p:cNvSpPr txBox="1"/>
              <p:nvPr/>
            </p:nvSpPr>
            <p:spPr>
              <a:xfrm>
                <a:off x="9312677" y="3433689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end</a:t>
                </a:r>
                <a:endParaRPr lang="zh-CN" altLang="en-US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D6D9D26-A497-40A1-A52D-6DCA4F44B3E9}"/>
                </a:ext>
              </a:extLst>
            </p:cNvPr>
            <p:cNvCxnSpPr/>
            <p:nvPr/>
          </p:nvCxnSpPr>
          <p:spPr>
            <a:xfrm flipH="1">
              <a:off x="8914236" y="2852284"/>
              <a:ext cx="300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34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8F8DFA-8355-47E6-A0B3-AB2BD601FE96}"/>
              </a:ext>
            </a:extLst>
          </p:cNvPr>
          <p:cNvSpPr/>
          <p:nvPr/>
        </p:nvSpPr>
        <p:spPr>
          <a:xfrm>
            <a:off x="290740" y="33762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A48FD-2404-4532-BB03-08EBCB5B6D00}"/>
              </a:ext>
            </a:extLst>
          </p:cNvPr>
          <p:cNvSpPr/>
          <p:nvPr/>
        </p:nvSpPr>
        <p:spPr>
          <a:xfrm>
            <a:off x="2429020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199C-6B5B-42BD-94C0-DA0F5B0CC490}"/>
              </a:ext>
            </a:extLst>
          </p:cNvPr>
          <p:cNvSpPr/>
          <p:nvPr/>
        </p:nvSpPr>
        <p:spPr>
          <a:xfrm>
            <a:off x="4700954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B1EB0-B4E5-45BE-BB8B-50A37B6CA905}"/>
              </a:ext>
            </a:extLst>
          </p:cNvPr>
          <p:cNvSpPr/>
          <p:nvPr/>
        </p:nvSpPr>
        <p:spPr>
          <a:xfrm>
            <a:off x="5852163" y="1336431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77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5C0DA-1C38-4AF8-932F-4D24B0974ED8}"/>
              </a:ext>
            </a:extLst>
          </p:cNvPr>
          <p:cNvSpPr/>
          <p:nvPr/>
        </p:nvSpPr>
        <p:spPr>
          <a:xfrm>
            <a:off x="7003372" y="1336430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793F8-9D4B-4258-9344-4F399741C908}"/>
              </a:ext>
            </a:extLst>
          </p:cNvPr>
          <p:cNvSpPr/>
          <p:nvPr/>
        </p:nvSpPr>
        <p:spPr>
          <a:xfrm>
            <a:off x="8154581" y="1336430"/>
            <a:ext cx="759655" cy="7877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ED16DE-6BD9-4546-91BB-0C9EA6599D97}"/>
              </a:ext>
            </a:extLst>
          </p:cNvPr>
          <p:cNvSpPr/>
          <p:nvPr/>
        </p:nvSpPr>
        <p:spPr>
          <a:xfrm>
            <a:off x="9214338" y="1350495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C29C3-6E2A-45DF-ACDD-62E1E5372078}"/>
              </a:ext>
            </a:extLst>
          </p:cNvPr>
          <p:cNvSpPr txBox="1"/>
          <p:nvPr/>
        </p:nvSpPr>
        <p:spPr>
          <a:xfrm>
            <a:off x="1308295" y="406556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Min_value=54</a:t>
            </a:r>
          </a:p>
          <a:p>
            <a:r>
              <a:rPr lang="en-US" altLang="zh-CN"/>
              <a:t>Start = </a:t>
            </a:r>
            <a:r>
              <a:rPr lang="zh-CN" altLang="en-US"/>
              <a:t>空</a:t>
            </a:r>
            <a:endParaRPr lang="en-US" altLang="zh-CN"/>
          </a:p>
          <a:p>
            <a:r>
              <a:rPr lang="en-US" altLang="zh-CN"/>
              <a:t>End =44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67A713-0DFF-4108-AEA6-AF56B8F1F130}"/>
              </a:ext>
            </a:extLst>
          </p:cNvPr>
          <p:cNvSpPr txBox="1"/>
          <p:nvPr/>
        </p:nvSpPr>
        <p:spPr>
          <a:xfrm>
            <a:off x="5488747" y="4388728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end &lt; min_value</a:t>
            </a:r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end</a:t>
            </a:r>
            <a:r>
              <a:rPr lang="zh-CN" altLang="en-US"/>
              <a:t>所在的值赋值给</a:t>
            </a:r>
            <a:r>
              <a:rPr lang="en-US" altLang="zh-CN"/>
              <a:t>start</a:t>
            </a:r>
          </a:p>
          <a:p>
            <a:r>
              <a:rPr lang="en-US" altLang="zh-CN"/>
              <a:t>alist[start] = alist[end]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D3497-2EB0-44E4-8AD9-2BAC6AE91782}"/>
              </a:ext>
            </a:extLst>
          </p:cNvPr>
          <p:cNvSpPr/>
          <p:nvPr/>
        </p:nvSpPr>
        <p:spPr>
          <a:xfrm>
            <a:off x="1369263" y="1336429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52F3C6-6933-4A44-BFE6-CF97D63583A1}"/>
              </a:ext>
            </a:extLst>
          </p:cNvPr>
          <p:cNvSpPr txBox="1"/>
          <p:nvPr/>
        </p:nvSpPr>
        <p:spPr>
          <a:xfrm>
            <a:off x="3188675" y="31998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/>
              <a:t>alist = [54, 26, 93, 17, 77, 31, 44, 55, 20]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ED3899-50FA-49EA-BAAA-0EFACCE0233E}"/>
              </a:ext>
            </a:extLst>
          </p:cNvPr>
          <p:cNvSpPr/>
          <p:nvPr/>
        </p:nvSpPr>
        <p:spPr>
          <a:xfrm>
            <a:off x="10274095" y="1350494"/>
            <a:ext cx="759655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93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D3BB5B-F538-43B5-ADCC-62E5681077E4}"/>
              </a:ext>
            </a:extLst>
          </p:cNvPr>
          <p:cNvCxnSpPr>
            <a:cxnSpLocks/>
          </p:cNvCxnSpPr>
          <p:nvPr/>
        </p:nvCxnSpPr>
        <p:spPr>
          <a:xfrm flipV="1">
            <a:off x="3929570" y="2364489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1BCE07F-0B7A-4CE4-870A-01935BAC3FC8}"/>
              </a:ext>
            </a:extLst>
          </p:cNvPr>
          <p:cNvSpPr txBox="1"/>
          <p:nvPr/>
        </p:nvSpPr>
        <p:spPr>
          <a:xfrm>
            <a:off x="3648082" y="33351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start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CA0D22-A020-48AC-B80D-F2CD88B60D74}"/>
              </a:ext>
            </a:extLst>
          </p:cNvPr>
          <p:cNvGrpSpPr/>
          <p:nvPr/>
        </p:nvGrpSpPr>
        <p:grpSpPr>
          <a:xfrm>
            <a:off x="8262431" y="2296555"/>
            <a:ext cx="562975" cy="1407937"/>
            <a:chOff x="8252919" y="2395084"/>
            <a:chExt cx="562975" cy="1407937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4E511B-9D8E-45C3-AB80-121E880E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7" y="2395084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D39732-5BAD-47D8-BA61-3E5527AA11D4}"/>
                </a:ext>
              </a:extLst>
            </p:cNvPr>
            <p:cNvSpPr txBox="1"/>
            <p:nvPr/>
          </p:nvSpPr>
          <p:spPr>
            <a:xfrm>
              <a:off x="8252919" y="343368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90782C-7810-4F47-A795-A0FAD775906D}"/>
              </a:ext>
            </a:extLst>
          </p:cNvPr>
          <p:cNvCxnSpPr>
            <a:cxnSpLocks/>
          </p:cNvCxnSpPr>
          <p:nvPr/>
        </p:nvCxnSpPr>
        <p:spPr>
          <a:xfrm flipH="1">
            <a:off x="4339885" y="689317"/>
            <a:ext cx="3664632" cy="57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6A73580-B0AE-47D1-9351-1598807CF8AC}"/>
              </a:ext>
            </a:extLst>
          </p:cNvPr>
          <p:cNvSpPr/>
          <p:nvPr/>
        </p:nvSpPr>
        <p:spPr>
          <a:xfrm>
            <a:off x="3580229" y="1336428"/>
            <a:ext cx="759655" cy="787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</a:t>
            </a: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FA6B733-8351-4BF7-8998-92806CE8A030}"/>
              </a:ext>
            </a:extLst>
          </p:cNvPr>
          <p:cNvCxnSpPr>
            <a:cxnSpLocks/>
          </p:cNvCxnSpPr>
          <p:nvPr/>
        </p:nvCxnSpPr>
        <p:spPr>
          <a:xfrm>
            <a:off x="8024946" y="689317"/>
            <a:ext cx="537735" cy="64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4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976</Words>
  <Application>Microsoft Office PowerPoint</Application>
  <PresentationFormat>宽屏</PresentationFormat>
  <Paragraphs>312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39</cp:revision>
  <dcterms:created xsi:type="dcterms:W3CDTF">2019-05-14T07:14:58Z</dcterms:created>
  <dcterms:modified xsi:type="dcterms:W3CDTF">2019-05-14T08:22:55Z</dcterms:modified>
</cp:coreProperties>
</file>