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41" autoAdjust="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CFFDE-8F15-C64A-C2B9-CE2EDA3E2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B674C-F439-2013-549F-CEADDFCD7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CD611-4321-29CA-7D37-BE613BC94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992F-927C-4460-85AA-720C090FEAC4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FC8DD-AB20-ED5D-2DA4-FC939A048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3F01C-30E4-E8F5-685C-2DCD18E8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2CFE-B2C1-4D5A-BB1C-BF40995ED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51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F0E56-1D48-D04E-C4D2-6362DA401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10153-E8F2-8DF3-4F3A-C01FB9777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E9990-718D-1907-99B4-135D7743C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992F-927C-4460-85AA-720C090FEAC4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7FDF6-60F9-62A8-9275-15CEF4B41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9E917-9BFB-DC04-5723-B8C7D6C7B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2CFE-B2C1-4D5A-BB1C-BF40995ED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88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12BF4A-6850-EF51-EB32-B3B21245D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68652-8299-E4E0-E1C7-ED4D53653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E141E-B356-90C4-70C8-EB3C22AC9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992F-927C-4460-85AA-720C090FEAC4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9CABA-CA80-3120-8F9B-7A3EB775C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7A3E1-0F0B-0A5A-45AC-E871D391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2CFE-B2C1-4D5A-BB1C-BF40995ED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24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1C1BB-5B5F-B047-3A04-C1B5FBFDA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CA7D6-933F-EB63-6907-C7D921277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BA130-EA6D-2BE8-B421-A0FF3297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992F-927C-4460-85AA-720C090FEAC4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F7711-C4AB-DB79-053B-3205EE11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50BE5-1FDA-5ECF-F485-F3BC13C61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2CFE-B2C1-4D5A-BB1C-BF40995ED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06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276D0-8E71-7645-3B20-8EF5FBB4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977A4-C434-017A-7AEE-F1E565300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138EC-11DF-34E4-1E69-3256FB1A3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992F-927C-4460-85AA-720C090FEAC4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292C9-D283-6A3F-420C-E87C11043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76670-AF30-6352-872A-D0599BBD3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2CFE-B2C1-4D5A-BB1C-BF40995ED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89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4AF5-F37E-AE4F-F7F0-6FF65FFCE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BB512-4F06-7FC7-992D-F8FD6CA7E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79EE3-3865-15AD-DC63-98A956127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ED0B7-A5B7-2CAD-0A2E-B7CDCA6C9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992F-927C-4460-85AA-720C090FEAC4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03DD7-F84B-1087-B273-3BE6D5EBA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E0631-DC92-3E65-87EE-13080CB2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2CFE-B2C1-4D5A-BB1C-BF40995ED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086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63E6-E845-AE7F-5A2B-94D6E853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E830C-80E6-A521-FAF8-E4A55022B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66602-7905-EACC-B452-9B5B0237F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71BB02-7561-B7DC-65CE-18A94F079D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92F3F3-5C30-D333-FD2C-288FA885D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662126-4669-70F3-8C3B-D3D4F97FA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992F-927C-4460-85AA-720C090FEAC4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8491BD-C1CB-439D-CA9D-7BE4A519C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0C1CE-C6EA-EC04-F86F-F356272BA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2CFE-B2C1-4D5A-BB1C-BF40995ED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62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B33E2-DAD3-E237-5E04-2CE80E598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02C8D-AD45-983A-A83A-32EF72598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992F-927C-4460-85AA-720C090FEAC4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B5340-4E24-479E-1D76-527618910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2B08F-C5F5-E0A8-7FA7-43A00C41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2CFE-B2C1-4D5A-BB1C-BF40995ED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37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DF2D0C-0B45-B4FF-05B0-F65668F6F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992F-927C-4460-85AA-720C090FEAC4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B0A18E-26E9-7488-86DA-F62237F2F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F6A96-97CA-3BB1-67BC-0A6DFA29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2CFE-B2C1-4D5A-BB1C-BF40995ED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33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1416D-5B4E-279D-C465-CEFDC06BC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E2D22-5C35-A79F-97DD-ECB3F3F4E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3CD6D-557E-302E-581D-480577D0E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3DA1F-5446-FCCE-E07E-CC34C56B8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992F-927C-4460-85AA-720C090FEAC4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1C1AF-BAAE-E05B-1077-2F285CA12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10B96-F43D-FA43-0673-A3EBBC30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2CFE-B2C1-4D5A-BB1C-BF40995ED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59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8DEBB-4DCA-29F9-E228-9CE96B369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FB87EF-6436-62E5-C166-56C3C930C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C19F4-5CE6-15D0-8766-84E2E9465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8A7A5-0358-7D3F-EAD4-2D6A9676B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992F-927C-4460-85AA-720C090FEAC4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55FA2-FA3E-BC93-6E45-5F811D24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F0ABA-D106-CCE4-B438-83422F1F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2CFE-B2C1-4D5A-BB1C-BF40995ED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19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2ABB56-0E04-31D7-037F-DE5277D9D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D2470-B78D-41A0-C8E4-433F2A3D5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A061B-2F80-8A85-0CDB-8C81D7625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992F-927C-4460-85AA-720C090FEAC4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4A544-E56F-15C4-F4DE-604715143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DE3F6-0592-F4B6-8188-B15B01487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72CFE-B2C1-4D5A-BB1C-BF40995ED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98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CB0DDF-6611-8935-46B0-3FFB22DEC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86" y="0"/>
            <a:ext cx="119398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77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FE6115-2AB4-9937-D0DF-FCE56380B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933"/>
            <a:ext cx="12192000" cy="555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96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67F038-1E8B-8133-1C0A-3FFC50D29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41" y="0"/>
            <a:ext cx="10892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69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35F09B-3631-E2D3-2CFB-FBBC41A3E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844"/>
            <a:ext cx="12192000" cy="618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57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B353F5-4B14-116A-857A-842B320E1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" y="0"/>
            <a:ext cx="121819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65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E0C094-690D-52D8-7178-4A4EA37FE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955"/>
            <a:ext cx="12192000" cy="641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08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C25940-3DA2-0F71-3CF0-03D810ADE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11"/>
            <a:ext cx="12192000" cy="672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6A3421-AED8-24B8-A4CA-BB142D6D7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533"/>
            <a:ext cx="12192000" cy="636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9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48BD8A-9B9F-30E0-F416-99340CC84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7" y="0"/>
            <a:ext cx="120237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14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21942F-04A4-CF57-AEAA-21B1F8481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02"/>
            <a:ext cx="11021786" cy="637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138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0FBCED-181B-F6A1-F373-811248AFA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7089"/>
            <a:ext cx="12192000" cy="546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99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EB89B6-72ED-D451-C39B-1ECD751F2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155"/>
            <a:ext cx="12192000" cy="60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4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22AE5F-6590-5DE1-3A75-EC9C921DF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16" y="0"/>
            <a:ext cx="109565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55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D2BF0F-08DC-DC51-8589-84E3AD4F6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02" y="0"/>
            <a:ext cx="105207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74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vindhya sasikumar</dc:creator>
  <cp:lastModifiedBy>vindhya sasikumar</cp:lastModifiedBy>
  <cp:revision>1</cp:revision>
  <dcterms:created xsi:type="dcterms:W3CDTF">2024-09-12T10:05:13Z</dcterms:created>
  <dcterms:modified xsi:type="dcterms:W3CDTF">2024-09-12T10:09:55Z</dcterms:modified>
</cp:coreProperties>
</file>