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2A2-87A6-41F3-8D5F-78FE17FC9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BEA88-998F-4AE6-8967-A87AF264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3939-B757-451F-9F05-98D5704A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4507-74D4-4C44-AFFA-EDC4C1C5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2A82-DE15-4709-973B-E1244DB6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7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A64-266C-4798-93DA-0BF80440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7CA5E-B5D1-4221-B08E-F0710965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36A2-D5E2-4851-B5A8-048FD673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DAB1-3032-4D90-A887-BF8B7DDE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B392-02BA-4B10-B2DE-DC8CD9A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3BFB6-F05A-4DF3-841E-078ECED0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D0641-89C4-4B5B-AE8B-705414B0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3CCA-FC43-4A09-9A30-53A0982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033F-67EE-440C-B98B-D1B0DB15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472-90D6-4319-9617-7ADD659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682-87AF-45C7-AF65-FA1324EF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E473-15CF-4D35-99F0-5F88BB11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A785-C768-4248-9F68-08516250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F3B8-2FCF-4A5A-B94C-36EE2A73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A1F5-4E3D-4FEF-9C53-89A9AC6D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21A-983C-46AE-AA14-938171C5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B8F7-1B96-4629-87AF-09702C7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F80D-93E7-4C37-9627-27FEA20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7604-90E2-4719-8C64-C80675C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8FD2-2F1E-4FF6-8904-6433BCCF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6BB6-2AE7-4EEC-A4F8-A04C9AD8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24CA-FFF6-43B9-A606-5BC0A5013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0BFD3-EB2C-4678-A4F3-9F9B0E37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4F83-E96B-40E8-A077-51AA3A5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7C58-AB26-4F19-869D-4969097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68DC8-16E3-42BA-8586-C36F6970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B27C-A4B0-481B-8BF9-46051244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2A95-98DB-4EE4-AA02-DE5BC2EC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FBFBE-91C2-4BF6-897F-8EB6602B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D4602-F4EA-4202-B160-A0114391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9C187-ED80-46CA-BAD5-DBA95771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8377E-0F24-435B-AF24-25C758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4F35C-3C69-4294-B81D-0EE8382E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69B56-C92A-4051-8C8B-5ACE8F79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5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E251-6B88-4413-8A8D-5ECF9E7C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F0A82-0447-44FB-95A3-A2204851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61F8-6E0F-47D9-AC3D-A239FF70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D81AC-74B1-4180-8C2B-12BE34A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C93E1-166E-430A-86A7-66C05B4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84234-23C2-48A7-9EBC-B00EDD4C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CB628-0D16-4A4C-B440-9B0433C0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2114-F91E-4A0B-B5C6-22E0EE7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09A3-A338-4D43-8158-0255EDC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0115A-B709-4F4C-B6DC-371B2A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A155-FAD7-49AD-BCD0-47F812F2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8AA3-75C2-486F-ACA3-B8AB0BF6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2B73-216E-4B48-BCA2-4BBE3A2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2D7C-5EF6-4239-A835-E2A946F2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A2A63-486F-458B-856B-747936DC2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53A1E-DDDC-4D0F-BC7D-BD01041A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FEB8-EAF6-486D-936C-53F1392B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2A32-605A-4381-A48D-41BCB53B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98D5-81F2-4D3F-93C2-DECB513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905FC-B622-462E-9959-2F8B61C5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3F1B-2445-42E3-92B5-BB932F66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450E-12C4-4E61-8AB4-69DAA338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024E-B010-472B-B980-1BAC19C129C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D3C8-0587-4771-8D25-07B884695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9765-C262-4C9B-8F57-534CF1EB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D6DF-7447-4E83-92F7-892881D1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532A-5119-4177-9FD0-913ACD36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ROUTE 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E45FD-C41F-430F-B6C3-ADCBFD01C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32C72-F69B-47C9-B5F3-DAC2965B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" y="43196"/>
            <a:ext cx="8267257" cy="3674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85C4E-3044-406B-810C-1BEE7F7A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" y="3521026"/>
            <a:ext cx="6672373" cy="32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BC6C53-9588-4F7B-8CCC-47AAF34A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2417"/>
            <a:ext cx="11410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C49401-EFC0-4A71-B08C-256F9DA3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68" y="264042"/>
            <a:ext cx="10925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DB6E84-05C1-4639-A49E-8FD9D5FA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9" y="303360"/>
            <a:ext cx="99441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721293-22CD-4750-AC03-229C2B41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9" y="276446"/>
            <a:ext cx="5278623" cy="2374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97CDF8-E700-4272-9450-ECE396B1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7" y="3202134"/>
            <a:ext cx="5204195" cy="2743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C7AFC-E69D-4CFC-9BA8-B5AF9008E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9852"/>
            <a:ext cx="5532807" cy="2983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5ED0B-ADF3-4079-8312-A0512C317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204195" cy="28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6C2E8-D83F-450E-8832-D08D49B1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1" y="248426"/>
            <a:ext cx="6595730" cy="3433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08BA6-57B3-4033-B822-71BD51DC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3429000"/>
            <a:ext cx="6595730" cy="32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B4190-719C-4C8D-8489-45373731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4" y="352535"/>
            <a:ext cx="10896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ROUTE 53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53</dc:title>
  <dc:creator>John</dc:creator>
  <cp:lastModifiedBy>John</cp:lastModifiedBy>
  <cp:revision>4</cp:revision>
  <dcterms:created xsi:type="dcterms:W3CDTF">2020-04-16T02:00:20Z</dcterms:created>
  <dcterms:modified xsi:type="dcterms:W3CDTF">2020-04-18T11:24:16Z</dcterms:modified>
</cp:coreProperties>
</file>