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2" r:id="rId4"/>
    <p:sldId id="277" r:id="rId5"/>
    <p:sldId id="263" r:id="rId6"/>
    <p:sldId id="276" r:id="rId7"/>
    <p:sldId id="27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68" autoAdjust="0"/>
  </p:normalViewPr>
  <p:slideViewPr>
    <p:cSldViewPr>
      <p:cViewPr varScale="1">
        <p:scale>
          <a:sx n="88" d="100"/>
          <a:sy n="8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10B64-49C7-4495-BCB0-62362D0A41BE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1E200-1FFB-4F5F-8E98-AE9BCE699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78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1E200-1FFB-4F5F-8E98-AE9BCE699D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960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1E200-1FFB-4F5F-8E98-AE9BCE699D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960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1E200-1FFB-4F5F-8E98-AE9BCE699D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328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1E200-1FFB-4F5F-8E98-AE9BCE699D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960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React</a:t>
            </a:r>
            <a:r>
              <a:rPr lang="en-US" altLang="zh-CN" sz="4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4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生命周期简介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11560" y="37591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2018.10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226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React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生命周期（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v16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之前）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83" y="1734380"/>
            <a:ext cx="9020117" cy="4646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04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生命周期四阶段主要函数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组件初始化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(initialization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construtor() 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可以给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this.state 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赋初值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挂载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(Mounting)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阶段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componentWillMount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：在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组件挂载到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前调用，且只会被调用一次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render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：根据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props 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state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返回一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componentDidMount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：组件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挂载到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后调用，且只会被调用一次</a:t>
            </a:r>
          </a:p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更新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(update)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阶段</a:t>
            </a:r>
          </a:p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卸载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(Unmounting)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阶段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componentWillUnmount()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：组件被卸载前调用，可以在这里执行一些清理工作</a:t>
            </a:r>
          </a:p>
          <a:p>
            <a:pPr>
              <a:lnSpc>
                <a:spcPct val="20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168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更新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(Update)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阶段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518457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2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造成组件更新的原因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父组件重新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render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，子组件将直接跟着重新渲染，无论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props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是否有变化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组件本身调用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setState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，无论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state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有没有</a:t>
            </a: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变化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220000"/>
              </a:lnSpc>
              <a:buFont typeface="Arial" pitchFamily="34" charset="0"/>
              <a:buChar char="•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生命周期函数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componentWillReceiveProps(nextProps</a:t>
            </a:r>
            <a:r>
              <a:rPr lang="en-US" altLang="zh-CN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：只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调用于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props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引起的组件更新过程中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shouldComponentUpdate(nextProps, nextState)</a:t>
            </a:r>
          </a:p>
          <a:p>
            <a:pPr lvl="1">
              <a:lnSpc>
                <a:spcPct val="200000"/>
              </a:lnSpc>
            </a:pP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componentWillUpdate(nextProps, nextState) 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：调用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render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方法前执行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render()</a:t>
            </a:r>
          </a:p>
          <a:p>
            <a:pPr lvl="1">
              <a:lnSpc>
                <a:spcPct val="200000"/>
              </a:lnSpc>
            </a:pP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componentDidUpdate(prevProps, prevState)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：组件更新后被</a:t>
            </a: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28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生命周期（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v16.4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720588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114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新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引入的生命周期函数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getDerivedStateFromProps(props, state)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在组件创建时和更新时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render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之前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它应该返回一个对象来更新状态，或者返回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来不更新任何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getSnapshotBeforeUpdate(prevProps, prevState)</a:t>
            </a:r>
          </a:p>
          <a:p>
            <a:pPr lvl="1">
              <a:lnSpc>
                <a:spcPct val="200000"/>
              </a:lnSpc>
            </a:pP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被调用于</a:t>
            </a:r>
            <a:r>
              <a:rPr lang="en-US" altLang="zh-CN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render</a:t>
            </a: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之后，可以读取但无法使用</a:t>
            </a:r>
            <a:r>
              <a:rPr lang="en-US" altLang="zh-CN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1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时候</a:t>
            </a:r>
            <a:endParaRPr lang="zh-CN" altLang="en-US" sz="21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它使组件可以在更改之前从</a:t>
            </a:r>
            <a:r>
              <a:rPr lang="en-US" altLang="zh-CN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捕获一些信息（例如滚动位置）</a:t>
            </a:r>
            <a:endParaRPr lang="en-US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返回的任何值都将作为参数传递给</a:t>
            </a:r>
            <a:r>
              <a:rPr lang="en-US" altLang="zh-CN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componentDidUpdate</a:t>
            </a:r>
          </a:p>
        </p:txBody>
      </p:sp>
    </p:spTree>
    <p:extLst>
      <p:ext uri="{BB962C8B-B14F-4D97-AF65-F5344CB8AC3E}">
        <p14:creationId xmlns:p14="http://schemas.microsoft.com/office/powerpoint/2010/main" val="159850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2376264"/>
          </a:xfrm>
        </p:spPr>
        <p:txBody>
          <a:bodyPr>
            <a:normAutofit/>
          </a:bodyPr>
          <a:lstStyle/>
          <a:p>
            <a:r>
              <a:rPr lang="en-US" altLang="zh-CN" sz="5400" smtClean="0">
                <a:latin typeface="+mn-lt"/>
              </a:rPr>
              <a:t>Q &amp; A</a:t>
            </a:r>
            <a:endParaRPr lang="zh-CN" altLang="en-US" sz="5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57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284</Words>
  <Application>Microsoft Office PowerPoint</Application>
  <PresentationFormat>全屏显示(4:3)</PresentationFormat>
  <Paragraphs>37</Paragraphs>
  <Slides>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React 生命周期简介</vt:lpstr>
      <vt:lpstr>  React 生命周期（v16之前）</vt:lpstr>
      <vt:lpstr>  生命周期四阶段主要函数</vt:lpstr>
      <vt:lpstr>  更新(Update)阶段</vt:lpstr>
      <vt:lpstr>  React 生命周期（v16.4）</vt:lpstr>
      <vt:lpstr>  新引入的生命周期函数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 DB简介及CURD</dc:title>
  <dc:creator>wushengran</dc:creator>
  <cp:lastModifiedBy>Thingkpad</cp:lastModifiedBy>
  <cp:revision>88</cp:revision>
  <dcterms:created xsi:type="dcterms:W3CDTF">2017-11-14T06:09:04Z</dcterms:created>
  <dcterms:modified xsi:type="dcterms:W3CDTF">2018-11-28T16:21:42Z</dcterms:modified>
</cp:coreProperties>
</file>