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2" r:id="rId4"/>
    <p:sldId id="273" r:id="rId5"/>
    <p:sldId id="274" r:id="rId6"/>
    <p:sldId id="27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13" autoAdjust="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parent.diff =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3,102,293,545,657,247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调整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parent.diff/2048 = 1514,791,770,340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炸弹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2^(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(6632030 - 3000000)//100000 - 2) = 2^ 31 = 2,147,483,648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162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坊难度调整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什么是难度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难度</a:t>
            </a:r>
            <a:r>
              <a:rPr lang="en-US" altLang="zh-CN" sz="2000" b="1"/>
              <a:t>(Difficulty</a:t>
            </a:r>
            <a:r>
              <a:rPr lang="en-US" altLang="zh-CN" sz="2000" b="1" smtClean="0"/>
              <a:t>) </a:t>
            </a:r>
            <a:r>
              <a:rPr lang="zh-CN" altLang="en-US" sz="2000" smtClean="0"/>
              <a:t>一</a:t>
            </a:r>
            <a:r>
              <a:rPr lang="zh-CN" altLang="en-US" sz="2000"/>
              <a:t>词来源于区块链技术的先驱比特币，用来度量挖出一个区块平均需要的运算次数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挖</a:t>
            </a:r>
            <a:r>
              <a:rPr lang="zh-CN" altLang="en-US" sz="2000"/>
              <a:t>矿本质上就是在求解一个谜题，不同的电子币设置了不同的谜题</a:t>
            </a:r>
            <a:r>
              <a:rPr lang="zh-CN" altLang="en-US" sz="2000" smtClean="0"/>
              <a:t>。比特</a:t>
            </a:r>
            <a:r>
              <a:rPr lang="zh-CN" altLang="en-US" sz="2000"/>
              <a:t>币使用</a:t>
            </a:r>
            <a:r>
              <a:rPr lang="en-US" altLang="zh-CN" sz="2000"/>
              <a:t>SHA-256</a:t>
            </a:r>
            <a:r>
              <a:rPr lang="zh-CN" altLang="en-US" sz="2000"/>
              <a:t>、莱特币使用</a:t>
            </a:r>
            <a:r>
              <a:rPr lang="en-US" altLang="zh-CN" sz="2000"/>
              <a:t>Scrypt</a:t>
            </a:r>
            <a:r>
              <a:rPr lang="zh-CN" altLang="en-US" sz="2000"/>
              <a:t>、以太坊使用</a:t>
            </a:r>
            <a:r>
              <a:rPr lang="en-US" altLang="zh-CN" sz="2000"/>
              <a:t>Ethash</a:t>
            </a:r>
            <a:r>
              <a:rPr lang="zh-CN" altLang="en-US" sz="2000"/>
              <a:t>。一个谜题的解的所有可能取值被称为解的空间，挖矿就是在这些可能的取值中寻找一个</a:t>
            </a:r>
            <a:r>
              <a:rPr lang="zh-CN" altLang="en-US" sz="2000" smtClean="0"/>
              <a:t>解</a:t>
            </a:r>
            <a:endParaRPr lang="en-US" altLang="zh-CN" sz="2000" smtClean="0"/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sz="2000"/>
              <a:t>这些谜题都有如下共同的特点：</a:t>
            </a:r>
          </a:p>
          <a:p>
            <a:pPr lvl="1"/>
            <a:r>
              <a:rPr lang="zh-CN" altLang="en-US" sz="2000"/>
              <a:t>没有比穷举法更有效的求解方法</a:t>
            </a:r>
          </a:p>
          <a:p>
            <a:pPr lvl="1"/>
            <a:r>
              <a:rPr lang="zh-CN" altLang="en-US" sz="2000" smtClean="0"/>
              <a:t>解在</a:t>
            </a:r>
            <a:r>
              <a:rPr lang="zh-CN" altLang="en-US" sz="2000"/>
              <a:t>空间中均匀分布，从而使每一次穷举尝试找到一个解的概率基本一致</a:t>
            </a:r>
          </a:p>
          <a:p>
            <a:pPr lvl="1"/>
            <a:r>
              <a:rPr lang="zh-CN" altLang="en-US" sz="2000"/>
              <a:t>解的空间足够大，保证一定能够找到解</a:t>
            </a:r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9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什么是难度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现在我们为谜题设置一个参数 </a:t>
            </a:r>
            <a:r>
              <a:rPr lang="en-US" altLang="zh-CN" sz="2000" b="1" smtClean="0"/>
              <a:t>Difficulty</a:t>
            </a:r>
            <a:r>
              <a:rPr lang="zh-CN" altLang="en-US" sz="2000" smtClean="0"/>
              <a:t>，那么谜题就变成了求解某个空间内符合 </a:t>
            </a:r>
            <a:r>
              <a:rPr lang="en-US" altLang="zh-CN" sz="2000" b="1" smtClean="0"/>
              <a:t>x&lt;Difficulty </a:t>
            </a:r>
            <a:r>
              <a:rPr lang="zh-CN" altLang="en-US" sz="2000" smtClean="0"/>
              <a:t>的 </a:t>
            </a:r>
            <a:r>
              <a:rPr lang="en-US" altLang="zh-CN" sz="2000" smtClean="0"/>
              <a:t>x</a:t>
            </a:r>
            <a:r>
              <a:rPr lang="zh-CN" altLang="en-US" sz="2000" smtClean="0"/>
              <a:t>，</a:t>
            </a:r>
            <a:r>
              <a:rPr lang="zh-CN" altLang="en-US" sz="2000"/>
              <a:t>这个参数</a:t>
            </a:r>
            <a:r>
              <a:rPr lang="en-US" altLang="zh-CN" sz="2000" smtClean="0"/>
              <a:t>Difficulty </a:t>
            </a:r>
            <a:r>
              <a:rPr lang="zh-CN" altLang="en-US" sz="2000" smtClean="0"/>
              <a:t>就是所谓的</a:t>
            </a:r>
            <a:r>
              <a:rPr lang="zh-CN" altLang="en-US" sz="2000" b="1" smtClean="0"/>
              <a:t>难度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难度</a:t>
            </a:r>
            <a:r>
              <a:rPr lang="en-US" altLang="zh-CN" sz="2000" smtClean="0"/>
              <a:t>(Difficulty) </a:t>
            </a:r>
            <a:r>
              <a:rPr lang="zh-CN" altLang="en-US" sz="2000" smtClean="0"/>
              <a:t>通过</a:t>
            </a:r>
            <a:r>
              <a:rPr lang="zh-CN" altLang="en-US" sz="2000"/>
              <a:t>控制合格的解在空间中的数量来控制平均求解所需要尝试的次数，也就可以间接的控制产生一个区块需要的时间，这样就可以使区块以一个合理而稳定的速度产生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/>
              <a:t>当挖矿的人很多，单位时间能够尝试更多次时，难度就会增大，当挖矿的人减少，单位时间能够尝试的次数变少时，难度就降低。这样产生一个区块需要的时间就可以做到稳定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57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坊中的难度计算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难度计算的规则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1800" smtClean="0"/>
              <a:t>以太坊中有三种计算难度的规则，分别对应着以太坊中三个不同阶段的版本：</a:t>
            </a:r>
            <a:r>
              <a:rPr lang="en-US" altLang="zh-CN" sz="1800" smtClean="0"/>
              <a:t>Frontier</a:t>
            </a:r>
            <a:r>
              <a:rPr lang="zh-CN" altLang="en-US" sz="1800" smtClean="0"/>
              <a:t>，</a:t>
            </a:r>
            <a:r>
              <a:rPr lang="en-US" altLang="zh-CN" sz="1800" smtClean="0"/>
              <a:t>Homestead </a:t>
            </a:r>
            <a:r>
              <a:rPr lang="zh-CN" altLang="en-US" sz="1800" smtClean="0"/>
              <a:t>和 </a:t>
            </a:r>
            <a:r>
              <a:rPr lang="en-US" altLang="zh-CN" sz="1800" smtClean="0"/>
              <a:t>Metropolis</a:t>
            </a:r>
            <a:r>
              <a:rPr lang="zh-CN" altLang="en-US" sz="1800" smtClean="0"/>
              <a:t>，现在用的方法叫做 </a:t>
            </a:r>
            <a:r>
              <a:rPr lang="en-US" altLang="zh-CN" sz="1800"/>
              <a:t>calcDifficultyByzantium </a:t>
            </a:r>
            <a:r>
              <a:rPr lang="en-US" altLang="zh-CN" sz="1800" smtClean="0"/>
              <a:t>()</a:t>
            </a:r>
            <a:r>
              <a:rPr lang="zh-CN" altLang="en-US" sz="1800" smtClean="0"/>
              <a:t>，对应大都会的拜占庭阶段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计算</a:t>
            </a:r>
            <a:r>
              <a:rPr lang="zh-CN" altLang="en-US" sz="2400"/>
              <a:t>一个区块的难度时，需要以下输入：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parent_timestamp</a:t>
            </a:r>
            <a:r>
              <a:rPr lang="zh-CN" altLang="en-US" sz="1800"/>
              <a:t>：上一个区块产生的时间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parent_diff</a:t>
            </a:r>
            <a:r>
              <a:rPr lang="zh-CN" altLang="en-US" sz="1800"/>
              <a:t>：上一个区块的难度</a:t>
            </a:r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block_timestamp</a:t>
            </a:r>
            <a:r>
              <a:rPr lang="zh-CN" altLang="en-US" sz="1800"/>
              <a:t>：当前区块产生的时间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block_number</a:t>
            </a:r>
            <a:r>
              <a:rPr lang="zh-CN" altLang="en-US" sz="1800"/>
              <a:t>：当前区块的序号</a:t>
            </a:r>
          </a:p>
        </p:txBody>
      </p:sp>
    </p:spTree>
    <p:extLst>
      <p:ext uri="{BB962C8B-B14F-4D97-AF65-F5344CB8AC3E}">
        <p14:creationId xmlns:p14="http://schemas.microsoft.com/office/powerpoint/2010/main" val="6794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坊中的难度计算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smtClean="0"/>
              <a:t>    计算步骤：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block_diff </a:t>
            </a:r>
            <a:r>
              <a:rPr lang="en-US" altLang="zh-CN" sz="2400"/>
              <a:t>= parent_diff + </a:t>
            </a:r>
            <a:r>
              <a:rPr lang="zh-CN" altLang="en-US" sz="2400"/>
              <a:t>难度调整 </a:t>
            </a:r>
            <a:r>
              <a:rPr lang="en-US" altLang="zh-CN" sz="2400"/>
              <a:t>+ </a:t>
            </a:r>
            <a:r>
              <a:rPr lang="zh-CN" altLang="en-US" sz="2400"/>
              <a:t>难度炸弹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难度调整 </a:t>
            </a:r>
            <a:r>
              <a:rPr lang="en-US" altLang="zh-CN" sz="2400"/>
              <a:t>= parent_diff / 2048 * </a:t>
            </a:r>
            <a:r>
              <a:rPr lang="en-US" altLang="zh-CN" sz="2400" smtClean="0"/>
              <a:t>max</a:t>
            </a:r>
            <a:r>
              <a:rPr lang="en-US" altLang="zh-CN" sz="2400"/>
              <a:t>((2 if len(parent.uncles) else 1) - ((timestamp - parent.timestamp) // 9), -99</a:t>
            </a:r>
            <a:r>
              <a:rPr lang="en-US" altLang="zh-CN" sz="2400" smtClean="0"/>
              <a:t>))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难度</a:t>
            </a:r>
            <a:r>
              <a:rPr lang="zh-CN" altLang="en-US" sz="2400"/>
              <a:t>炸弹 </a:t>
            </a:r>
            <a:r>
              <a:rPr lang="en-US" altLang="zh-CN" sz="2400"/>
              <a:t>= 2</a:t>
            </a:r>
            <a:r>
              <a:rPr lang="en-US" altLang="zh-CN" sz="2400" smtClean="0"/>
              <a:t>^(</a:t>
            </a:r>
            <a:r>
              <a:rPr lang="en-US" altLang="zh-CN" sz="2400"/>
              <a:t>(</a:t>
            </a:r>
            <a:r>
              <a:rPr lang="en-US" altLang="zh-CN" sz="2400" smtClean="0"/>
              <a:t>parent.Number - bombDelay) //100000 - </a:t>
            </a:r>
            <a:r>
              <a:rPr lang="en-US" altLang="zh-CN" sz="2400"/>
              <a:t>2)</a:t>
            </a:r>
            <a:br>
              <a:rPr lang="en-US" altLang="zh-CN" sz="2400"/>
            </a:b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目前拜占庭阶段，</a:t>
            </a:r>
            <a:r>
              <a:rPr lang="en-US" altLang="zh-CN" sz="2400"/>
              <a:t> </a:t>
            </a:r>
            <a:r>
              <a:rPr lang="en-US" altLang="zh-CN" sz="2400" smtClean="0"/>
              <a:t>bombDelay = 3000000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另外，区块难度不能低于以太坊的创世区块，创世区块的难度为</a:t>
            </a:r>
            <a:r>
              <a:rPr lang="en-US" altLang="zh-CN" sz="2400"/>
              <a:t>131072</a:t>
            </a:r>
            <a:r>
              <a:rPr lang="zh-CN" altLang="en-US" sz="2400"/>
              <a:t>，这是以太坊难度的下限。</a:t>
            </a:r>
          </a:p>
        </p:txBody>
      </p:sp>
    </p:spTree>
    <p:extLst>
      <p:ext uri="{BB962C8B-B14F-4D97-AF65-F5344CB8AC3E}">
        <p14:creationId xmlns:p14="http://schemas.microsoft.com/office/powerpoint/2010/main" val="22213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486</Words>
  <Application>Microsoft Office PowerPoint</Application>
  <PresentationFormat>全屏显示(4:3)</PresentationFormat>
  <Paragraphs>40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以太坊难度调整</vt:lpstr>
      <vt:lpstr>  什么是难度</vt:lpstr>
      <vt:lpstr>  什么是难度</vt:lpstr>
      <vt:lpstr>  以太坊中的难度计算</vt:lpstr>
      <vt:lpstr>  以太坊中的难度计算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439</cp:revision>
  <dcterms:created xsi:type="dcterms:W3CDTF">2018-08-15T07:17:26Z</dcterms:created>
  <dcterms:modified xsi:type="dcterms:W3CDTF">2018-11-28T16:17:51Z</dcterms:modified>
</cp:coreProperties>
</file>