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476E-30F6-414E-9ED6-34C882CBFBC1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急急急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急急急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急急急</dc:title>
  <dc:creator>jbhuang99</dc:creator>
  <cp:lastModifiedBy>jbhuang99</cp:lastModifiedBy>
  <cp:revision>1</cp:revision>
  <dcterms:created xsi:type="dcterms:W3CDTF">2019-06-30T01:22:30Z</dcterms:created>
  <dcterms:modified xsi:type="dcterms:W3CDTF">2019-06-30T01:22:40Z</dcterms:modified>
</cp:coreProperties>
</file>