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xnu.edu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急急急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LLLL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http://qqadapt.qpic.cn/adapt/0/2e9a7146-2774-2523-916e-295601e5003e/800?pt=0&amp;ek=1&amp;kp=1&amp;sce=0-12-1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35528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67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sng" strike="noStrike" cap="none" normalizeH="0" baseline="0" smtClean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jjjjjjjjjjjjjjjjjjjjj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急急急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急急急</dc:title>
  <dc:creator>jbhuang99</dc:creator>
  <cp:lastModifiedBy>jbhuang99</cp:lastModifiedBy>
  <cp:revision>2</cp:revision>
  <dcterms:created xsi:type="dcterms:W3CDTF">2019-06-30T01:22:30Z</dcterms:created>
  <dcterms:modified xsi:type="dcterms:W3CDTF">2019-06-30T05:04:53Z</dcterms:modified>
</cp:coreProperties>
</file>