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476E-30F6-414E-9ED6-34C882CBFBC1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2825-FA55-4C6B-AF8B-1F5DD5F00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38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476E-30F6-414E-9ED6-34C882CBFBC1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2825-FA55-4C6B-AF8B-1F5DD5F00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93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476E-30F6-414E-9ED6-34C882CBFBC1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2825-FA55-4C6B-AF8B-1F5DD5F00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63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476E-30F6-414E-9ED6-34C882CBFBC1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2825-FA55-4C6B-AF8B-1F5DD5F00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24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476E-30F6-414E-9ED6-34C882CBFBC1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2825-FA55-4C6B-AF8B-1F5DD5F00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54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476E-30F6-414E-9ED6-34C882CBFBC1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2825-FA55-4C6B-AF8B-1F5DD5F00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93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476E-30F6-414E-9ED6-34C882CBFBC1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2825-FA55-4C6B-AF8B-1F5DD5F00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14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476E-30F6-414E-9ED6-34C882CBFBC1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2825-FA55-4C6B-AF8B-1F5DD5F00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01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476E-30F6-414E-9ED6-34C882CBFBC1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2825-FA55-4C6B-AF8B-1F5DD5F00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36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476E-30F6-414E-9ED6-34C882CBFBC1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2825-FA55-4C6B-AF8B-1F5DD5F00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69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476E-30F6-414E-9ED6-34C882CBFBC1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2825-FA55-4C6B-AF8B-1F5DD5F00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99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4476E-30F6-414E-9ED6-34C882CBFBC1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2825-FA55-4C6B-AF8B-1F5DD5F00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99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baidu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jxnu.edu.c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上</a:t>
            </a:r>
            <a:r>
              <a:rPr lang="zh-CN" altLang="en-US" dirty="0" smtClean="0"/>
              <a:t>传的</a:t>
            </a:r>
            <a:r>
              <a:rPr lang="en-US" altLang="zh-CN" dirty="0" smtClean="0"/>
              <a:t>PPT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LLLL</a:t>
            </a:r>
            <a:endParaRPr kumimoji="0" lang="en-US" altLang="zh-CN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" descr="http://qqadapt.qpic.cn/adapt/0/2e9a7146-2774-2523-916e-295601e5003e/800?pt=0&amp;ek=1&amp;kp=1&amp;sce=0-12-1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3552825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467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sng" strike="noStrike" cap="none" normalizeH="0" baseline="0" smtClean="0">
                <a:ln>
                  <a:noFill/>
                </a:ln>
                <a:solidFill>
                  <a:srgbClr val="0563C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hlinkClick r:id="rId4"/>
              </a:rPr>
              <a:t>jjjjjjjjjjjjjjjjjjjjj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00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急急急</dc:title>
  <dc:creator>jbhuang99</dc:creator>
  <cp:lastModifiedBy>jbhuang99</cp:lastModifiedBy>
  <cp:revision>3</cp:revision>
  <dcterms:created xsi:type="dcterms:W3CDTF">2019-06-30T01:22:30Z</dcterms:created>
  <dcterms:modified xsi:type="dcterms:W3CDTF">2019-07-02T01:27:34Z</dcterms:modified>
</cp:coreProperties>
</file>