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59" autoAdjust="0"/>
  </p:normalViewPr>
  <p:slideViewPr>
    <p:cSldViewPr snapToGrid="0" snapToObjects="1">
      <p:cViewPr varScale="1">
        <p:scale>
          <a:sx n="113" d="100"/>
          <a:sy n="113" d="100"/>
        </p:scale>
        <p:origin x="-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3EB7-43F7-D24F-986A-8E1F3E8616C3}" type="datetimeFigureOut">
              <a:rPr kumimoji="1" lang="zh-CN" altLang="en-US" smtClean="0"/>
              <a:t>17/6/16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3F5D-9621-E644-9221-40940A7944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概述以及特点介绍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11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2268"/>
            <a:ext cx="8229600" cy="1494657"/>
          </a:xfrm>
        </p:spPr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的完整工作流程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2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nip20170615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04615" y="303426"/>
            <a:ext cx="3708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ARSCNView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加载场景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SCNScene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SCNScene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启动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ARCamera</a:t>
            </a:r>
            <a:r>
              <a:rPr kumimoji="1" lang="zh-CN" altLang="en-US" dirty="0" smtClean="0">
                <a:solidFill>
                  <a:srgbClr val="FF0000"/>
                </a:solidFill>
              </a:rPr>
              <a:t>捕捉场景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3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ARSCNView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将场景数据交给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session</a:t>
            </a: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4</a:t>
            </a:r>
            <a:r>
              <a:rPr kumimoji="1" lang="en-US" altLang="zh-CN" dirty="0" smtClean="0">
                <a:solidFill>
                  <a:srgbClr val="FF0000"/>
                </a:solidFill>
              </a:rPr>
              <a:t>.Session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通过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sessionConfig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实现场景追踪并返回一个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ARFrame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5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给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ARSCNView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CN" dirty="0" smtClean="0">
                <a:solidFill>
                  <a:srgbClr val="FF0000"/>
                </a:solidFill>
              </a:rPr>
              <a:t>Scene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添加一个子节点</a:t>
            </a:r>
            <a:r>
              <a:rPr kumimoji="1" lang="en-US" altLang="zh-CN" dirty="0" smtClean="0">
                <a:solidFill>
                  <a:srgbClr val="FF0000"/>
                </a:solidFill>
              </a:rPr>
              <a:t>(3D</a:t>
            </a:r>
            <a:r>
              <a:rPr kumimoji="1" lang="en-US" altLang="en-US" dirty="0" smtClean="0">
                <a:solidFill>
                  <a:srgbClr val="FF0000"/>
                </a:solidFill>
              </a:rPr>
              <a:t>模型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6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常见问题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1417638"/>
            <a:ext cx="8106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识别不出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是依赖于</a:t>
            </a:r>
            <a:r>
              <a:rPr kumimoji="1" lang="en-US" altLang="zh-CN" dirty="0" err="1" smtClean="0"/>
              <a:t>SceneKit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所以导入之前先导入</a:t>
            </a:r>
            <a:r>
              <a:rPr kumimoji="1" lang="en-US" altLang="zh-CN" dirty="0" err="1" smtClean="0"/>
              <a:t>SceneKit</a:t>
            </a:r>
            <a:r>
              <a:rPr kumimoji="1" lang="zh-CN" altLang="en-US" dirty="0" smtClean="0"/>
              <a:t>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如果上述方案行不通</a:t>
            </a:r>
            <a:r>
              <a:rPr kumimoji="1" lang="en-US" altLang="zh-CN" dirty="0" smtClean="0"/>
              <a:t>,XCode9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 然后 </a:t>
            </a:r>
            <a:r>
              <a:rPr kumimoji="1" lang="en-US" altLang="zh-CN" dirty="0" smtClean="0"/>
              <a:t>reinstall</a:t>
            </a:r>
          </a:p>
          <a:p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zh-CN" altLang="en-US" dirty="0" smtClean="0"/>
              <a:t>无法识别  </a:t>
            </a:r>
            <a:r>
              <a:rPr lang="en-US" altLang="zh-CN" dirty="0" err="1" smtClean="0"/>
              <a:t>ARWorldTrackingSessionConfiguration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换一个支持的机型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342900" indent="-342900">
              <a:buAutoNum type="arabicPeriod" startAt="3"/>
            </a:pPr>
            <a:r>
              <a:rPr kumimoji="1" lang="zh-CN" altLang="en-US" dirty="0" smtClean="0"/>
              <a:t>添加之后找不到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模型</a:t>
            </a:r>
            <a:endParaRPr kumimoji="1" lang="en-US" altLang="zh-CN" dirty="0" smtClean="0"/>
          </a:p>
          <a:p>
            <a:pPr marL="342900" indent="-342900">
              <a:buAutoNum type="arabicPeriod" startAt="3"/>
            </a:pPr>
            <a:endParaRPr kumimoji="1" lang="en-US" altLang="zh-CN" dirty="0"/>
          </a:p>
          <a:p>
            <a:r>
              <a:rPr kumimoji="1" lang="zh-CN" altLang="en-US" dirty="0" smtClean="0"/>
              <a:t>1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 位置不对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模型过大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需要调整位置和模型的比例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 资源素材无效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更换素材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3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遗留未解决问题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5554" y="1417638"/>
            <a:ext cx="7889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如何让资源包文件从服务器拉取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尝试性解决方案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强制写入读取</a:t>
            </a:r>
            <a:endParaRPr kumimoji="1" lang="en-US" altLang="zh-CN" dirty="0" smtClean="0"/>
          </a:p>
          <a:p>
            <a:r>
              <a:rPr kumimoji="1" lang="en-US" altLang="zh-CN" dirty="0"/>
              <a:t>.</a:t>
            </a:r>
            <a:r>
              <a:rPr kumimoji="1" lang="en-US" altLang="zh-CN" dirty="0" err="1" smtClean="0"/>
              <a:t>scnassets</a:t>
            </a:r>
            <a:r>
              <a:rPr kumimoji="1" lang="zh-CN" altLang="en-US" dirty="0" smtClean="0"/>
              <a:t> 是不支持强制写入读取的</a:t>
            </a:r>
            <a:endParaRPr kumimoji="1" lang="en-US" altLang="zh-CN" dirty="0"/>
          </a:p>
        </p:txBody>
      </p:sp>
      <p:pic>
        <p:nvPicPr>
          <p:cNvPr id="4" name="图片 3" descr="Snip20170616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0" y="2894966"/>
            <a:ext cx="8147980" cy="38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828" y="404569"/>
            <a:ext cx="80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2&gt;</a:t>
            </a:r>
            <a:r>
              <a:rPr kumimoji="1" lang="zh-CN" altLang="en-US" dirty="0" smtClean="0"/>
              <a:t>直接在服务器上传一个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scnassets.zip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然后下载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解压缩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直接使用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 descr="Snip20170616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1" y="919920"/>
            <a:ext cx="8664956" cy="4610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303441" y="5697674"/>
            <a:ext cx="866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失败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提示我们的跟踪器受到了我们资源约束的影响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同样</a:t>
            </a:r>
            <a:r>
              <a:rPr kumimoji="1"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SCNSceneSource</a:t>
            </a:r>
            <a:r>
              <a:rPr lang="zh-CN" altLang="en-US" dirty="0" smtClean="0"/>
              <a:t>我们用场景源直接去读取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中的资源文件也会有个问题</a:t>
            </a:r>
            <a:r>
              <a:rPr lang="en-US" altLang="zh-CN" dirty="0" smtClean="0"/>
              <a:t>.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340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498" y="512091"/>
            <a:ext cx="648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使用</a:t>
            </a:r>
            <a:r>
              <a:rPr kumimoji="1" lang="en-US" altLang="zh-CN" dirty="0" err="1" smtClean="0"/>
              <a:t>runtim</a:t>
            </a:r>
            <a:r>
              <a:rPr kumimoji="1" lang="zh-CN" altLang="en-US" dirty="0" smtClean="0"/>
              <a:t>拦截资源加载的替换</a:t>
            </a:r>
            <a:r>
              <a:rPr kumimoji="1" lang="en-US" altLang="zh-CN" dirty="0" smtClean="0"/>
              <a:t>?(</a:t>
            </a:r>
            <a:r>
              <a:rPr kumimoji="1" lang="zh-CN" altLang="en-US" dirty="0" smtClean="0"/>
              <a:t>未执行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有想法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64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思考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4315" y="1417638"/>
            <a:ext cx="775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如何去跟模型进行手势交互</a:t>
            </a:r>
            <a:r>
              <a:rPr kumimoji="1" lang="en-US" altLang="zh-CN" dirty="0" smtClean="0"/>
              <a:t>?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如何让模型跟着摄像头动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9361" y="528187"/>
            <a:ext cx="78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1.ARKit</a:t>
            </a:r>
            <a:r>
              <a:rPr lang="zh-CN" altLang="en-US" dirty="0"/>
              <a:t>是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日，苹果发布</a:t>
            </a:r>
            <a:r>
              <a:rPr lang="en-US" altLang="zh-CN" dirty="0"/>
              <a:t>iOS11</a:t>
            </a:r>
            <a:r>
              <a:rPr lang="zh-CN" altLang="en-US" dirty="0"/>
              <a:t>系统所新增框架</a:t>
            </a:r>
            <a:r>
              <a:rPr lang="en-US" altLang="zh-CN" dirty="0"/>
              <a:t>,</a:t>
            </a:r>
            <a:r>
              <a:rPr lang="zh-CN" altLang="en-US" dirty="0"/>
              <a:t>它能够帮助我们以最简单快捷的方式实现</a:t>
            </a:r>
            <a:r>
              <a:rPr lang="en-US" altLang="zh-CN" dirty="0"/>
              <a:t>AR</a:t>
            </a:r>
            <a:r>
              <a:rPr lang="zh-CN" altLang="en-US" dirty="0"/>
              <a:t>技术功能。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9361" y="1039662"/>
            <a:ext cx="7855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2.ARKit</a:t>
            </a:r>
            <a:r>
              <a:rPr kumimoji="1" lang="zh-CN" altLang="en-US" dirty="0" smtClean="0"/>
              <a:t>框架提供了两种</a:t>
            </a:r>
            <a:r>
              <a:rPr kumimoji="1" lang="en-US" altLang="zh-CN" dirty="0" smtClean="0"/>
              <a:t>AR</a:t>
            </a:r>
            <a:r>
              <a:rPr kumimoji="1" lang="zh-CN" altLang="en-US" dirty="0" smtClean="0"/>
              <a:t>技术</a:t>
            </a:r>
            <a:r>
              <a:rPr kumimoji="1" lang="en-US" altLang="zh-CN" dirty="0" smtClean="0"/>
              <a:t>:</a:t>
            </a:r>
          </a:p>
          <a:p>
            <a:r>
              <a:rPr kumimoji="1" lang="zh-CN" altLang="zh-CN" dirty="0"/>
              <a:t> 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1&gt;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SceneKit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实现的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场景的增强现实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2&gt;</a:t>
            </a: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SpritKit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实现的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场景的增强现实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要想显示</a:t>
            </a:r>
            <a:r>
              <a:rPr kumimoji="1" lang="en-US" altLang="zh-CN" dirty="0" smtClean="0"/>
              <a:t>AR</a:t>
            </a:r>
            <a:r>
              <a:rPr kumimoji="1" lang="zh-CN" altLang="en-US" dirty="0" smtClean="0"/>
              <a:t>效果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必须要依赖于苹果的游戏引擎框架</a:t>
            </a:r>
            <a:r>
              <a:rPr kumimoji="1" lang="en-US" altLang="zh-CN" dirty="0" smtClean="0"/>
              <a:t>(3D</a:t>
            </a:r>
            <a:r>
              <a:rPr kumimoji="1" lang="zh-CN" altLang="en-US" dirty="0" smtClean="0"/>
              <a:t>游戏引擎</a:t>
            </a:r>
            <a:r>
              <a:rPr kumimoji="1" lang="en-US" altLang="zh-CN" dirty="0" smtClean="0"/>
              <a:t>SceneKit,2D</a:t>
            </a:r>
            <a:r>
              <a:rPr kumimoji="1" lang="zh-CN" altLang="en-US" dirty="0" smtClean="0"/>
              <a:t>引擎框架</a:t>
            </a:r>
            <a:r>
              <a:rPr kumimoji="1" lang="en-US" altLang="zh-CN" dirty="0" err="1" smtClean="0"/>
              <a:t>SpriktKit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主要原因是游戏引擎才可以加载物体模型</a:t>
            </a:r>
            <a:r>
              <a:rPr kumimoji="1" lang="en-US" altLang="zh-CN" dirty="0" smtClean="0"/>
              <a:t>.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注意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框架中视图对象继承于</a:t>
            </a:r>
            <a:r>
              <a:rPr kumimoji="1" lang="en-US" altLang="zh-CN" dirty="0" err="1" smtClean="0"/>
              <a:t>UIView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但是由于目前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框架本身只包含相机追踪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不能直接加载物体模型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所以只能依赖于</a:t>
            </a:r>
            <a:r>
              <a:rPr kumimoji="1" lang="en-US" altLang="zh-CN" dirty="0" err="1" smtClean="0"/>
              <a:t>SceneKit</a:t>
            </a:r>
            <a:r>
              <a:rPr kumimoji="1" lang="zh-CN" altLang="en-US" dirty="0" smtClean="0"/>
              <a:t>去加载</a:t>
            </a:r>
            <a:r>
              <a:rPr kumimoji="1" lang="en-US" altLang="zh-CN" dirty="0" err="1" smtClean="0"/>
              <a:t>ARKit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虽然是</a:t>
            </a:r>
            <a:r>
              <a:rPr kumimoji="1" lang="en-US" altLang="zh-CN" dirty="0" smtClean="0"/>
              <a:t>iOS11</a:t>
            </a:r>
            <a:r>
              <a:rPr kumimoji="1" lang="zh-CN" altLang="en-US" dirty="0" smtClean="0"/>
              <a:t>新出的框架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但并不是所有的</a:t>
            </a:r>
            <a:r>
              <a:rPr kumimoji="1" lang="en-US" altLang="zh-CN" dirty="0" smtClean="0"/>
              <a:t>iOS11</a:t>
            </a:r>
            <a:r>
              <a:rPr kumimoji="1" lang="zh-CN" altLang="en-US" dirty="0" smtClean="0"/>
              <a:t>系统都可以使用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而是必须处理器在</a:t>
            </a:r>
            <a:r>
              <a:rPr kumimoji="1" lang="en-US" altLang="zh-CN" dirty="0" smtClean="0"/>
              <a:t>A9</a:t>
            </a:r>
            <a:r>
              <a:rPr kumimoji="1" lang="zh-CN" altLang="en-US" dirty="0" smtClean="0"/>
              <a:t>及以上才能使用</a:t>
            </a:r>
            <a:r>
              <a:rPr kumimoji="1" lang="en-US" altLang="zh-CN" dirty="0" smtClean="0"/>
              <a:t>,iPhone</a:t>
            </a:r>
            <a:r>
              <a:rPr kumimoji="1" lang="zh-CN" altLang="en-US" dirty="0" smtClean="0"/>
              <a:t>是在</a:t>
            </a:r>
            <a:r>
              <a:rPr kumimoji="1" lang="en-US" altLang="zh-CN" dirty="0" smtClean="0"/>
              <a:t>iPhone6s</a:t>
            </a:r>
            <a:r>
              <a:rPr kumimoji="1" lang="zh-CN" altLang="en-US" dirty="0" smtClean="0"/>
              <a:t>开始使用</a:t>
            </a:r>
            <a:r>
              <a:rPr kumimoji="1" lang="en-US" altLang="zh-CN" dirty="0" smtClean="0"/>
              <a:t>A9</a:t>
            </a:r>
            <a:r>
              <a:rPr kumimoji="1" lang="zh-CN" altLang="en-US" dirty="0" smtClean="0"/>
              <a:t>处理器的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iPhone6</a:t>
            </a:r>
            <a:r>
              <a:rPr kumimoji="1" lang="zh-CN" altLang="en-US" dirty="0" smtClean="0"/>
              <a:t>以前的机型无法使用</a:t>
            </a:r>
            <a:r>
              <a:rPr kumimoji="1" lang="en-US" altLang="zh-CN" dirty="0" err="1" smtClean="0"/>
              <a:t>ARKit</a:t>
            </a:r>
            <a:endParaRPr kumimoji="1" lang="zh-CN" altLang="en-US" dirty="0"/>
          </a:p>
        </p:txBody>
      </p:sp>
      <p:pic>
        <p:nvPicPr>
          <p:cNvPr id="2" name="图片 1" descr="Snip20170616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1" y="4732981"/>
            <a:ext cx="7979401" cy="21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初体验</a:t>
            </a:r>
            <a:endParaRPr kumimoji="1" lang="zh-CN" altLang="en-US" dirty="0"/>
          </a:p>
        </p:txBody>
      </p:sp>
      <p:pic>
        <p:nvPicPr>
          <p:cNvPr id="5" name="内容占位符 4" descr="x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>
          <a:xfrm>
            <a:off x="457200" y="1417638"/>
            <a:ext cx="7791928" cy="4187379"/>
          </a:xfrm>
        </p:spPr>
      </p:pic>
    </p:spTree>
    <p:extLst>
      <p:ext uri="{BB962C8B-B14F-4D97-AF65-F5344CB8AC3E}">
        <p14:creationId xmlns:p14="http://schemas.microsoft.com/office/powerpoint/2010/main" val="371109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SceneKit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en-US" dirty="0" smtClean="0"/>
              <a:t> 相机捕捉现实世界图像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是由</a:t>
            </a:r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来实现的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SceneKit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的游戏引擎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加载虚拟的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模型</a:t>
            </a:r>
            <a:r>
              <a:rPr kumimoji="1"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72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Snip20170615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 b="561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9938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452" y="337141"/>
            <a:ext cx="775462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1.&lt;</a:t>
            </a:r>
            <a:r>
              <a:rPr kumimoji="1" lang="en-US" altLang="zh-CN" dirty="0" err="1"/>
              <a:t>ARKit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框架中中显示</a:t>
            </a:r>
            <a:r>
              <a:rPr kumimoji="1" lang="en-US" altLang="zh-CN" dirty="0"/>
              <a:t>3D</a:t>
            </a:r>
            <a:r>
              <a:rPr kumimoji="1" lang="zh-CN" altLang="en-US" dirty="0"/>
              <a:t>虚拟增强现实的视图</a:t>
            </a:r>
            <a:r>
              <a:rPr kumimoji="1" lang="en-US" altLang="zh-CN" dirty="0" err="1"/>
              <a:t>ARSCNView</a:t>
            </a:r>
            <a:r>
              <a:rPr kumimoji="1" lang="zh-CN" altLang="en-US" dirty="0"/>
              <a:t>继承于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SceneKit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框架中的</a:t>
            </a:r>
            <a:r>
              <a:rPr kumimoji="1" lang="en-US" altLang="zh-CN" dirty="0" err="1"/>
              <a:t>SCNView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</a:t>
            </a:r>
            <a:r>
              <a:rPr kumimoji="1" lang="en-US" altLang="zh-CN" dirty="0" err="1"/>
              <a:t>SCNView</a:t>
            </a:r>
            <a:r>
              <a:rPr kumimoji="1" lang="zh-CN" altLang="en-US" dirty="0"/>
              <a:t>又继承于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UIKit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框架中的</a:t>
            </a:r>
            <a:r>
              <a:rPr kumimoji="1" lang="en-US" altLang="zh-CN" dirty="0" err="1"/>
              <a:t>UIView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UIView</a:t>
            </a:r>
            <a:r>
              <a:rPr kumimoji="1" lang="zh-CN" altLang="en-US" dirty="0"/>
              <a:t>的作用是将视图显示在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设备的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中，</a:t>
            </a:r>
            <a:r>
              <a:rPr kumimoji="1" lang="en-US" altLang="zh-CN" dirty="0" err="1"/>
              <a:t>SCNView</a:t>
            </a:r>
            <a:r>
              <a:rPr kumimoji="1" lang="zh-CN" altLang="en-US" dirty="0"/>
              <a:t>的作用是显示一个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场景，</a:t>
            </a:r>
            <a:r>
              <a:rPr kumimoji="1" lang="en-US" altLang="zh-CN" dirty="0" err="1"/>
              <a:t>ARScnView</a:t>
            </a:r>
            <a:r>
              <a:rPr kumimoji="1" lang="zh-CN" altLang="en-US" dirty="0"/>
              <a:t>的作用也是显示一个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场景，只不过这个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场景是由摄像头捕捉到的现实世界图像构</a:t>
            </a:r>
            <a:r>
              <a:rPr kumimoji="1" lang="zh-CN" altLang="en-US" dirty="0" smtClean="0"/>
              <a:t>成的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TW" dirty="0"/>
              <a:t>2.ARSCNView</a:t>
            </a:r>
            <a:r>
              <a:rPr kumimoji="1" lang="zh-TW" altLang="en-US" dirty="0"/>
              <a:t>只是一个视图容器，它的作用是管理一个</a:t>
            </a:r>
            <a:r>
              <a:rPr kumimoji="1" lang="en-US" altLang="zh-TW" dirty="0" err="1"/>
              <a:t>ARSession</a:t>
            </a:r>
            <a:r>
              <a:rPr kumimoji="1" lang="en-US" altLang="zh-TW" dirty="0" smtClean="0"/>
              <a:t>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在一个完整的虚拟增强现实体验中，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ARKit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框架只负责将真实世界画面转变为一个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场景，这一个转变的过程主要分为两个环节：由</a:t>
            </a:r>
            <a:r>
              <a:rPr kumimoji="1" lang="en-US" altLang="zh-CN" dirty="0" err="1"/>
              <a:t>ARCamera</a:t>
            </a:r>
            <a:r>
              <a:rPr kumimoji="1" lang="zh-CN" altLang="en-US" dirty="0"/>
              <a:t>负责捕捉摄像头画面，由</a:t>
            </a:r>
            <a:r>
              <a:rPr kumimoji="1" lang="en-US" altLang="zh-CN" dirty="0" err="1"/>
              <a:t>ARSession</a:t>
            </a:r>
            <a:r>
              <a:rPr kumimoji="1" lang="zh-CN" altLang="en-US" dirty="0"/>
              <a:t>负责搭建</a:t>
            </a:r>
            <a:r>
              <a:rPr kumimoji="1" lang="en-US" altLang="zh-CN" dirty="0"/>
              <a:t>3D</a:t>
            </a:r>
            <a:r>
              <a:rPr kumimoji="1" lang="zh-CN" altLang="en-US" dirty="0" smtClean="0"/>
              <a:t>场景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在一个完整的虚拟增强现实体验中，将虚拟物体现实在</a:t>
            </a:r>
            <a:r>
              <a:rPr kumimoji="1" lang="en-US" altLang="zh-CN" dirty="0"/>
              <a:t>3D</a:t>
            </a:r>
            <a:r>
              <a:rPr kumimoji="1" lang="zh-CN" altLang="en-US" dirty="0"/>
              <a:t>场景中是由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SceneKit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框架来完成中：每一个虚拟的物体都是一个节点</a:t>
            </a:r>
            <a:r>
              <a:rPr kumimoji="1" lang="en-US" altLang="zh-CN" dirty="0" err="1"/>
              <a:t>SCNNode</a:t>
            </a:r>
            <a:r>
              <a:rPr kumimoji="1" lang="en-US" altLang="zh-CN" dirty="0"/>
              <a:t>,</a:t>
            </a:r>
            <a:r>
              <a:rPr kumimoji="1" lang="zh-CN" altLang="en-US" dirty="0"/>
              <a:t>每一个节点构成了一个场景</a:t>
            </a:r>
            <a:r>
              <a:rPr kumimoji="1" lang="en-US" altLang="zh-CN" dirty="0" err="1"/>
              <a:t>SCNScene</a:t>
            </a:r>
            <a:r>
              <a:rPr kumimoji="1" lang="en-US" altLang="zh-CN" dirty="0"/>
              <a:t>,</a:t>
            </a:r>
            <a:r>
              <a:rPr kumimoji="1" lang="zh-CN" altLang="en-US" dirty="0"/>
              <a:t>无数个场景构成了</a:t>
            </a:r>
            <a:r>
              <a:rPr kumimoji="1" lang="en-US" altLang="zh-CN" dirty="0"/>
              <a:t>3D</a:t>
            </a:r>
            <a:r>
              <a:rPr kumimoji="1" lang="zh-CN" altLang="en-US" dirty="0" smtClean="0"/>
              <a:t>世界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综上所述，</a:t>
            </a:r>
            <a:r>
              <a:rPr kumimoji="1" lang="en-US" altLang="zh-CN" dirty="0" err="1"/>
              <a:t>ARKit</a:t>
            </a:r>
            <a:r>
              <a:rPr kumimoji="1" lang="zh-CN" altLang="en-US" dirty="0"/>
              <a:t>捕捉</a:t>
            </a:r>
            <a:r>
              <a:rPr kumimoji="1" lang="en-US" altLang="zh-CN" dirty="0"/>
              <a:t>3D</a:t>
            </a:r>
            <a:r>
              <a:rPr kumimoji="1" lang="zh-CN" altLang="en-US" dirty="0"/>
              <a:t>现实世界使用的是自身的功能，这个功能是在</a:t>
            </a:r>
            <a:r>
              <a:rPr kumimoji="1" lang="en-US" altLang="zh-CN" dirty="0"/>
              <a:t>iOS11</a:t>
            </a:r>
            <a:r>
              <a:rPr kumimoji="1" lang="zh-CN" altLang="en-US" dirty="0"/>
              <a:t>新增的。而</a:t>
            </a:r>
            <a:r>
              <a:rPr kumimoji="1" lang="en-US" altLang="zh-CN" dirty="0" err="1"/>
              <a:t>ARKit</a:t>
            </a:r>
            <a:r>
              <a:rPr kumimoji="1" lang="zh-CN" altLang="en-US" dirty="0"/>
              <a:t>在</a:t>
            </a:r>
            <a:r>
              <a:rPr kumimoji="1" lang="en-US" altLang="zh-CN" dirty="0"/>
              <a:t>3D</a:t>
            </a:r>
            <a:r>
              <a:rPr kumimoji="1" lang="zh-CN" altLang="en-US" dirty="0"/>
              <a:t>现实场景中添加虚拟物体使用的是父类</a:t>
            </a:r>
            <a:r>
              <a:rPr kumimoji="1" lang="en-US" altLang="zh-CN" dirty="0" err="1"/>
              <a:t>SCNView</a:t>
            </a:r>
            <a:r>
              <a:rPr kumimoji="1" lang="zh-CN" altLang="en-US" dirty="0"/>
              <a:t>的功能，这个功能早在</a:t>
            </a:r>
            <a:r>
              <a:rPr kumimoji="1" lang="en-US" altLang="zh-CN" dirty="0"/>
              <a:t>iOS8</a:t>
            </a:r>
            <a:r>
              <a:rPr kumimoji="1" lang="zh-CN" altLang="en-US" dirty="0"/>
              <a:t>时就已经添加（</a:t>
            </a:r>
            <a:r>
              <a:rPr kumimoji="1" lang="en-US" altLang="zh-CN" dirty="0" err="1"/>
              <a:t>SceneKit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iOS8</a:t>
            </a:r>
            <a:r>
              <a:rPr kumimoji="1" lang="zh-CN" altLang="en-US" dirty="0"/>
              <a:t>新增）</a:t>
            </a:r>
          </a:p>
        </p:txBody>
      </p:sp>
    </p:spTree>
    <p:extLst>
      <p:ext uri="{BB962C8B-B14F-4D97-AF65-F5344CB8AC3E}">
        <p14:creationId xmlns:p14="http://schemas.microsoft.com/office/powerpoint/2010/main" val="4537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78529" y="2713288"/>
            <a:ext cx="8229600" cy="1143000"/>
          </a:xfrm>
        </p:spPr>
        <p:txBody>
          <a:bodyPr/>
          <a:lstStyle/>
          <a:p>
            <a:r>
              <a:rPr kumimoji="1" lang="en-US" altLang="zh-CN" dirty="0" err="1" smtClean="0"/>
              <a:t>ARKit</a:t>
            </a:r>
            <a:r>
              <a:rPr kumimoji="1" lang="zh-CN" altLang="en-US" dirty="0" smtClean="0"/>
              <a:t> 工作原理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73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nip20170615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2732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8332" y="202284"/>
            <a:ext cx="3641304" cy="67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ARSession</a:t>
            </a:r>
            <a:r>
              <a:rPr kumimoji="1" lang="zh-CN" altLang="en-US" dirty="0" smtClean="0"/>
              <a:t>是用来在</a:t>
            </a:r>
            <a:r>
              <a:rPr kumimoji="1" lang="en-US" altLang="zh-CN" dirty="0" err="1" smtClean="0"/>
              <a:t>ARSCNView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ARCamera</a:t>
            </a:r>
            <a:r>
              <a:rPr kumimoji="1" lang="zh-CN" altLang="en-US" dirty="0" smtClean="0"/>
              <a:t>构建桥梁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是非常重量级的一个类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要想运行一个会话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必须指定一个追踪配置对象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ARSeeionConfiguration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主要目的是负责追踪相机在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世界中的位置以及一些特征场景的捕捉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平面捕捉</a:t>
            </a:r>
            <a:r>
              <a:rPr kumimoji="1" lang="en-US" altLang="zh-CN" dirty="0" smtClean="0"/>
              <a:t>).</a:t>
            </a:r>
            <a:r>
              <a:rPr kumimoji="1" lang="en-US" altLang="zh-CN" dirty="0" err="1" smtClean="0"/>
              <a:t>ARWorldTrackingSessionConfiguration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ARSessionConfiguration</a:t>
            </a:r>
            <a:r>
              <a:rPr kumimoji="1" lang="zh-CN" altLang="en-US" dirty="0" smtClean="0"/>
              <a:t>的子类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该类只支持</a:t>
            </a:r>
            <a:r>
              <a:rPr kumimoji="1" lang="en-US" altLang="zh-CN" dirty="0" smtClean="0"/>
              <a:t>A9</a:t>
            </a:r>
            <a:r>
              <a:rPr kumimoji="1" lang="zh-CN" altLang="en-US" dirty="0" smtClean="0"/>
              <a:t>芯片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可以跟踪设备的方向和位置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以及检测设备摄像头看到的现实世界的表面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至于底层强大算法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不知道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在配置类获取到位置信息后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它本身是不持有这个位置信息的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而是将其计算尺的位置数据交给</a:t>
            </a:r>
            <a:r>
              <a:rPr kumimoji="1" lang="en-US" altLang="zh-CN" dirty="0" err="1" smtClean="0"/>
              <a:t>ARSession</a:t>
            </a:r>
            <a:r>
              <a:rPr kumimoji="1" lang="zh-CN" altLang="en-US" dirty="0" smtClean="0"/>
              <a:t>去管理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而相机的位置数据对应类就是</a:t>
            </a:r>
            <a:r>
              <a:rPr kumimoji="1" lang="en-US" altLang="zh-CN" dirty="0" err="1" smtClean="0"/>
              <a:t>ARFrame.ARFrame</a:t>
            </a:r>
            <a:r>
              <a:rPr kumimoji="1" lang="zh-CN" altLang="en-US" dirty="0" smtClean="0"/>
              <a:t>只负责捕捉图像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不参与数据处理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err="1" smtClean="0"/>
              <a:t>ARAnchor</a:t>
            </a:r>
            <a:r>
              <a:rPr kumimoji="1" lang="zh-CN" altLang="en-US" dirty="0" smtClean="0"/>
              <a:t>表示一个物体在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空间的位置和方向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物体的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锚点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ARFrame</a:t>
            </a:r>
            <a:r>
              <a:rPr kumimoji="1" lang="zh-CN" altLang="en-US" dirty="0" smtClean="0"/>
              <a:t>表示的也是物体的位置和方向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不过是</a:t>
            </a:r>
            <a:r>
              <a:rPr kumimoji="1" lang="en-US" altLang="zh-CN" dirty="0" smtClean="0"/>
              <a:t>AR</a:t>
            </a:r>
            <a:r>
              <a:rPr kumimoji="1" lang="zh-CN" altLang="en-US" dirty="0" smtClean="0"/>
              <a:t>相机的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5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nip20170615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4" y="1320218"/>
            <a:ext cx="8114264" cy="5275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24" y="462281"/>
            <a:ext cx="35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ARCamera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世界的位置坐标系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94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黑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157</TotalTime>
  <Words>622</Words>
  <Application>Microsoft Macintosh PowerPoint</Application>
  <PresentationFormat>全屏显示(4:3)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黑色</vt:lpstr>
      <vt:lpstr>ARKit概述以及特点介绍</vt:lpstr>
      <vt:lpstr>PowerPoint 演示文稿</vt:lpstr>
      <vt:lpstr>ARKit初体验</vt:lpstr>
      <vt:lpstr>ARKit与SceneKit的关系</vt:lpstr>
      <vt:lpstr>PowerPoint 演示文稿</vt:lpstr>
      <vt:lpstr>PowerPoint 演示文稿</vt:lpstr>
      <vt:lpstr>ARKit 工作原理</vt:lpstr>
      <vt:lpstr>PowerPoint 演示文稿</vt:lpstr>
      <vt:lpstr>PowerPoint 演示文稿</vt:lpstr>
      <vt:lpstr>ARKit的完整工作流程</vt:lpstr>
      <vt:lpstr>PowerPoint 演示文稿</vt:lpstr>
      <vt:lpstr>常见问题</vt:lpstr>
      <vt:lpstr>遗留未解决问题</vt:lpstr>
      <vt:lpstr>PowerPoint 演示文稿</vt:lpstr>
      <vt:lpstr>PowerPoint 演示文稿</vt:lpstr>
      <vt:lpstr>思考?</vt:lpstr>
    </vt:vector>
  </TitlesOfParts>
  <Company>condnast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鹏华 王</dc:creator>
  <cp:lastModifiedBy>鹏华 王</cp:lastModifiedBy>
  <cp:revision>31</cp:revision>
  <dcterms:created xsi:type="dcterms:W3CDTF">2017-06-15T10:15:31Z</dcterms:created>
  <dcterms:modified xsi:type="dcterms:W3CDTF">2017-06-16T03:30:01Z</dcterms:modified>
</cp:coreProperties>
</file>