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7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46CEC-66D4-41FB-81A2-A7B25540C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8E1DCB-2B4F-497B-9478-7E8C0C10B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C4343-A7D5-4451-B396-5B554DEC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2AF7-AAEF-4CB6-B509-C6088BA9980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872CD-E7C3-41F7-8491-FE2CECCF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910DD-A12A-49CC-B30D-B04D52C5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A0E-4B02-4505-9BF1-ACC447E06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4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E593C-F4F7-4780-89BC-E455995A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1AF7E0-C65C-4982-9CC7-31C01861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BDF7EA-D2F7-4009-A97A-018BA135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2AF7-AAEF-4CB6-B509-C6088BA9980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EFD3F-29A1-4644-88B2-8945CF1F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26D28-4D5E-4670-A817-C9775BA0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A0E-4B02-4505-9BF1-ACC447E06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3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EC595D-B1DC-48F1-AEFE-0A8F8EF6A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1BD646-0F53-424A-8A18-99875D29E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0A02C-51E1-4BFD-A112-43D0AE63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2AF7-AAEF-4CB6-B509-C6088BA9980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0360D-5879-4CB3-8035-FE74ECA2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D3DA3-47FC-44F7-B8DE-3E81B068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A0E-4B02-4505-9BF1-ACC447E06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91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2652D-84DD-4620-AFAE-47E3A60F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61FB1-CEC4-461A-A59D-F4B0F7C8F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5D892-F005-4D1D-8199-4FD93466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2AF7-AAEF-4CB6-B509-C6088BA9980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824A1A-2378-4FA2-BB3C-A0107C73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AB328-9164-42F2-809C-456187937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A0E-4B02-4505-9BF1-ACC447E06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6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2A074-474F-41E3-95C0-C65E7211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2E3415-928A-4F16-9B6C-C5D4789D6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6D6E8-0FBF-44E5-9B27-6F89FEB0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2AF7-AAEF-4CB6-B509-C6088BA9980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00E86-E8D5-4628-B2BE-0F008F3B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AC19A-2AE2-4395-AA1F-FA7639DE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A0E-4B02-4505-9BF1-ACC447E06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EA794-520D-4178-AC97-DDC27F60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A6A74-188D-4B09-9102-DA1E97777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5F627-B211-4CA6-A7D1-0617239C5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CEE02-1DB2-4DA6-A4DE-D281C522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2AF7-AAEF-4CB6-B509-C6088BA9980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3D5A0A-0836-42FA-95F9-54BF8A67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0AE7E-B70C-4AE3-B2EE-2C929759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A0E-4B02-4505-9BF1-ACC447E06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20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E2DE4-88B0-4F22-99C4-65740B39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629A05-4C20-4007-89B4-EEA5E5C2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ABB604-0139-4232-95C0-7A613C02D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3B30B6-E7B7-42EB-A87A-85E2CA281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7CC20B-55BB-4AAD-8EA9-D0606F1EC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83163C-4A52-4DC8-AECE-57041E8C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2AF7-AAEF-4CB6-B509-C6088BA9980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B3C45D-405F-43F5-A037-0EC59817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9B915A-50D6-4649-814C-17FE1C6D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A0E-4B02-4505-9BF1-ACC447E06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5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AF29A-A858-417C-AE2F-1EC4B698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4AA989-A6CF-4EDC-8834-2986639D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2AF7-AAEF-4CB6-B509-C6088BA9980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1F2AE8-3E5A-4AFC-84D8-2FCD05CF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D0B729-502F-4A0D-8BE8-4BB05873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A0E-4B02-4505-9BF1-ACC447E06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7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EBCF53-A357-4391-B5E6-A0B6C1208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2AF7-AAEF-4CB6-B509-C6088BA9980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C8C5D-23B8-4A37-914F-64F9D34B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5D979-F843-414C-A2D4-D31115E6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A0E-4B02-4505-9BF1-ACC447E06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6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52024-E2BA-4AD4-9B68-1AEFFF75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D4C26-4621-4F1C-AB7D-71E610B54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FE9041-2DF6-468D-9FBE-84A8FF9F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771C33-D729-430D-B6BE-3B7844CE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2AF7-AAEF-4CB6-B509-C6088BA9980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93278-14AF-48EB-BC39-6C135EC1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30B5B3-EDD8-4F23-B832-179E1823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A0E-4B02-4505-9BF1-ACC447E06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5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04206-E96E-41E8-9F8C-BAB77F3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3F71FB-AD99-49A6-AD1F-89D4C37B6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94C1EE-AFA5-48EA-BE43-9FFBF4CA2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A92E49-2876-4ED1-94AE-E2077BD6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E2AF7-AAEF-4CB6-B509-C6088BA9980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32606-5716-4398-9B4D-E21501BB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468AA-01F5-4EAB-9B10-37E60D46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8A0E-4B02-4505-9BF1-ACC447E06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66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21E31C-20B3-4D16-B1BB-0AAE6DAF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6229E9-32D3-4B48-ACC4-D9564D3E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2D657C-E7F5-4CB4-B837-4F015F9A0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E2AF7-AAEF-4CB6-B509-C6088BA99807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772BA-141B-44D1-A905-9832B1DAE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0EC04-9189-4FE4-9D61-ECAAED1E2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98A0E-4B02-4505-9BF1-ACC447E060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1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条形图&#10;&#10;描述已自动生成">
            <a:extLst>
              <a:ext uri="{FF2B5EF4-FFF2-40B4-BE49-F238E27FC236}">
                <a16:creationId xmlns:a16="http://schemas.microsoft.com/office/drawing/2014/main" id="{F9919145-0467-44BE-9A73-0B412474F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3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E066A000-24C2-4FEE-A51C-C8CF4B63D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8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3AEDB7B2-1B65-4B8D-86D5-54197A55C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0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E31C8FFA-2209-483A-A0BD-C2CD086E3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8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1464B553-4387-4051-A9D2-3EFA68B4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1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6ACD8CFF-9EC1-4AF2-A935-93B249B0C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45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CDFDB151-CBB7-4F29-A620-64E45F23F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4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74EBEEC9-98CF-472D-9934-DAE565AA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4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T182168</dc:creator>
  <cp:lastModifiedBy>T182168</cp:lastModifiedBy>
  <cp:revision>3</cp:revision>
  <dcterms:created xsi:type="dcterms:W3CDTF">2022-01-06T02:55:12Z</dcterms:created>
  <dcterms:modified xsi:type="dcterms:W3CDTF">2022-01-06T03:37:53Z</dcterms:modified>
</cp:coreProperties>
</file>