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ans Bold" charset="1" panose="00000000000000000000"/>
      <p:regular r:id="rId13"/>
    </p:embeddedFont>
    <p:embeddedFont>
      <p:font typeface="DM Sans" charset="1" panose="00000000000000000000"/>
      <p:regular r:id="rId14"/>
    </p:embeddedFont>
    <p:embeddedFont>
      <p:font typeface="Open Sans Light" charset="1" panose="020B03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2537871" y="3783602"/>
            <a:ext cx="13212258" cy="1773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3"/>
              </a:lnSpc>
            </a:pPr>
            <a:r>
              <a:rPr lang="en-US" sz="7226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FLIGHT BOARDING</a:t>
            </a:r>
          </a:p>
          <a:p>
            <a:pPr algn="ctr">
              <a:lnSpc>
                <a:spcPts val="6793"/>
              </a:lnSpc>
            </a:pPr>
            <a:r>
              <a:rPr lang="en-US" b="true" sz="72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PRIORITY </a:t>
            </a:r>
            <a:r>
              <a:rPr lang="en-US" b="true" sz="72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SYSTEM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737926" y="1569543"/>
            <a:ext cx="8459795" cy="1130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N.B.K.R Institute Of science and technology 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817144" y="7444806"/>
            <a:ext cx="5299750" cy="1359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7"/>
              </a:lnSpc>
            </a:pPr>
            <a:r>
              <a:rPr lang="en-US" sz="1941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Team Project By:-SK.MUBARAK(24kb1a05hx)</a:t>
            </a:r>
          </a:p>
          <a:p>
            <a:pPr algn="ctr">
              <a:lnSpc>
                <a:spcPts val="2717"/>
              </a:lnSpc>
            </a:pPr>
            <a:r>
              <a:rPr lang="en-US" sz="1941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                SK.JAFAR(24kb1a05hn)</a:t>
            </a:r>
          </a:p>
          <a:p>
            <a:pPr algn="ctr">
              <a:lnSpc>
                <a:spcPts val="2717"/>
              </a:lnSpc>
            </a:pPr>
            <a:r>
              <a:rPr lang="en-US" sz="1941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           P.TEJA(24kb1a05ed)</a:t>
            </a:r>
          </a:p>
          <a:p>
            <a:pPr algn="ctr">
              <a:lnSpc>
                <a:spcPts val="2717"/>
              </a:lnSpc>
              <a:spcBef>
                <a:spcPct val="0"/>
              </a:spcBef>
            </a:pPr>
            <a:r>
              <a:rPr lang="en-US" b="true" sz="194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2898155"/>
            <a:ext cx="7848753" cy="1177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3597" y="4218150"/>
            <a:ext cx="9720703" cy="3774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5"/>
              </a:lnSpc>
              <a:spcBef>
                <a:spcPct val="0"/>
              </a:spcBef>
            </a:pPr>
            <a:r>
              <a:rPr lang="en-US" sz="2522" spc="15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"We've all experienced the sometimes stressful process of boarding a flight, often involving long lines and a general rush to find our seats. Now we're going to explore a more organized and considerate approach known as a Flight Boarding Priority System. This system strategically assigns different boarding priorities to specific groups of passengers, such as senior citizens, families, and even solo travelers, aiming to create a smoother and more efficient experience for everyone involved."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91672" y="7411266"/>
            <a:ext cx="1578952" cy="103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8" id="18"/>
          <p:cNvSpPr txBox="true"/>
          <p:nvPr/>
        </p:nvSpPr>
        <p:spPr>
          <a:xfrm rot="0">
            <a:off x="0" y="3465089"/>
            <a:ext cx="9342189" cy="2365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81"/>
              </a:lnSpc>
              <a:spcBef>
                <a:spcPct val="0"/>
              </a:spcBef>
            </a:pPr>
            <a:r>
              <a:rPr lang="en-US" sz="13986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OBJECTIVES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139238" y="4962842"/>
            <a:ext cx="952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1779881" y="2045033"/>
            <a:ext cx="4738444" cy="77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4"/>
              </a:lnSpc>
              <a:spcBef>
                <a:spcPct val="0"/>
              </a:spcBef>
            </a:pPr>
            <a:r>
              <a:rPr lang="en-US" sz="226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Minimize boarding time and Improve passenger satisfaction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70625" y="4754159"/>
            <a:ext cx="5010182" cy="742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9"/>
              </a:lnSpc>
              <a:spcBef>
                <a:spcPct val="0"/>
              </a:spcBef>
            </a:pPr>
            <a:r>
              <a:rPr lang="en-US" sz="2164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Enhance airport and airline efficiency.improve transport efficientcy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09191" y="7206919"/>
            <a:ext cx="4279824" cy="1238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8"/>
              </a:lnSpc>
              <a:spcBef>
                <a:spcPct val="0"/>
              </a:spcBef>
            </a:pPr>
            <a:r>
              <a:rPr lang="en-US" sz="2377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Ensure fairness in the boarding process and less time manegement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02223"/>
            <a:ext cx="8092094" cy="1177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ALGORITHM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15365" y="2312208"/>
            <a:ext cx="7318764" cy="727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3"/>
              </a:lnSpc>
            </a:pPr>
            <a:r>
              <a:rPr lang="en-US" sz="157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 1:</a:t>
            </a:r>
          </a:p>
          <a:p>
            <a:pPr algn="ctr">
              <a:lnSpc>
                <a:spcPts val="2203"/>
              </a:lnSpc>
            </a:pPr>
            <a:r>
              <a:rPr lang="en-US" sz="157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Initialize the Priority Queue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Ask the user for the queue capacity.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Allocate memory and initialize the priority queue.</a:t>
            </a:r>
          </a:p>
          <a:p>
            <a:pPr algn="ctr">
              <a:lnSpc>
                <a:spcPts val="2203"/>
              </a:lnSpc>
            </a:pPr>
            <a:r>
              <a:rPr lang="en-US" sz="157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 2:</a:t>
            </a:r>
          </a:p>
          <a:p>
            <a:pPr algn="ctr">
              <a:lnSpc>
                <a:spcPts val="2203"/>
              </a:lnSpc>
            </a:pPr>
            <a:r>
              <a:rPr lang="en-US" sz="157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Display Menu and Get User Choice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Show options (Add, Dequeue, Peek, Display, Exit).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Read the user's menu choice.</a:t>
            </a:r>
          </a:p>
          <a:p>
            <a:pPr algn="ctr">
              <a:lnSpc>
                <a:spcPts val="2203"/>
              </a:lnSpc>
            </a:pPr>
            <a:r>
              <a:rPr lang="en-US" sz="157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 3:</a:t>
            </a:r>
          </a:p>
          <a:p>
            <a:pPr algn="ctr">
              <a:lnSpc>
                <a:spcPts val="2203"/>
              </a:lnSpc>
            </a:pPr>
            <a:r>
              <a:rPr lang="en-US" sz="157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Add Passenger (if chosen)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Take name and type of passenger.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Assign priority:</a:t>
            </a:r>
          </a:p>
          <a:p>
            <a:pPr algn="ctr" marL="679736" indent="-226579" lvl="2">
              <a:lnSpc>
                <a:spcPts val="2203"/>
              </a:lnSpc>
              <a:buFont typeface="Arial"/>
              <a:buChar char="⚬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Senior Citizen → 3</a:t>
            </a:r>
          </a:p>
          <a:p>
            <a:pPr algn="ctr" marL="679736" indent="-226579" lvl="2">
              <a:lnSpc>
                <a:spcPts val="2203"/>
              </a:lnSpc>
              <a:buFont typeface="Arial"/>
              <a:buChar char="⚬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Family → 2</a:t>
            </a:r>
          </a:p>
          <a:p>
            <a:pPr algn="ctr" marL="679736" indent="-226579" lvl="2">
              <a:lnSpc>
                <a:spcPts val="2203"/>
              </a:lnSpc>
              <a:buFont typeface="Arial"/>
              <a:buChar char="⚬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Solo Traveler → 1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Insert passenger in the queue according to priority.</a:t>
            </a:r>
          </a:p>
          <a:p>
            <a:pPr algn="ctr">
              <a:lnSpc>
                <a:spcPts val="2203"/>
              </a:lnSpc>
            </a:pPr>
            <a:r>
              <a:rPr lang="en-US" sz="157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 4:</a:t>
            </a:r>
          </a:p>
          <a:p>
            <a:pPr algn="ctr">
              <a:lnSpc>
                <a:spcPts val="2203"/>
              </a:lnSpc>
            </a:pPr>
            <a:r>
              <a:rPr lang="en-US" sz="157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Process Queue Operations (Dequeue / Peek / Display)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Dequeue: Remove and show the passenger with highest priority.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Peek: Show the next passenger without removing.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Display: Show all passengers in the queue.</a:t>
            </a:r>
          </a:p>
          <a:p>
            <a:pPr algn="ctr">
              <a:lnSpc>
                <a:spcPts val="2203"/>
              </a:lnSpc>
            </a:pPr>
            <a:r>
              <a:rPr lang="en-US" sz="157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 5:</a:t>
            </a:r>
          </a:p>
          <a:p>
            <a:pPr algn="ctr">
              <a:lnSpc>
                <a:spcPts val="2203"/>
              </a:lnSpc>
            </a:pPr>
            <a:r>
              <a:rPr lang="en-US" sz="157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Repeat or Exit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Repeat Steps 2–4 until user selects "Exit".</a:t>
            </a:r>
          </a:p>
          <a:p>
            <a:pPr algn="ctr" marL="339868" indent="-169934" lvl="1">
              <a:lnSpc>
                <a:spcPts val="2203"/>
              </a:lnSpc>
              <a:buFont typeface="Arial"/>
              <a:buChar char="•"/>
            </a:pPr>
            <a:r>
              <a:rPr lang="en-US" b="true" sz="157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Free allocated memory and end the program.</a:t>
            </a:r>
          </a:p>
          <a:p>
            <a:pPr algn="ctr">
              <a:lnSpc>
                <a:spcPts val="220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216091"/>
            <a:ext cx="6429007" cy="9070909"/>
          </a:xfrm>
          <a:custGeom>
            <a:avLst/>
            <a:gdLst/>
            <a:ahLst/>
            <a:cxnLst/>
            <a:rect r="r" b="b" t="t" l="l"/>
            <a:pathLst>
              <a:path h="9070909" w="6429007">
                <a:moveTo>
                  <a:pt x="0" y="0"/>
                </a:moveTo>
                <a:lnTo>
                  <a:pt x="6429007" y="0"/>
                </a:lnTo>
                <a:lnTo>
                  <a:pt x="6429007" y="9070909"/>
                </a:lnTo>
                <a:lnTo>
                  <a:pt x="0" y="9070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82906" y="-268955"/>
            <a:ext cx="14322188" cy="1297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08"/>
              </a:lnSpc>
              <a:spcBef>
                <a:spcPct val="0"/>
              </a:spcBef>
            </a:pPr>
            <a:r>
              <a:rPr lang="en-US" b="true" sz="757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SOURCE CODE AND OUT PUT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13075" y="2686031"/>
            <a:ext cx="8790900" cy="4743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https://onlinegdb.com/MTdBMI-NA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56115" y="2639048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896733"/>
            <a:ext cx="8751165" cy="1177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5095" y="4874778"/>
            <a:ext cx="9716813" cy="1671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03"/>
              </a:lnSpc>
              <a:spcBef>
                <a:spcPct val="0"/>
              </a:spcBef>
            </a:pPr>
            <a:r>
              <a:rPr lang="en-US" sz="2521" spc="15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Implementing flight boarding priority offers a structured approach.</a:t>
            </a:r>
            <a:r>
              <a:rPr lang="en-US" sz="2521" spc="15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Using a priority queue organizes boarding for a smoother flow.This system aims for a less stressful and potentially faster experience for all.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DAGmIddxWP0</dc:identifier>
  <dcterms:modified xsi:type="dcterms:W3CDTF">2011-08-01T06:04:30Z</dcterms:modified>
  <cp:revision>1</cp:revision>
  <dc:title>FLIGHT BOARDING SYSTEM</dc:title>
</cp:coreProperties>
</file>