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3" r:id="rId5"/>
    <p:sldId id="265" r:id="rId6"/>
    <p:sldId id="258" r:id="rId7"/>
    <p:sldId id="259" r:id="rId8"/>
    <p:sldId id="261" r:id="rId9"/>
    <p:sldId id="262" r:id="rId1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DA73-FF55-4AFB-8A45-BCAA78D6E465}" type="datetimeFigureOut">
              <a:rPr lang="nl-BE" smtClean="0"/>
              <a:t>17/05/2016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E397-4EFA-4F20-B9E6-993E156A61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265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DA73-FF55-4AFB-8A45-BCAA78D6E465}" type="datetimeFigureOut">
              <a:rPr lang="nl-BE" smtClean="0"/>
              <a:t>17/05/2016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E397-4EFA-4F20-B9E6-993E156A61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93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DA73-FF55-4AFB-8A45-BCAA78D6E465}" type="datetimeFigureOut">
              <a:rPr lang="nl-BE" smtClean="0"/>
              <a:t>17/05/2016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E397-4EFA-4F20-B9E6-993E156A61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473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DA73-FF55-4AFB-8A45-BCAA78D6E465}" type="datetimeFigureOut">
              <a:rPr lang="nl-BE" smtClean="0"/>
              <a:t>17/05/2016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E397-4EFA-4F20-B9E6-993E156A61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052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DA73-FF55-4AFB-8A45-BCAA78D6E465}" type="datetimeFigureOut">
              <a:rPr lang="nl-BE" smtClean="0"/>
              <a:t>17/05/2016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E397-4EFA-4F20-B9E6-993E156A61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366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DA73-FF55-4AFB-8A45-BCAA78D6E465}" type="datetimeFigureOut">
              <a:rPr lang="nl-BE" smtClean="0"/>
              <a:t>17/05/2016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E397-4EFA-4F20-B9E6-993E156A61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068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DA73-FF55-4AFB-8A45-BCAA78D6E465}" type="datetimeFigureOut">
              <a:rPr lang="nl-BE" smtClean="0"/>
              <a:t>17/05/2016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E397-4EFA-4F20-B9E6-993E156A61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846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DA73-FF55-4AFB-8A45-BCAA78D6E465}" type="datetimeFigureOut">
              <a:rPr lang="nl-BE" smtClean="0"/>
              <a:t>17/05/2016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E397-4EFA-4F20-B9E6-993E156A61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DA73-FF55-4AFB-8A45-BCAA78D6E465}" type="datetimeFigureOut">
              <a:rPr lang="nl-BE" smtClean="0"/>
              <a:t>17/05/2016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E397-4EFA-4F20-B9E6-993E156A61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54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DA73-FF55-4AFB-8A45-BCAA78D6E465}" type="datetimeFigureOut">
              <a:rPr lang="nl-BE" smtClean="0"/>
              <a:t>17/05/2016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E397-4EFA-4F20-B9E6-993E156A61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421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DA73-FF55-4AFB-8A45-BCAA78D6E465}" type="datetimeFigureOut">
              <a:rPr lang="nl-BE" smtClean="0"/>
              <a:t>17/05/2016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E397-4EFA-4F20-B9E6-993E156A61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260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DA73-FF55-4AFB-8A45-BCAA78D6E465}" type="datetimeFigureOut">
              <a:rPr lang="nl-BE" smtClean="0"/>
              <a:t>17/05/2016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6E397-4EFA-4F20-B9E6-993E156A61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987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Video 1: The different dimensions of portfolio performance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783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595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Video </a:t>
            </a:r>
            <a:r>
              <a:rPr lang="en-US" dirty="0" smtClean="0"/>
              <a:t>2: </a:t>
            </a:r>
            <a:r>
              <a:rPr lang="en-US" dirty="0"/>
              <a:t>The </a:t>
            </a:r>
            <a:r>
              <a:rPr lang="en-US" dirty="0" smtClean="0"/>
              <a:t>(annualized) Sharpe ratio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856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-0.02 , 0.00 , 0.00 , 0.06 , 0.02 , 0.03 , -0.01 , 0.04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795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simple annualized average return is 1.5% times 12, which gives us 18% as annualized return.</a:t>
            </a:r>
            <a:endParaRPr lang="nl-BE" dirty="0"/>
          </a:p>
          <a:p>
            <a:r>
              <a:rPr lang="en-US" dirty="0"/>
              <a:t> </a:t>
            </a:r>
            <a:endParaRPr lang="nl-BE" dirty="0"/>
          </a:p>
          <a:p>
            <a:r>
              <a:rPr lang="en-US" dirty="0"/>
              <a:t>The annualized geometric average return is around 19%.</a:t>
            </a:r>
            <a:endParaRPr lang="nl-BE" dirty="0"/>
          </a:p>
          <a:p>
            <a:r>
              <a:rPr lang="en-US" dirty="0"/>
              <a:t> </a:t>
            </a:r>
            <a:endParaRPr lang="nl-BE" dirty="0"/>
          </a:p>
          <a:p>
            <a:r>
              <a:rPr lang="en-US" dirty="0"/>
              <a:t>And the annualized volatility is around 9%. It is obtained by multiplying the monthly volatility of 2.7% with the square root of 12.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458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Video </a:t>
            </a:r>
            <a:r>
              <a:rPr lang="en-US" dirty="0" smtClean="0"/>
              <a:t>3: </a:t>
            </a:r>
            <a:r>
              <a:rPr lang="en-US" dirty="0"/>
              <a:t>Time-variation in portfolio performance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137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1158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Video </a:t>
            </a:r>
            <a:r>
              <a:rPr lang="en-US" smtClean="0"/>
              <a:t>4:  </a:t>
            </a:r>
            <a:r>
              <a:rPr lang="en-US" dirty="0"/>
              <a:t>The non-normality of the return distribution 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857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9064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71</Words>
  <Application>Microsoft Office PowerPoint</Application>
  <PresentationFormat>On-screen Show 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Video 1: The different dimensions of portfolio performance</vt:lpstr>
      <vt:lpstr>PowerPoint Presentation</vt:lpstr>
      <vt:lpstr>Video 2: The (annualized) Sharpe ratio</vt:lpstr>
      <vt:lpstr>PowerPoint Presentation</vt:lpstr>
      <vt:lpstr>PowerPoint Presentation</vt:lpstr>
      <vt:lpstr>Video 3: Time-variation in portfolio performance</vt:lpstr>
      <vt:lpstr>PowerPoint Presentation</vt:lpstr>
      <vt:lpstr>Video 4:  The non-normality of the return distribution 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1: Welcome to the course</dc:title>
  <dc:creator>kboudt</dc:creator>
  <cp:lastModifiedBy>kboudt</cp:lastModifiedBy>
  <cp:revision>64</cp:revision>
  <dcterms:created xsi:type="dcterms:W3CDTF">2016-04-25T07:41:23Z</dcterms:created>
  <dcterms:modified xsi:type="dcterms:W3CDTF">2016-05-16T23:32:31Z</dcterms:modified>
</cp:coreProperties>
</file>