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26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47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052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36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4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5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2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6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DA73-FF55-4AFB-8A45-BCAA78D6E465}" type="datetimeFigureOut">
              <a:rPr lang="nl-BE" smtClean="0"/>
              <a:t>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8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1: </a:t>
            </a:r>
            <a:r>
              <a:rPr lang="en-US" dirty="0"/>
              <a:t>The different dimensions of portfolio performance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8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9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2: </a:t>
            </a:r>
            <a:r>
              <a:rPr lang="en-US" dirty="0"/>
              <a:t>Time-variation in portfolio performance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1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3: </a:t>
            </a:r>
            <a:r>
              <a:rPr lang="en-US" dirty="0"/>
              <a:t> The non-normality of the return distribution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85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06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25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Video 1: The different dimensions of portfolio performance</vt:lpstr>
      <vt:lpstr>PowerPoint Presentation</vt:lpstr>
      <vt:lpstr>Video 2: Time-variation in portfolio performance</vt:lpstr>
      <vt:lpstr>PowerPoint Presentation</vt:lpstr>
      <vt:lpstr>Video 3:  The non-normality of the return distribution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1: Welcome to the course</dc:title>
  <dc:creator>kboudt</dc:creator>
  <cp:lastModifiedBy>kboudt</cp:lastModifiedBy>
  <cp:revision>60</cp:revision>
  <dcterms:created xsi:type="dcterms:W3CDTF">2016-04-25T07:41:23Z</dcterms:created>
  <dcterms:modified xsi:type="dcterms:W3CDTF">2016-05-04T15:19:53Z</dcterms:modified>
</cp:coreProperties>
</file>