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4" r:id="rId5"/>
    <p:sldId id="262" r:id="rId6"/>
    <p:sldId id="263" r:id="rId7"/>
    <p:sldId id="266" r:id="rId8"/>
    <p:sldId id="267" r:id="rId9"/>
    <p:sldId id="268" r:id="rId10"/>
    <p:sldId id="273" r:id="rId11"/>
    <p:sldId id="269" r:id="rId12"/>
    <p:sldId id="274" r:id="rId13"/>
    <p:sldId id="270" r:id="rId14"/>
    <p:sldId id="271" r:id="rId15"/>
    <p:sldId id="272" r:id="rId16"/>
    <p:sldId id="25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Libre Baskerville" panose="02000000000000000000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ini Makkena" userId="45154d73070d5790" providerId="LiveId" clId="{52A350EE-D19D-4E45-9BA8-FE34A47E6272}"/>
    <pc:docChg chg="custSel modSld">
      <pc:chgData name="Yamini Makkena" userId="45154d73070d5790" providerId="LiveId" clId="{52A350EE-D19D-4E45-9BA8-FE34A47E6272}" dt="2023-01-27T13:15:35.721" v="137" actId="20577"/>
      <pc:docMkLst>
        <pc:docMk/>
      </pc:docMkLst>
      <pc:sldChg chg="modSp mod">
        <pc:chgData name="Yamini Makkena" userId="45154d73070d5790" providerId="LiveId" clId="{52A350EE-D19D-4E45-9BA8-FE34A47E6272}" dt="2023-01-27T13:15:35.721" v="137" actId="20577"/>
        <pc:sldMkLst>
          <pc:docMk/>
          <pc:sldMk cId="0" sldId="257"/>
        </pc:sldMkLst>
        <pc:spChg chg="mod">
          <ac:chgData name="Yamini Makkena" userId="45154d73070d5790" providerId="LiveId" clId="{52A350EE-D19D-4E45-9BA8-FE34A47E6272}" dt="2023-01-27T13:15:18.127" v="133" actId="5793"/>
          <ac:spMkLst>
            <pc:docMk/>
            <pc:sldMk cId="0" sldId="257"/>
            <ac:spMk id="2" creationId="{638E129C-7333-9127-40E9-E083C8C22F42}"/>
          </ac:spMkLst>
        </pc:spChg>
        <pc:spChg chg="mod">
          <ac:chgData name="Yamini Makkena" userId="45154d73070d5790" providerId="LiveId" clId="{52A350EE-D19D-4E45-9BA8-FE34A47E6272}" dt="2023-01-27T13:15:35.721" v="137" actId="20577"/>
          <ac:spMkLst>
            <pc:docMk/>
            <pc:sldMk cId="0" sldId="257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xofficemojo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61646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584422"/>
            <a:ext cx="7246189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BOX OFFICE COLLECTIONS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of</a:t>
            </a:r>
            <a:endParaRPr lang="en-IN" sz="40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DOCUMENTARIES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bg1"/>
              </a:solidFill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BDC20-8D1B-1D4F-D79C-B2FBB63BB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430" r="1610" b="2108"/>
          <a:stretch/>
        </p:blipFill>
        <p:spPr>
          <a:xfrm>
            <a:off x="2139783" y="1017938"/>
            <a:ext cx="6699415" cy="4313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E0A06-9233-54C1-083D-80521F3B0555}"/>
              </a:ext>
            </a:extLst>
          </p:cNvPr>
          <p:cNvSpPr txBox="1"/>
          <p:nvPr/>
        </p:nvSpPr>
        <p:spPr>
          <a:xfrm flipH="1">
            <a:off x="1658208" y="5676775"/>
            <a:ext cx="4280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2009 is the highest life time collections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FC736-A5A9-69C0-1A50-12FF8942E704}"/>
              </a:ext>
            </a:extLst>
          </p:cNvPr>
          <p:cNvSpPr txBox="1"/>
          <p:nvPr/>
        </p:nvSpPr>
        <p:spPr>
          <a:xfrm>
            <a:off x="493787" y="229873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2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493787" y="229873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46B5-2E2A-F8D3-AFB7-20AEC95B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77" y="903243"/>
            <a:ext cx="6743273" cy="4045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14C45-53C0-7D8A-E01E-A47366F9DED5}"/>
              </a:ext>
            </a:extLst>
          </p:cNvPr>
          <p:cNvSpPr txBox="1"/>
          <p:nvPr/>
        </p:nvSpPr>
        <p:spPr>
          <a:xfrm>
            <a:off x="1446777" y="5431537"/>
            <a:ext cx="583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higest</a:t>
            </a:r>
            <a:r>
              <a:rPr lang="en-US" dirty="0"/>
              <a:t> distributors is “Lionsgate”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89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204F91-6762-65BE-2C10-1A7F973C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34" y="1082048"/>
            <a:ext cx="5486682" cy="4457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157100-9028-7D23-2B66-FC8790918170}"/>
              </a:ext>
            </a:extLst>
          </p:cNvPr>
          <p:cNvSpPr txBox="1"/>
          <p:nvPr/>
        </p:nvSpPr>
        <p:spPr>
          <a:xfrm>
            <a:off x="2162815" y="5712541"/>
            <a:ext cx="5309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2014 is the </a:t>
            </a:r>
            <a:r>
              <a:rPr lang="en-US" dirty="0" err="1"/>
              <a:t>higest</a:t>
            </a:r>
            <a:r>
              <a:rPr lang="en-US" dirty="0"/>
              <a:t> </a:t>
            </a:r>
            <a:r>
              <a:rPr lang="en-US" sz="1600" dirty="0"/>
              <a:t>distributors</a:t>
            </a:r>
            <a:r>
              <a:rPr lang="en-US" dirty="0"/>
              <a:t> are releases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count of distinct distributor is 53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06940-730D-6410-4BA2-5AD6FE3FB751}"/>
              </a:ext>
            </a:extLst>
          </p:cNvPr>
          <p:cNvSpPr txBox="1"/>
          <p:nvPr/>
        </p:nvSpPr>
        <p:spPr>
          <a:xfrm>
            <a:off x="493787" y="229873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49538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5DB14-D3CA-6588-F279-9B776421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" y="1566287"/>
            <a:ext cx="6954803" cy="439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D492D-8672-728C-2DA3-4A1921CF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01" y="1742319"/>
            <a:ext cx="5127366" cy="3702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5E11B-899B-AFA0-8AAC-E3746448CCFD}"/>
              </a:ext>
            </a:extLst>
          </p:cNvPr>
          <p:cNvSpPr txBox="1"/>
          <p:nvPr/>
        </p:nvSpPr>
        <p:spPr>
          <a:xfrm flipH="1">
            <a:off x="950287" y="5962131"/>
            <a:ext cx="448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top distributor is “First Run”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distinct count of titles is 173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21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49538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2AAAA-D5F5-3C63-1167-DA6449D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" y="1143009"/>
            <a:ext cx="6231667" cy="414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2AB94-B5E6-4320-DD99-E9888A3D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02" y="1143009"/>
            <a:ext cx="5604198" cy="47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F51E-80C8-605A-65DD-8F72AF31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4D0C-B497-20A7-AADE-D4A9D724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75" y="1355789"/>
            <a:ext cx="10515600" cy="4759261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conta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 lots of Outliers that we can guess by intuition as we know movie collections are uncertain.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documentaries have box office collection ranging from 0.01M to 1M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documentaries are released by the distributor First run i.e., 173 documentaries.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Gross of documentaries was consistent up to 2000’s but got a sudden peak afterwards and decreased by 2020 as Covid impacts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Lionsgate Distributors has the highest lifetime gross value were as walt Disney has highest opening collections.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2009, The lifetime Gross collections were highest with 45 documentaries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2014, the number of documentaries released is 53 which is all time highest in the given span.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0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37120" y="1397715"/>
            <a:ext cx="700729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Keerthi Guddeti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</a:t>
            </a:r>
            <a:r>
              <a:rPr lang="en-I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computers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us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638E129C-7333-9127-40E9-E083C8C22F42}"/>
              </a:ext>
            </a:extLst>
          </p:cNvPr>
          <p:cNvSpPr txBox="1"/>
          <p:nvPr/>
        </p:nvSpPr>
        <p:spPr>
          <a:xfrm>
            <a:off x="6417708" y="3429000"/>
            <a:ext cx="700729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Manjo Muttineni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433137" y="462012"/>
            <a:ext cx="1027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CHALLENGES FACED: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0;p2">
            <a:extLst>
              <a:ext uri="{FF2B5EF4-FFF2-40B4-BE49-F238E27FC236}">
                <a16:creationId xmlns:a16="http://schemas.microsoft.com/office/drawing/2014/main" id="{52485D09-F145-5310-A646-3F249062FB57}"/>
              </a:ext>
            </a:extLst>
          </p:cNvPr>
          <p:cNvSpPr txBox="1"/>
          <p:nvPr/>
        </p:nvSpPr>
        <p:spPr>
          <a:xfrm>
            <a:off x="433137" y="2142549"/>
            <a:ext cx="942519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www.boxofficemojo.com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Collection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Website Server Responses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Column with same tag names(no. of theaters)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Accessing the inner data from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hrefs</a:t>
            </a:r>
            <a:endParaRPr lang="en-US"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15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49538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: 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332E1-9F16-75E3-949B-77E630A7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2" y="1163765"/>
            <a:ext cx="11511515" cy="50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433137" y="462012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 :</a:t>
            </a:r>
            <a:r>
              <a:rPr lang="en-I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Google Shape;50;p2">
            <a:extLst>
              <a:ext uri="{FF2B5EF4-FFF2-40B4-BE49-F238E27FC236}">
                <a16:creationId xmlns:a16="http://schemas.microsoft.com/office/drawing/2014/main" id="{52485D09-F145-5310-A646-3F249062FB57}"/>
              </a:ext>
            </a:extLst>
          </p:cNvPr>
          <p:cNvSpPr txBox="1"/>
          <p:nvPr/>
        </p:nvSpPr>
        <p:spPr>
          <a:xfrm>
            <a:off x="433137" y="1526532"/>
            <a:ext cx="9425195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Changing column data types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Removing special characters and converting dtypes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Replacing ‘-’ with Nulls and removing Nulls.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Removing extra characters from distributors column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Changing the release date column into datetime dtype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Final Data Structure – Shape(1696,8)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6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49538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 after cleaning 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ACA49-7C78-C18E-5BD1-5D631397B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1" y="1145406"/>
            <a:ext cx="11783318" cy="51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49538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8A89F-D754-BBCB-9D09-8D3E4E1D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70"/>
          <a:stretch/>
        </p:blipFill>
        <p:spPr>
          <a:xfrm>
            <a:off x="356135" y="1016310"/>
            <a:ext cx="6695513" cy="2116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56F69-2BFF-24DF-2763-3078DAF7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6" y="3291602"/>
            <a:ext cx="7421402" cy="1764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232B0-BE35-1EBA-55F4-B85CF7D07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27" y="1099335"/>
            <a:ext cx="3111401" cy="494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A3A1A-8531-1B33-4039-42123E5833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94"/>
          <a:stretch/>
        </p:blipFill>
        <p:spPr>
          <a:xfrm>
            <a:off x="3638709" y="3811580"/>
            <a:ext cx="4050330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49538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data after removing outliers: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F74E1-7682-C652-0B4E-134BB822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05" y="895869"/>
            <a:ext cx="10132609" cy="54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4B95-168A-C7CE-C394-0F4C135EB467}"/>
              </a:ext>
            </a:extLst>
          </p:cNvPr>
          <p:cNvSpPr txBox="1"/>
          <p:nvPr/>
        </p:nvSpPr>
        <p:spPr>
          <a:xfrm>
            <a:off x="356135" y="220041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A8324-A43E-3AFC-7992-D65ED26B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87" y="866372"/>
            <a:ext cx="6286823" cy="4407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84E04-341B-F942-B5E8-8E4E5FBA64F3}"/>
              </a:ext>
            </a:extLst>
          </p:cNvPr>
          <p:cNvSpPr txBox="1"/>
          <p:nvPr/>
        </p:nvSpPr>
        <p:spPr>
          <a:xfrm flipH="1">
            <a:off x="1779639" y="5899355"/>
            <a:ext cx="594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in 2009 the  lifetime gross is 18,43,46,246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4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317</Words>
  <Application>Microsoft Office PowerPoint</Application>
  <PresentationFormat>Widescreen</PresentationFormat>
  <Paragraphs>53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Wingdings</vt:lpstr>
      <vt:lpstr>Calibri</vt:lpstr>
      <vt:lpstr>Arial</vt:lpstr>
      <vt:lpstr>Lato Black</vt:lpstr>
      <vt:lpstr>Times New Roman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Yamini Makkena</cp:lastModifiedBy>
  <cp:revision>4</cp:revision>
  <dcterms:created xsi:type="dcterms:W3CDTF">2021-02-16T05:19:01Z</dcterms:created>
  <dcterms:modified xsi:type="dcterms:W3CDTF">2023-01-27T13:28:03Z</dcterms:modified>
</cp:coreProperties>
</file>