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8" r:id="rId4"/>
    <p:sldId id="275" r:id="rId5"/>
    <p:sldId id="276" r:id="rId6"/>
    <p:sldId id="274" r:id="rId7"/>
    <p:sldId id="277" r:id="rId8"/>
    <p:sldId id="278" r:id="rId9"/>
    <p:sldId id="259" r:id="rId10"/>
    <p:sldId id="260" r:id="rId11"/>
    <p:sldId id="261" r:id="rId12"/>
    <p:sldId id="264" r:id="rId13"/>
    <p:sldId id="266" r:id="rId14"/>
    <p:sldId id="267" r:id="rId15"/>
    <p:sldId id="270" r:id="rId16"/>
    <p:sldId id="269" r:id="rId17"/>
    <p:sldId id="271" r:id="rId18"/>
    <p:sldId id="272" r:id="rId19"/>
    <p:sldId id="273" r:id="rId20"/>
    <p:sldId id="268" r:id="rId21"/>
    <p:sldId id="265" r:id="rId22"/>
    <p:sldId id="279" r:id="rId23"/>
    <p:sldId id="280" r:id="rId24"/>
    <p:sldId id="281" r:id="rId25"/>
    <p:sldId id="262" r:id="rId26"/>
    <p:sldId id="28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60331-7875-4CC0-A1E9-B5095A99A9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0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60331-7875-4CC0-A1E9-B5095A99A9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60331-7875-4CC0-A1E9-B5095A99A9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L2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Spring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F89A-C2B1-4F6E-9D1C-8FC3A41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EE4F-7520-4200-B817-81166352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Man-in-the-Middle (MITM)</a:t>
            </a:r>
          </a:p>
          <a:p>
            <a:pPr lvl="1"/>
            <a:r>
              <a:rPr lang="en-US" dirty="0"/>
              <a:t>Intercept communications meant for another principal</a:t>
            </a:r>
          </a:p>
          <a:p>
            <a:pPr lvl="1"/>
            <a:r>
              <a:rPr lang="en-US" dirty="0"/>
              <a:t>Screw up SDN</a:t>
            </a:r>
          </a:p>
          <a:p>
            <a:r>
              <a:rPr lang="en-US" dirty="0"/>
              <a:t>DoS – Change packets to mess with communications</a:t>
            </a:r>
          </a:p>
          <a:p>
            <a:pPr lvl="1"/>
            <a:r>
              <a:rPr lang="en-US" dirty="0"/>
              <a:t>Can also screw up SDN</a:t>
            </a:r>
          </a:p>
        </p:txBody>
      </p:sp>
    </p:spTree>
    <p:extLst>
      <p:ext uri="{BB962C8B-B14F-4D97-AF65-F5344CB8AC3E}">
        <p14:creationId xmlns:p14="http://schemas.microsoft.com/office/powerpoint/2010/main" val="41925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A379-41D3-404E-BECF-F317E25C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27D0-E9D3-4D41-917B-3CAFE8CB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must be connected to the local network</a:t>
            </a:r>
          </a:p>
          <a:p>
            <a:r>
              <a:rPr lang="en-US" dirty="0"/>
              <a:t>Static ARP caches (small networks only)</a:t>
            </a:r>
          </a:p>
          <a:p>
            <a:r>
              <a:rPr lang="en-US" dirty="0"/>
              <a:t>One-mac address per switch port</a:t>
            </a:r>
          </a:p>
          <a:p>
            <a:r>
              <a:rPr lang="en-US" dirty="0" err="1"/>
              <a:t>MACsec</a:t>
            </a:r>
            <a:endParaRPr lang="en-US" dirty="0"/>
          </a:p>
          <a:p>
            <a:pPr lvl="1"/>
            <a:r>
              <a:rPr lang="en-US" dirty="0"/>
              <a:t>Complex key management problems</a:t>
            </a:r>
          </a:p>
          <a:p>
            <a:pPr lvl="1"/>
            <a:r>
              <a:rPr lang="en-US" dirty="0"/>
              <a:t>Does not stop a “legitimate” user from sending bad ARPs</a:t>
            </a:r>
          </a:p>
          <a:p>
            <a:pPr lvl="1"/>
            <a:r>
              <a:rPr lang="en-US" dirty="0"/>
              <a:t>Does make it auditable, however.</a:t>
            </a:r>
          </a:p>
        </p:txBody>
      </p:sp>
    </p:spTree>
    <p:extLst>
      <p:ext uri="{BB962C8B-B14F-4D97-AF65-F5344CB8AC3E}">
        <p14:creationId xmlns:p14="http://schemas.microsoft.com/office/powerpoint/2010/main" val="338570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1B78-8269-4CB0-9391-60F9FB36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Stealing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7EC9-18FB-48F8-8388-46148EBD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switches with ARP packets to change port mapping</a:t>
            </a:r>
          </a:p>
          <a:p>
            <a:r>
              <a:rPr lang="en-US" dirty="0"/>
              <a:t>Ethernet, remember ,no longer does share media</a:t>
            </a:r>
          </a:p>
          <a:p>
            <a:r>
              <a:rPr lang="en-US" dirty="0"/>
              <a:t>Instead, ports map to MAC addresses</a:t>
            </a:r>
          </a:p>
          <a:p>
            <a:r>
              <a:rPr lang="en-US" dirty="0"/>
              <a:t>Attack:</a:t>
            </a:r>
          </a:p>
          <a:p>
            <a:pPr lvl="1"/>
            <a:r>
              <a:rPr lang="en-US" dirty="0"/>
              <a:t>Convince the switch that your computer owns target’s port</a:t>
            </a:r>
          </a:p>
          <a:p>
            <a:pPr lvl="1"/>
            <a:r>
              <a:rPr lang="en-US" dirty="0"/>
              <a:t>After data is received, allow victim to take back port</a:t>
            </a:r>
          </a:p>
        </p:txBody>
      </p:sp>
    </p:spTree>
    <p:extLst>
      <p:ext uri="{BB962C8B-B14F-4D97-AF65-F5344CB8AC3E}">
        <p14:creationId xmlns:p14="http://schemas.microsoft.com/office/powerpoint/2010/main" val="184184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B627-2B68-48B9-B20E-4CE81324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9556-8843-4FAB-8FB2-FBDFB413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VLAN – Virtual LAN</a:t>
            </a:r>
          </a:p>
          <a:p>
            <a:r>
              <a:rPr lang="en-US" dirty="0"/>
              <a:t>Typically uses a special TAG in the Ethernet frame</a:t>
            </a:r>
          </a:p>
          <a:p>
            <a:r>
              <a:rPr lang="en-US" dirty="0"/>
              <a:t>May be on one or more physical LAN segments</a:t>
            </a:r>
          </a:p>
          <a:p>
            <a:r>
              <a:rPr lang="en-US" dirty="0"/>
              <a:t>Creates a broadcast domain</a:t>
            </a:r>
          </a:p>
          <a:p>
            <a:r>
              <a:rPr lang="en-US" dirty="0"/>
              <a:t>Traffic cannot move from one VLAN to another without routing</a:t>
            </a:r>
          </a:p>
        </p:txBody>
      </p:sp>
    </p:spTree>
    <p:extLst>
      <p:ext uri="{BB962C8B-B14F-4D97-AF65-F5344CB8AC3E}">
        <p14:creationId xmlns:p14="http://schemas.microsoft.com/office/powerpoint/2010/main" val="52394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4440-3476-4B27-B54C-E0B44352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C75E-81A7-4CC5-9C4F-0EC1C42D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reduce ARP attacks because ARP traffic is bounded</a:t>
            </a:r>
          </a:p>
          <a:p>
            <a:r>
              <a:rPr lang="en-US" dirty="0"/>
              <a:t>However, has its own weaknesses and attacks</a:t>
            </a:r>
          </a:p>
          <a:p>
            <a:pPr lvl="1"/>
            <a:r>
              <a:rPr lang="en-US" dirty="0"/>
              <a:t>Abuse Dynamic </a:t>
            </a:r>
            <a:r>
              <a:rPr lang="en-US" dirty="0" err="1"/>
              <a:t>Trunking</a:t>
            </a:r>
            <a:r>
              <a:rPr lang="en-US" dirty="0"/>
              <a:t> Protocol to be part of all VLAN’s</a:t>
            </a:r>
          </a:p>
          <a:p>
            <a:pPr lvl="1"/>
            <a:r>
              <a:rPr lang="en-US" dirty="0"/>
              <a:t>VLAN hopping using double tagging</a:t>
            </a:r>
          </a:p>
        </p:txBody>
      </p:sp>
    </p:spTree>
    <p:extLst>
      <p:ext uri="{BB962C8B-B14F-4D97-AF65-F5344CB8AC3E}">
        <p14:creationId xmlns:p14="http://schemas.microsoft.com/office/powerpoint/2010/main" val="363658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1E049-2FFB-4B8F-BE26-EA2F3B9D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371601"/>
            <a:ext cx="8206513" cy="36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B47A2-48BD-4B35-82A1-06263D1E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11" y="1790968"/>
            <a:ext cx="8937578" cy="32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D72B-36AF-4AEA-90BE-1DF8D9C2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3231-43AD-49A1-B64D-1FD8A996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VLAN -1 (Native)</a:t>
            </a:r>
          </a:p>
          <a:p>
            <a:r>
              <a:rPr lang="en-US" dirty="0"/>
              <a:t>Dedicated VLAN ID per port,</a:t>
            </a:r>
          </a:p>
          <a:p>
            <a:r>
              <a:rPr lang="en-US" dirty="0"/>
              <a:t>Disable DTP on “user facing” ports</a:t>
            </a:r>
          </a:p>
          <a:p>
            <a:r>
              <a:rPr lang="en-US" dirty="0"/>
              <a:t>Disable unused ports, put them in unused VLAN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6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8CDA-20EA-4B88-8925-C2D0A60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EF81-5362-46F8-BE92-836C050B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an IP address dynamically</a:t>
            </a:r>
          </a:p>
          <a:p>
            <a:r>
              <a:rPr lang="en-US" dirty="0"/>
              <a:t>Sent over L2, of course, because no IP address yet</a:t>
            </a:r>
          </a:p>
        </p:txBody>
      </p:sp>
    </p:spTree>
    <p:extLst>
      <p:ext uri="{BB962C8B-B14F-4D97-AF65-F5344CB8AC3E}">
        <p14:creationId xmlns:p14="http://schemas.microsoft.com/office/powerpoint/2010/main" val="428301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B6E9-7C37-4BD6-BE55-44B2C2D7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</a:t>
            </a:r>
            <a:r>
              <a:rPr lang="en-US" dirty="0" err="1"/>
              <a:t>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798F-0FA7-47FE-B2AD-85824F84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Gobbler: Request ALL DHCP ADDRESSES!</a:t>
            </a:r>
          </a:p>
          <a:p>
            <a:r>
              <a:rPr lang="en-US" dirty="0"/>
              <a:t>MITM: Pretend to be DHCP server</a:t>
            </a:r>
          </a:p>
          <a:p>
            <a:pPr lvl="1"/>
            <a:r>
              <a:rPr lang="en-US" dirty="0"/>
              <a:t>Give false gateway, get control of routes</a:t>
            </a:r>
          </a:p>
        </p:txBody>
      </p:sp>
    </p:spTree>
    <p:extLst>
      <p:ext uri="{BB962C8B-B14F-4D97-AF65-F5344CB8AC3E}">
        <p14:creationId xmlns:p14="http://schemas.microsoft.com/office/powerpoint/2010/main" val="98269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1910-2416-4956-BC0D-A7B1947F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EF98-5957-47E9-930B-CDBCB0E9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</a:t>
            </a:r>
            <a:r>
              <a:rPr lang="en-US" dirty="0" err="1"/>
              <a:t>AlohaNet</a:t>
            </a:r>
            <a:r>
              <a:rPr lang="en-US" dirty="0"/>
              <a:t> (a </a:t>
            </a:r>
            <a:r>
              <a:rPr lang="en-US" i="1" dirty="0"/>
              <a:t>wireless</a:t>
            </a:r>
            <a:r>
              <a:rPr lang="en-US" dirty="0"/>
              <a:t> protocol!)</a:t>
            </a:r>
          </a:p>
          <a:p>
            <a:r>
              <a:rPr lang="en-US" dirty="0"/>
              <a:t>Originally, a shared medium with collision detect</a:t>
            </a:r>
          </a:p>
          <a:p>
            <a:r>
              <a:rPr lang="en-US" dirty="0"/>
              <a:t>Modern ethernet (e.g., Gig Ether) has no collisions</a:t>
            </a:r>
          </a:p>
          <a:p>
            <a:r>
              <a:rPr lang="en-US" dirty="0"/>
              <a:t>Technically, the messages are called “frames”</a:t>
            </a:r>
          </a:p>
          <a:p>
            <a:pPr lvl="1"/>
            <a:r>
              <a:rPr lang="en-US" dirty="0"/>
              <a:t>Actually have a layer 1 and layer 2 component!</a:t>
            </a:r>
          </a:p>
          <a:p>
            <a:pPr lvl="1"/>
            <a:r>
              <a:rPr lang="en-US" dirty="0"/>
              <a:t>Also include “</a:t>
            </a:r>
            <a:r>
              <a:rPr lang="en-US" dirty="0" err="1"/>
              <a:t>ethertype</a:t>
            </a:r>
            <a:r>
              <a:rPr lang="en-US" dirty="0"/>
              <a:t>” which says what kind of data</a:t>
            </a:r>
          </a:p>
        </p:txBody>
      </p:sp>
    </p:spTree>
    <p:extLst>
      <p:ext uri="{BB962C8B-B14F-4D97-AF65-F5344CB8AC3E}">
        <p14:creationId xmlns:p14="http://schemas.microsoft.com/office/powerpoint/2010/main" val="263542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AF5E-25D3-4094-9BD5-A7375D95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Concerns for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F1FC-F34E-49BE-B404-CD52139B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owns L2 security?</a:t>
            </a:r>
          </a:p>
          <a:p>
            <a:r>
              <a:rPr lang="en-US" dirty="0"/>
              <a:t>Physical security of ports is often non-</a:t>
            </a:r>
            <a:r>
              <a:rPr lang="en-US" dirty="0" err="1"/>
              <a:t>existant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8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E805-A57D-416E-A4C2-BAE13E6E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98B3-7C32-40A7-B38F-939DE0FA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insert a firewall WITHOUT an IP address</a:t>
            </a:r>
          </a:p>
          <a:p>
            <a:r>
              <a:rPr lang="en-US" dirty="0"/>
              <a:t>Must be used at a bridge point in the network</a:t>
            </a:r>
          </a:p>
          <a:p>
            <a:pPr lvl="1"/>
            <a:r>
              <a:rPr lang="en-US" dirty="0"/>
              <a:t>Sometimes this is done where a VPN connects</a:t>
            </a:r>
          </a:p>
          <a:p>
            <a:pPr lvl="1"/>
            <a:r>
              <a:rPr lang="en-US" dirty="0"/>
              <a:t>But can be used between any partition</a:t>
            </a:r>
          </a:p>
          <a:p>
            <a:r>
              <a:rPr lang="en-US" dirty="0"/>
              <a:t>Firewall still inspects all the traffic (up to L7)</a:t>
            </a:r>
          </a:p>
          <a:p>
            <a:r>
              <a:rPr lang="en-US" dirty="0"/>
              <a:t>Cannot be “targeted” (or even seen!) by attackers</a:t>
            </a:r>
          </a:p>
        </p:txBody>
      </p:sp>
    </p:spTree>
    <p:extLst>
      <p:ext uri="{BB962C8B-B14F-4D97-AF65-F5344CB8AC3E}">
        <p14:creationId xmlns:p14="http://schemas.microsoft.com/office/powerpoint/2010/main" val="275171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72FD-6B5D-4B80-8BA1-1EC756B9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MACSec</a:t>
            </a:r>
            <a:r>
              <a:rPr lang="en-US" dirty="0"/>
              <a:t>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4CC8E-E525-445A-ADFA-C2F8FD921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819400"/>
            <a:ext cx="805104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9874-8A38-41B7-B422-D4ADF10A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MACSec</a:t>
            </a:r>
            <a:r>
              <a:rPr lang="en-US" dirty="0"/>
              <a:t> Frame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AF5C-7B12-400B-96A0-52A5272C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EtherType</a:t>
            </a:r>
            <a:r>
              <a:rPr lang="en-US" dirty="0"/>
              <a:t> – 0x88E5</a:t>
            </a:r>
          </a:p>
          <a:p>
            <a:r>
              <a:rPr lang="en-US" dirty="0"/>
              <a:t>TCI – TAG control info, such as version number, features</a:t>
            </a:r>
          </a:p>
          <a:p>
            <a:r>
              <a:rPr lang="en-US" dirty="0"/>
              <a:t>AN – Association Number, identifies security association</a:t>
            </a:r>
          </a:p>
          <a:p>
            <a:r>
              <a:rPr lang="en-US" dirty="0"/>
              <a:t>SL – Short Length (if length is less than 48)</a:t>
            </a:r>
          </a:p>
          <a:p>
            <a:r>
              <a:rPr lang="en-US" dirty="0"/>
              <a:t>Packet Number – Used for IV/prevent replay</a:t>
            </a:r>
          </a:p>
          <a:p>
            <a:r>
              <a:rPr lang="en-US" dirty="0"/>
              <a:t>SCI – Secure Channel Identifier for optional station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7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AC59-6970-4A19-9F05-7F6FF828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MACSec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4885-F8B5-4461-8349-09FE51EB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decrypted at each hop</a:t>
            </a:r>
          </a:p>
          <a:p>
            <a:r>
              <a:rPr lang="en-US" dirty="0"/>
              <a:t>Permits examination of data for security scanning</a:t>
            </a:r>
          </a:p>
        </p:txBody>
      </p:sp>
    </p:spTree>
    <p:extLst>
      <p:ext uri="{BB962C8B-B14F-4D97-AF65-F5344CB8AC3E}">
        <p14:creationId xmlns:p14="http://schemas.microsoft.com/office/powerpoint/2010/main" val="437638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6903-29BD-4EA5-9265-01BC0EF6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MACsec</a:t>
            </a:r>
            <a:r>
              <a:rPr lang="en-US" dirty="0"/>
              <a:t> Key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7A1D-E094-4AA8-810C-9C61AD36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Preshared</a:t>
            </a:r>
            <a:r>
              <a:rPr lang="en-US" dirty="0"/>
              <a:t> Keys</a:t>
            </a:r>
          </a:p>
          <a:p>
            <a:r>
              <a:rPr lang="en-US" dirty="0"/>
              <a:t>The master session key which is a product of a successful Extensible Authentication Protocol (EAP) authentication</a:t>
            </a:r>
          </a:p>
          <a:p>
            <a:r>
              <a:rPr lang="en-US" dirty="0"/>
              <a:t>Key distributed from an MKA key server</a:t>
            </a:r>
          </a:p>
        </p:txBody>
      </p:sp>
    </p:spTree>
    <p:extLst>
      <p:ext uri="{BB962C8B-B14F-4D97-AF65-F5344CB8AC3E}">
        <p14:creationId xmlns:p14="http://schemas.microsoft.com/office/powerpoint/2010/main" val="157307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B65C-64B0-42A6-91BC-744B7A1E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MKA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445B-D71A-4CE0-8EA3-07C2FC91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MACSec</a:t>
            </a:r>
            <a:r>
              <a:rPr lang="en-US" dirty="0"/>
              <a:t> Key Agreement Protocol (MKA) – Discovery, Keys</a:t>
            </a:r>
          </a:p>
          <a:p>
            <a:r>
              <a:rPr lang="en-US" dirty="0"/>
              <a:t>Connectivity Association Key (CAK) – Master key (shared)</a:t>
            </a:r>
          </a:p>
          <a:p>
            <a:pPr lvl="1"/>
            <a:r>
              <a:rPr lang="en-US" dirty="0"/>
              <a:t>Pre-shared</a:t>
            </a:r>
          </a:p>
          <a:p>
            <a:pPr lvl="1"/>
            <a:r>
              <a:rPr lang="en-US" dirty="0"/>
              <a:t>Or EAP</a:t>
            </a:r>
          </a:p>
          <a:p>
            <a:r>
              <a:rPr lang="en-US" dirty="0"/>
              <a:t>Connectivity Associations (CA) – CA if share same CAK</a:t>
            </a:r>
          </a:p>
          <a:p>
            <a:r>
              <a:rPr lang="en-US" dirty="0"/>
              <a:t>Secure Association Key (SAK) – Session Key</a:t>
            </a:r>
          </a:p>
          <a:p>
            <a:r>
              <a:rPr lang="en-US" dirty="0"/>
              <a:t>Key Server – Elected peer that distributes SAK’s</a:t>
            </a:r>
          </a:p>
        </p:txBody>
      </p:sp>
    </p:spTree>
    <p:extLst>
      <p:ext uri="{BB962C8B-B14F-4D97-AF65-F5344CB8AC3E}">
        <p14:creationId xmlns:p14="http://schemas.microsoft.com/office/powerpoint/2010/main" val="38009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2D33-CBB1-46B7-9F96-370AED98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EAP Auth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8D7CB-A57E-4588-A0F1-B8071C70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07" y="1600201"/>
            <a:ext cx="7086600" cy="50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0E37-8A86-423F-819B-F21935DE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412A-9EF5-4B6C-AB5E-32DD5046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  <a:p>
            <a:r>
              <a:rPr lang="en-US" dirty="0"/>
              <a:t>Broadcast support</a:t>
            </a:r>
          </a:p>
          <a:p>
            <a:r>
              <a:rPr lang="en-US" dirty="0"/>
              <a:t>ARP – map MAC to IP address</a:t>
            </a:r>
          </a:p>
        </p:txBody>
      </p:sp>
    </p:spTree>
    <p:extLst>
      <p:ext uri="{BB962C8B-B14F-4D97-AF65-F5344CB8AC3E}">
        <p14:creationId xmlns:p14="http://schemas.microsoft.com/office/powerpoint/2010/main" val="427328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AA65-F1D9-4D35-A5D7-3452AEB7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Type II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8DF43-F47C-47F8-A5FD-E962F0703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974" y="2438400"/>
            <a:ext cx="9036067" cy="37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9CC-1826-4803-8C76-BC6B936B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AB38C-2C45-45C0-A2DD-B83E04139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86" y="3124200"/>
            <a:ext cx="754838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B419-BFF1-4EA8-8533-83DC94BD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D3545A1-DF7D-4486-85AE-247DAD37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675" y="2633663"/>
            <a:ext cx="9010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CDD8-02A1-4E93-AC69-661DB223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EtherType’s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DD055-3989-4E43-8A8A-F9B8B9BA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1"/>
            <a:ext cx="8763000" cy="42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1813-E21B-4BC5-9D08-04AACB28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4A24D-8679-417A-8F54-44C0C97FC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6858000" cy="40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6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2A41-673D-4E26-91E2-5D24A48C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Threat: ARP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3E35-C779-40B2-BE88-3DE6DDDC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  <a:p>
            <a:r>
              <a:rPr lang="en-US" dirty="0"/>
              <a:t>ARP request broadcast asks for IP address</a:t>
            </a:r>
          </a:p>
          <a:p>
            <a:r>
              <a:rPr lang="en-US" dirty="0"/>
              <a:t>Node responds saying, “That’s me!”</a:t>
            </a:r>
          </a:p>
          <a:p>
            <a:r>
              <a:rPr lang="en-US" dirty="0"/>
              <a:t>Other nodes record the message in “ARP Cache”</a:t>
            </a:r>
          </a:p>
          <a:p>
            <a:r>
              <a:rPr lang="en-US" dirty="0"/>
              <a:t>False response is called “poisoning”</a:t>
            </a:r>
          </a:p>
        </p:txBody>
      </p:sp>
    </p:spTree>
    <p:extLst>
      <p:ext uri="{BB962C8B-B14F-4D97-AF65-F5344CB8AC3E}">
        <p14:creationId xmlns:p14="http://schemas.microsoft.com/office/powerpoint/2010/main" val="14552154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3029</TotalTime>
  <Words>645</Words>
  <Application>Microsoft Office PowerPoint</Application>
  <PresentationFormat>Widescreen</PresentationFormat>
  <Paragraphs>107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Parcel</vt:lpstr>
      <vt:lpstr>L2 Security</vt:lpstr>
      <vt:lpstr>Overview of Ethernet</vt:lpstr>
      <vt:lpstr>L2 Communication</vt:lpstr>
      <vt:lpstr>Ethernet Type II Frame</vt:lpstr>
      <vt:lpstr>Preamble</vt:lpstr>
      <vt:lpstr>Ethernet Frame</vt:lpstr>
      <vt:lpstr>Common EtherType’s</vt:lpstr>
      <vt:lpstr>Address Resolution Protocol</vt:lpstr>
      <vt:lpstr>L2 Threat: ARP Poisoning</vt:lpstr>
      <vt:lpstr>Attacks</vt:lpstr>
      <vt:lpstr>Defenses</vt:lpstr>
      <vt:lpstr>Port Stealing</vt:lpstr>
      <vt:lpstr>VLAN’s</vt:lpstr>
      <vt:lpstr>VLAN Security</vt:lpstr>
      <vt:lpstr>PowerPoint Presentation</vt:lpstr>
      <vt:lpstr>PowerPoint Presentation</vt:lpstr>
      <vt:lpstr>VLAN Security</vt:lpstr>
      <vt:lpstr>DHCP</vt:lpstr>
      <vt:lpstr>DHCP ATtacks</vt:lpstr>
      <vt:lpstr>General Concerns for L2</vt:lpstr>
      <vt:lpstr>Layer 2 Firewall</vt:lpstr>
      <vt:lpstr>MACSec Frame</vt:lpstr>
      <vt:lpstr>MACSec Frame Details</vt:lpstr>
      <vt:lpstr>MACSec Advantages</vt:lpstr>
      <vt:lpstr>MACsec Key Agreement</vt:lpstr>
      <vt:lpstr>MKA Keys</vt:lpstr>
      <vt:lpstr>EAP Auth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32</cp:revision>
  <dcterms:created xsi:type="dcterms:W3CDTF">2019-01-26T18:10:59Z</dcterms:created>
  <dcterms:modified xsi:type="dcterms:W3CDTF">2019-02-27T19:05:10Z</dcterms:modified>
</cp:coreProperties>
</file>