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6" r:id="rId3"/>
    <p:sldId id="262" r:id="rId4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5671-D037-4FA7-9826-178A15846142}">
          <p14:sldIdLst>
            <p14:sldId id="284"/>
            <p14:sldId id="25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ay sabuncuoğlu" initials="as" lastIdx="1" clrIdx="0">
    <p:extLst>
      <p:ext uri="{19B8F6BF-5375-455C-9EA6-DF929625EA0E}">
        <p15:presenceInfo xmlns:p15="http://schemas.microsoft.com/office/powerpoint/2012/main" userId="efb7d377d5911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BF3"/>
    <a:srgbClr val="26C6DA"/>
    <a:srgbClr val="BA66C8"/>
    <a:srgbClr val="EF5350"/>
    <a:srgbClr val="D4E157"/>
    <a:srgbClr val="FFCA28"/>
    <a:srgbClr val="9CCC65"/>
    <a:srgbClr val="FFA72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F60F-E243-4340-A207-D1286DA46A3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F08C-A4CA-45AB-9889-5DB80AC87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E1A7E58-45E4-4FAC-A040-1F5E045DFBDF}"/>
              </a:ext>
            </a:extLst>
          </p:cNvPr>
          <p:cNvSpPr txBox="1"/>
          <p:nvPr/>
        </p:nvSpPr>
        <p:spPr>
          <a:xfrm>
            <a:off x="0" y="-1"/>
            <a:ext cx="6858000" cy="1070293"/>
          </a:xfrm>
          <a:prstGeom prst="rect">
            <a:avLst/>
          </a:prstGeom>
          <a:solidFill>
            <a:srgbClr val="91CBF3">
              <a:alpha val="61176"/>
            </a:srgbClr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6355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D743E-E6EE-4A1F-8D36-757704D875A8}"/>
              </a:ext>
            </a:extLst>
          </p:cNvPr>
          <p:cNvSpPr txBox="1"/>
          <p:nvPr/>
        </p:nvSpPr>
        <p:spPr>
          <a:xfrm>
            <a:off x="132991" y="2056867"/>
            <a:ext cx="3006091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4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3FBDE-A598-42F9-986A-E89FDBB5C2A9}"/>
              </a:ext>
            </a:extLst>
          </p:cNvPr>
          <p:cNvSpPr txBox="1"/>
          <p:nvPr/>
        </p:nvSpPr>
        <p:spPr>
          <a:xfrm>
            <a:off x="3630707" y="2059498"/>
            <a:ext cx="300609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4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13F55-B339-4431-A0F0-B48159088303}"/>
              </a:ext>
            </a:extLst>
          </p:cNvPr>
          <p:cNvGrpSpPr/>
          <p:nvPr/>
        </p:nvGrpSpPr>
        <p:grpSpPr>
          <a:xfrm>
            <a:off x="412008" y="122043"/>
            <a:ext cx="6256487" cy="799322"/>
            <a:chOff x="515128" y="420320"/>
            <a:chExt cx="6256487" cy="7993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E8026A-BABE-4ACE-BADA-17EF82AD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28" y="420320"/>
              <a:ext cx="799322" cy="7993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E49C4C-7F90-4BBE-B94C-96A1B0E6855E}"/>
                </a:ext>
              </a:extLst>
            </p:cNvPr>
            <p:cNvSpPr txBox="1"/>
            <p:nvPr/>
          </p:nvSpPr>
          <p:spPr>
            <a:xfrm>
              <a:off x="1565909" y="481427"/>
              <a:ext cx="5205706" cy="67710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3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PRINTABLE CARDS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0FAE3D-686F-4F86-A34D-65FDF7CB56A5}"/>
              </a:ext>
            </a:extLst>
          </p:cNvPr>
          <p:cNvSpPr txBox="1"/>
          <p:nvPr/>
        </p:nvSpPr>
        <p:spPr>
          <a:xfrm>
            <a:off x="132995" y="1357298"/>
            <a:ext cx="6535500" cy="33855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program needs to be declared between this blocks: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262C-406D-42F9-A9DE-E18B40B7EBF6}"/>
              </a:ext>
            </a:extLst>
          </p:cNvPr>
          <p:cNvSpPr txBox="1"/>
          <p:nvPr/>
        </p:nvSpPr>
        <p:spPr>
          <a:xfrm>
            <a:off x="132995" y="3125768"/>
            <a:ext cx="6535500" cy="33855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programs with conditional you need and these blocks: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15CF9-4106-417A-9163-A279E51597EE}"/>
              </a:ext>
            </a:extLst>
          </p:cNvPr>
          <p:cNvSpPr txBox="1"/>
          <p:nvPr/>
        </p:nvSpPr>
        <p:spPr>
          <a:xfrm>
            <a:off x="132991" y="3825337"/>
            <a:ext cx="1844006" cy="707886"/>
          </a:xfrm>
          <a:prstGeom prst="rect">
            <a:avLst/>
          </a:prstGeom>
          <a:solidFill>
            <a:srgbClr val="9CCC65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ıf</a:t>
            </a:r>
            <a:endParaRPr lang="en-US" sz="4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C7091-9EF8-49F5-919A-84CF22D8FD9F}"/>
              </a:ext>
            </a:extLst>
          </p:cNvPr>
          <p:cNvSpPr txBox="1"/>
          <p:nvPr/>
        </p:nvSpPr>
        <p:spPr>
          <a:xfrm>
            <a:off x="2600089" y="3822706"/>
            <a:ext cx="4023360" cy="707886"/>
          </a:xfrm>
          <a:prstGeom prst="rect">
            <a:avLst/>
          </a:prstGeom>
          <a:solidFill>
            <a:srgbClr val="9CCC65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n-US" sz="4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AC3F2-CD9B-4F25-8AF1-76EC948D6FC5}"/>
              </a:ext>
            </a:extLst>
          </p:cNvPr>
          <p:cNvSpPr txBox="1"/>
          <p:nvPr/>
        </p:nvSpPr>
        <p:spPr>
          <a:xfrm>
            <a:off x="151341" y="4894238"/>
            <a:ext cx="6503806" cy="33855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some conditionals Code Notes have: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7A85AE-415F-4A24-9012-D4407B557ABB}"/>
              </a:ext>
            </a:extLst>
          </p:cNvPr>
          <p:cNvSpPr txBox="1"/>
          <p:nvPr/>
        </p:nvSpPr>
        <p:spPr>
          <a:xfrm>
            <a:off x="164693" y="5593807"/>
            <a:ext cx="6490458" cy="707886"/>
          </a:xfrm>
          <a:prstGeom prst="rect">
            <a:avLst/>
          </a:prstGeom>
          <a:solidFill>
            <a:srgbClr val="D4E1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3 is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FC017-B131-4D39-B99E-DD8B7C36B5C0}"/>
              </a:ext>
            </a:extLst>
          </p:cNvPr>
          <p:cNvSpPr txBox="1"/>
          <p:nvPr/>
        </p:nvSpPr>
        <p:spPr>
          <a:xfrm>
            <a:off x="164689" y="6662708"/>
            <a:ext cx="6490458" cy="707886"/>
          </a:xfrm>
          <a:prstGeom prst="rect">
            <a:avLst/>
          </a:prstGeom>
          <a:solidFill>
            <a:srgbClr val="D4E1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7 is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F6DB1-A4F0-43E1-A1B0-6E3CDB1234B7}"/>
              </a:ext>
            </a:extLst>
          </p:cNvPr>
          <p:cNvSpPr txBox="1"/>
          <p:nvPr/>
        </p:nvSpPr>
        <p:spPr>
          <a:xfrm>
            <a:off x="164689" y="7731609"/>
            <a:ext cx="6490458" cy="707886"/>
          </a:xfrm>
          <a:prstGeom prst="rect">
            <a:avLst/>
          </a:prstGeom>
          <a:solidFill>
            <a:srgbClr val="D4E1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I am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1ACC40-6BB4-4A7D-BA30-311F47256BE5}"/>
              </a:ext>
            </a:extLst>
          </p:cNvPr>
          <p:cNvSpPr txBox="1"/>
          <p:nvPr/>
        </p:nvSpPr>
        <p:spPr>
          <a:xfrm>
            <a:off x="132991" y="8800507"/>
            <a:ext cx="6490458" cy="707886"/>
          </a:xfrm>
          <a:prstGeom prst="rect">
            <a:avLst/>
          </a:prstGeom>
          <a:solidFill>
            <a:srgbClr val="D4E1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me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5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E1A7E58-45E4-4FAC-A040-1F5E045DFBDF}"/>
              </a:ext>
            </a:extLst>
          </p:cNvPr>
          <p:cNvSpPr txBox="1"/>
          <p:nvPr/>
        </p:nvSpPr>
        <p:spPr>
          <a:xfrm>
            <a:off x="0" y="-1"/>
            <a:ext cx="6858000" cy="612000"/>
          </a:xfrm>
          <a:prstGeom prst="rect">
            <a:avLst/>
          </a:prstGeom>
          <a:solidFill>
            <a:srgbClr val="91CBF3">
              <a:alpha val="61176"/>
            </a:srgbClr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6355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13F55-B339-4431-A0F0-B48159088303}"/>
              </a:ext>
            </a:extLst>
          </p:cNvPr>
          <p:cNvGrpSpPr/>
          <p:nvPr/>
        </p:nvGrpSpPr>
        <p:grpSpPr>
          <a:xfrm>
            <a:off x="114300" y="41058"/>
            <a:ext cx="6621150" cy="493881"/>
            <a:chOff x="-4031186" y="467835"/>
            <a:chExt cx="8814129" cy="6574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E8026A-BABE-4ACE-BADA-17EF82AD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31186" y="467835"/>
              <a:ext cx="657458" cy="65745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E49C4C-7F90-4BBE-B94C-96A1B0E6855E}"/>
                </a:ext>
              </a:extLst>
            </p:cNvPr>
            <p:cNvSpPr txBox="1"/>
            <p:nvPr/>
          </p:nvSpPr>
          <p:spPr>
            <a:xfrm>
              <a:off x="1554927" y="574698"/>
              <a:ext cx="3228016" cy="49165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PRINTABLE CARDS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093AF56-3DC8-4E7A-917D-0CEF5C55E225}"/>
              </a:ext>
            </a:extLst>
          </p:cNvPr>
          <p:cNvSpPr txBox="1"/>
          <p:nvPr/>
        </p:nvSpPr>
        <p:spPr>
          <a:xfrm>
            <a:off x="201451" y="733333"/>
            <a:ext cx="6533999" cy="707886"/>
          </a:xfrm>
          <a:prstGeom prst="rect">
            <a:avLst/>
          </a:prstGeom>
          <a:solidFill>
            <a:srgbClr val="D4E1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me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E289C-D8D2-4AE2-B952-29C404707ACF}"/>
              </a:ext>
            </a:extLst>
          </p:cNvPr>
          <p:cNvSpPr txBox="1"/>
          <p:nvPr/>
        </p:nvSpPr>
        <p:spPr>
          <a:xfrm>
            <a:off x="201451" y="1892126"/>
            <a:ext cx="6533999" cy="707886"/>
          </a:xfrm>
          <a:prstGeom prst="rect">
            <a:avLst/>
          </a:prstGeom>
          <a:solidFill>
            <a:srgbClr val="D4E1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drinking</a:t>
            </a:r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soup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1DFC7B-8A0E-45FB-A943-A7E56425D45B}"/>
              </a:ext>
            </a:extLst>
          </p:cNvPr>
          <p:cNvSpPr txBox="1"/>
          <p:nvPr/>
        </p:nvSpPr>
        <p:spPr>
          <a:xfrm>
            <a:off x="201451" y="3050919"/>
            <a:ext cx="6533999" cy="677108"/>
          </a:xfrm>
          <a:prstGeom prst="rect">
            <a:avLst/>
          </a:prstGeom>
          <a:solidFill>
            <a:srgbClr val="D4E1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Spoon</a:t>
            </a:r>
            <a:r>
              <a:rPr lang="tr-TR" sz="3800" b="1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3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drinking</a:t>
            </a:r>
            <a:r>
              <a:rPr lang="tr-TR" sz="3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soup</a:t>
            </a:r>
            <a:endParaRPr lang="en-US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B81C53-39E0-42FB-B729-58847ACC3FB7}"/>
              </a:ext>
            </a:extLst>
          </p:cNvPr>
          <p:cNvSpPr txBox="1"/>
          <p:nvPr/>
        </p:nvSpPr>
        <p:spPr>
          <a:xfrm>
            <a:off x="201450" y="4178934"/>
            <a:ext cx="6534000" cy="33855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build a FOR loop to create things more than once: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C558DB-BE9E-4ADE-9AD7-69970A8A3FCB}"/>
              </a:ext>
            </a:extLst>
          </p:cNvPr>
          <p:cNvGrpSpPr/>
          <p:nvPr/>
        </p:nvGrpSpPr>
        <p:grpSpPr>
          <a:xfrm>
            <a:off x="201450" y="7535952"/>
            <a:ext cx="6521534" cy="830997"/>
            <a:chOff x="201450" y="6650973"/>
            <a:chExt cx="6521534" cy="83099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286CF9-C105-4C52-B369-075D18C121D4}"/>
                </a:ext>
              </a:extLst>
            </p:cNvPr>
            <p:cNvSpPr txBox="1"/>
            <p:nvPr/>
          </p:nvSpPr>
          <p:spPr>
            <a:xfrm>
              <a:off x="1935690" y="6650973"/>
              <a:ext cx="3053053" cy="830997"/>
            </a:xfrm>
            <a:prstGeom prst="rect">
              <a:avLst/>
            </a:prstGeom>
            <a:solidFill>
              <a:srgbClr val="FFCA28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tr-TR" sz="4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times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1B77BD-B3E4-4E83-B8EF-CE63D924DEC7}"/>
                </a:ext>
              </a:extLst>
            </p:cNvPr>
            <p:cNvSpPr txBox="1"/>
            <p:nvPr/>
          </p:nvSpPr>
          <p:spPr>
            <a:xfrm>
              <a:off x="201450" y="6650973"/>
              <a:ext cx="1528450" cy="830997"/>
            </a:xfrm>
            <a:prstGeom prst="rect">
              <a:avLst/>
            </a:prstGeom>
            <a:solidFill>
              <a:srgbClr val="26C6DA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cap="all" dirty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sz="4800" b="1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397CA1-C809-417C-9FC7-47FF5B7CAA2B}"/>
                </a:ext>
              </a:extLst>
            </p:cNvPr>
            <p:cNvSpPr txBox="1"/>
            <p:nvPr/>
          </p:nvSpPr>
          <p:spPr>
            <a:xfrm>
              <a:off x="5194534" y="6650973"/>
              <a:ext cx="1528450" cy="830997"/>
            </a:xfrm>
            <a:prstGeom prst="rect">
              <a:avLst/>
            </a:prstGeom>
            <a:solidFill>
              <a:srgbClr val="26C6DA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cap="all" dirty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sz="4800" b="1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104CF0-172A-4D00-95B6-E2F823D8753B}"/>
              </a:ext>
            </a:extLst>
          </p:cNvPr>
          <p:cNvGrpSpPr/>
          <p:nvPr/>
        </p:nvGrpSpPr>
        <p:grpSpPr>
          <a:xfrm>
            <a:off x="201450" y="4968395"/>
            <a:ext cx="6526557" cy="830999"/>
            <a:chOff x="201450" y="4629643"/>
            <a:chExt cx="6526557" cy="830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C47D37-9E6A-4EAC-8946-0E619F36148F}"/>
                </a:ext>
              </a:extLst>
            </p:cNvPr>
            <p:cNvSpPr txBox="1"/>
            <p:nvPr/>
          </p:nvSpPr>
          <p:spPr>
            <a:xfrm>
              <a:off x="201450" y="4629645"/>
              <a:ext cx="1528450" cy="830997"/>
            </a:xfrm>
            <a:prstGeom prst="rect">
              <a:avLst/>
            </a:prstGeom>
            <a:solidFill>
              <a:srgbClr val="26C6DA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cap="all" dirty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sz="4800" b="1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8246B0-A1BE-4F1D-A6B1-09CB0DDCD2C4}"/>
                </a:ext>
              </a:extLst>
            </p:cNvPr>
            <p:cNvSpPr txBox="1"/>
            <p:nvPr/>
          </p:nvSpPr>
          <p:spPr>
            <a:xfrm>
              <a:off x="3669930" y="4629644"/>
              <a:ext cx="3058077" cy="830997"/>
            </a:xfrm>
            <a:prstGeom prst="rect">
              <a:avLst/>
            </a:prstGeom>
            <a:solidFill>
              <a:srgbClr val="FFCA28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tr-TR" sz="4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times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0EB9D6-7CAD-41BA-840F-A8C91B76D93B}"/>
                </a:ext>
              </a:extLst>
            </p:cNvPr>
            <p:cNvSpPr txBox="1"/>
            <p:nvPr/>
          </p:nvSpPr>
          <p:spPr>
            <a:xfrm>
              <a:off x="1935690" y="4629643"/>
              <a:ext cx="1528450" cy="830997"/>
            </a:xfrm>
            <a:prstGeom prst="rect">
              <a:avLst/>
            </a:prstGeom>
            <a:solidFill>
              <a:srgbClr val="26C6DA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cap="all" dirty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sz="4800" b="1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6D32B7-D695-4CBC-A68F-F23216B5AD52}"/>
              </a:ext>
            </a:extLst>
          </p:cNvPr>
          <p:cNvGrpSpPr/>
          <p:nvPr/>
        </p:nvGrpSpPr>
        <p:grpSpPr>
          <a:xfrm>
            <a:off x="201450" y="6250301"/>
            <a:ext cx="6534000" cy="834744"/>
            <a:chOff x="201450" y="5638435"/>
            <a:chExt cx="6534000" cy="83474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24C772-235C-4154-8D62-58B38A11FE41}"/>
                </a:ext>
              </a:extLst>
            </p:cNvPr>
            <p:cNvSpPr txBox="1"/>
            <p:nvPr/>
          </p:nvSpPr>
          <p:spPr>
            <a:xfrm>
              <a:off x="201450" y="5642182"/>
              <a:ext cx="3262690" cy="830997"/>
            </a:xfrm>
            <a:prstGeom prst="rect">
              <a:avLst/>
            </a:prstGeom>
            <a:solidFill>
              <a:srgbClr val="FFCA28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5 </a:t>
              </a:r>
              <a:r>
                <a:rPr lang="tr-TR" sz="4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times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D5DDB0-6785-45FE-8E0B-DA4D7F6F3290}"/>
                </a:ext>
              </a:extLst>
            </p:cNvPr>
            <p:cNvSpPr txBox="1"/>
            <p:nvPr/>
          </p:nvSpPr>
          <p:spPr>
            <a:xfrm>
              <a:off x="3657602" y="5638435"/>
              <a:ext cx="3077848" cy="830997"/>
            </a:xfrm>
            <a:prstGeom prst="rect">
              <a:avLst/>
            </a:prstGeom>
            <a:solidFill>
              <a:srgbClr val="FFCA28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3 times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463949-9177-46B2-9DDB-D98A91B761E5}"/>
              </a:ext>
            </a:extLst>
          </p:cNvPr>
          <p:cNvGrpSpPr/>
          <p:nvPr/>
        </p:nvGrpSpPr>
        <p:grpSpPr>
          <a:xfrm>
            <a:off x="208893" y="8817855"/>
            <a:ext cx="6526557" cy="831000"/>
            <a:chOff x="196426" y="7708353"/>
            <a:chExt cx="6526557" cy="831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8D3FDF-1CF9-4676-BBF9-3D6C9BC9BCA1}"/>
                </a:ext>
              </a:extLst>
            </p:cNvPr>
            <p:cNvSpPr txBox="1"/>
            <p:nvPr/>
          </p:nvSpPr>
          <p:spPr>
            <a:xfrm>
              <a:off x="3460293" y="7708356"/>
              <a:ext cx="1528450" cy="830997"/>
            </a:xfrm>
            <a:prstGeom prst="rect">
              <a:avLst/>
            </a:prstGeom>
            <a:solidFill>
              <a:srgbClr val="26C6DA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cap="all" dirty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sz="4800" b="1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5C4D9B-A4DC-4833-AF59-8F80892CBB64}"/>
                </a:ext>
              </a:extLst>
            </p:cNvPr>
            <p:cNvSpPr txBox="1"/>
            <p:nvPr/>
          </p:nvSpPr>
          <p:spPr>
            <a:xfrm>
              <a:off x="196426" y="7708353"/>
              <a:ext cx="3058077" cy="830997"/>
            </a:xfrm>
            <a:prstGeom prst="rect">
              <a:avLst/>
            </a:prstGeom>
            <a:solidFill>
              <a:srgbClr val="FFCA28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6 times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B702B-F147-4634-987F-E836C7E72D07}"/>
                </a:ext>
              </a:extLst>
            </p:cNvPr>
            <p:cNvSpPr txBox="1"/>
            <p:nvPr/>
          </p:nvSpPr>
          <p:spPr>
            <a:xfrm>
              <a:off x="5194533" y="7708354"/>
              <a:ext cx="1528450" cy="830997"/>
            </a:xfrm>
            <a:prstGeom prst="rect">
              <a:avLst/>
            </a:prstGeom>
            <a:solidFill>
              <a:srgbClr val="26C6DA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4800" b="1" cap="all" dirty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en-US" sz="4800" b="1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0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06887-E527-4F6A-8C08-43FA2C7FCCAC}"/>
              </a:ext>
            </a:extLst>
          </p:cNvPr>
          <p:cNvSpPr txBox="1"/>
          <p:nvPr/>
        </p:nvSpPr>
        <p:spPr>
          <a:xfrm>
            <a:off x="217558" y="1131816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lion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8B87F-3AC1-4D92-8FA3-52D9569E5165}"/>
              </a:ext>
            </a:extLst>
          </p:cNvPr>
          <p:cNvSpPr txBox="1"/>
          <p:nvPr/>
        </p:nvSpPr>
        <p:spPr>
          <a:xfrm>
            <a:off x="217558" y="2233340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horse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46077-B89D-45E5-B479-497EECA5BB48}"/>
              </a:ext>
            </a:extLst>
          </p:cNvPr>
          <p:cNvSpPr txBox="1"/>
          <p:nvPr/>
        </p:nvSpPr>
        <p:spPr>
          <a:xfrm>
            <a:off x="217558" y="3334864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parrot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86AC2-27C8-41E5-B7EC-F64D18EDD748}"/>
              </a:ext>
            </a:extLst>
          </p:cNvPr>
          <p:cNvSpPr txBox="1"/>
          <p:nvPr/>
        </p:nvSpPr>
        <p:spPr>
          <a:xfrm>
            <a:off x="217558" y="4436388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rhino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BD255-A9D9-4BAB-8F99-61FF59262772}"/>
              </a:ext>
            </a:extLst>
          </p:cNvPr>
          <p:cNvSpPr txBox="1"/>
          <p:nvPr/>
        </p:nvSpPr>
        <p:spPr>
          <a:xfrm>
            <a:off x="217558" y="5592291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penguin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3E9A5-FE8A-44BB-96FF-C24264D5036E}"/>
              </a:ext>
            </a:extLst>
          </p:cNvPr>
          <p:cNvSpPr txBox="1"/>
          <p:nvPr/>
        </p:nvSpPr>
        <p:spPr>
          <a:xfrm>
            <a:off x="217558" y="6693815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fox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02A82-ED53-4882-A713-18218A3CA591}"/>
              </a:ext>
            </a:extLst>
          </p:cNvPr>
          <p:cNvSpPr txBox="1"/>
          <p:nvPr/>
        </p:nvSpPr>
        <p:spPr>
          <a:xfrm>
            <a:off x="217558" y="7795339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dolphin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304B6-A351-4385-8142-C81713BE5AD8}"/>
              </a:ext>
            </a:extLst>
          </p:cNvPr>
          <p:cNvSpPr txBox="1"/>
          <p:nvPr/>
        </p:nvSpPr>
        <p:spPr>
          <a:xfrm>
            <a:off x="210005" y="8896863"/>
            <a:ext cx="6206290" cy="707886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atin typeface="Arial" panose="020B0604020202020204" pitchFamily="34" charset="0"/>
                <a:cs typeface="Arial" panose="020B0604020202020204" pitchFamily="34" charset="0"/>
              </a:rPr>
              <a:t>Draw a zebra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3F274-35DC-433A-BAE5-C30FE0E155C3}"/>
              </a:ext>
            </a:extLst>
          </p:cNvPr>
          <p:cNvSpPr txBox="1"/>
          <p:nvPr/>
        </p:nvSpPr>
        <p:spPr>
          <a:xfrm>
            <a:off x="217558" y="716839"/>
            <a:ext cx="6194284" cy="33855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Notes have following outputs by default: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AF93E-C8B0-4A0A-8D47-8F9BE6CAE406}"/>
              </a:ext>
            </a:extLst>
          </p:cNvPr>
          <p:cNvSpPr txBox="1"/>
          <p:nvPr/>
        </p:nvSpPr>
        <p:spPr>
          <a:xfrm>
            <a:off x="0" y="-1"/>
            <a:ext cx="6858000" cy="612000"/>
          </a:xfrm>
          <a:prstGeom prst="rect">
            <a:avLst/>
          </a:prstGeom>
          <a:solidFill>
            <a:srgbClr val="91CBF3">
              <a:alpha val="61176"/>
            </a:srgbClr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6355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A2807E-3048-476F-8106-588ECA8387B8}"/>
              </a:ext>
            </a:extLst>
          </p:cNvPr>
          <p:cNvGrpSpPr/>
          <p:nvPr/>
        </p:nvGrpSpPr>
        <p:grpSpPr>
          <a:xfrm>
            <a:off x="114300" y="41058"/>
            <a:ext cx="6621150" cy="493881"/>
            <a:chOff x="-4031186" y="467835"/>
            <a:chExt cx="8814129" cy="65745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365E090-A9F4-49DE-B5A0-95FFAF2AB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31186" y="467835"/>
              <a:ext cx="657458" cy="65745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865584-7922-4B88-9D77-A90EDAEF61EB}"/>
                </a:ext>
              </a:extLst>
            </p:cNvPr>
            <p:cNvSpPr txBox="1"/>
            <p:nvPr/>
          </p:nvSpPr>
          <p:spPr>
            <a:xfrm>
              <a:off x="1554927" y="574698"/>
              <a:ext cx="3228016" cy="49165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PRINTABLE CARDS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2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140</Words>
  <Application>Microsoft Office PowerPoint</Application>
  <PresentationFormat>A4 Paper (210x297 mm)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alpay sabuncuoğlu</dc:creator>
  <cp:lastModifiedBy>alpay sabuncuoğlu</cp:lastModifiedBy>
  <cp:revision>97</cp:revision>
  <cp:lastPrinted>2017-11-11T17:45:47Z</cp:lastPrinted>
  <dcterms:created xsi:type="dcterms:W3CDTF">2017-10-06T09:32:01Z</dcterms:created>
  <dcterms:modified xsi:type="dcterms:W3CDTF">2018-06-16T12:12:31Z</dcterms:modified>
</cp:coreProperties>
</file>