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and welcome to our first prototype video outlining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4d0d2e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4d0d2e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4d0d2e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4d0d2e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4d0d2e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4d0d2e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4d0d2e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4d0d2e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4d0d2e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4d0d2e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Design Video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3 - </a:t>
            </a:r>
            <a:r>
              <a:rPr lang="en" sz="1400"/>
              <a:t>Edmund Findlay, Harry Wigram, Hanbin Li, Iok Tong Lei, Ben Carleton, ChenYu Zhang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aim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Longevity of the website - they can update and maintain website easily in the 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agree deliverables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presentation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FOR: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Images/Videos - seperate table for each one? - table containing a unique image/video ID (primary key) , do not store actually image in database, store filepath?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Payments, regular donor, one off donor - table containing customer information (e.g. ID (primary key), name, email, password, #phone?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Content?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logins - log date &amp; time for each admin login, good security practice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Volunteers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Logical structure and formatting of database, normalization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update and maintain the database by themselves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features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to be used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next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will do before then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