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9" r:id="rId5"/>
    <p:sldId id="260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7D200"/>
    <a:srgbClr val="C2388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99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65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4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2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0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9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B19A-6A84-4907-BDE0-70E5E5F38D4D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ABE4-0915-4296-A59F-E6B0941C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9429" y="176679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/>
            </a:r>
            <a:b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ru-RU" sz="40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    </a:t>
            </a:r>
            <a:b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ru-RU" sz="4000" dirty="0">
                <a:solidFill>
                  <a:schemeClr val="bg2"/>
                </a:solidFill>
                <a:latin typeface="Arial Black" panose="020B0A04020102020204" pitchFamily="34" charset="0"/>
              </a:rPr>
              <a:t/>
            </a:r>
            <a:br>
              <a:rPr lang="ru-RU" sz="4000" dirty="0">
                <a:solidFill>
                  <a:schemeClr val="bg2"/>
                </a:solidFill>
                <a:latin typeface="Arial Black" panose="020B0A04020102020204" pitchFamily="34" charset="0"/>
              </a:rPr>
            </a:br>
            <a: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Чат-бот </a:t>
            </a:r>
            <a:r>
              <a:rPr lang="en-US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“</a:t>
            </a:r>
            <a: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Организация досуговой деятельности    населения на территории города    Москвы</a:t>
            </a:r>
            <a:r>
              <a:rPr lang="en-US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”</a:t>
            </a:r>
            <a: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endParaRPr lang="ru-RU" sz="4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1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Цель проекта: упрощение поиска достойного досуга пользователями интернета.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Задачи: произвести работающий чат бот с определенным функционалом указанным в целях</a:t>
            </a:r>
            <a:endParaRPr lang="ru-RU" sz="4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7523" y="2017642"/>
            <a:ext cx="6029739" cy="3503337"/>
          </a:xfrm>
          <a:solidFill>
            <a:srgbClr val="C2388D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Это самое начало кода, оно помогает боту собрать начальную информацию о пользователе</a:t>
            </a:r>
            <a:endParaRPr lang="ru-RU" sz="4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02" y="514211"/>
            <a:ext cx="3535018" cy="609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6948" y="1021108"/>
            <a:ext cx="6185452" cy="505170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Эта часть кода отвечает за выбор одного или нескольких мест отдыха.</a:t>
            </a:r>
            <a:endParaRPr lang="ru-RU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" y="682625"/>
            <a:ext cx="3674165" cy="46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7766" y="2136913"/>
            <a:ext cx="5234608" cy="3155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Бот интересуется о интересах пользователя в рамках нескольких предложенных вариантов.</a:t>
            </a:r>
            <a:endParaRPr lang="ru-RU" sz="4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01" y="365125"/>
            <a:ext cx="3290490" cy="57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5629" y="2272937"/>
            <a:ext cx="5780314" cy="2676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Бот уточняет  у юзера хочет ли он отправится поесть после прогулки и куда.</a:t>
            </a:r>
            <a:endParaRPr lang="ru-RU" sz="4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65" y="905692"/>
            <a:ext cx="4252295" cy="50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8642" y="1596604"/>
            <a:ext cx="4935583" cy="4252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Данная часть кода позволяет пользователю подобрать ресторан под свой вкус из предложенных разработчиком.</a:t>
            </a:r>
            <a:endParaRPr lang="ru-RU" sz="4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Объект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10" y="255795"/>
            <a:ext cx="3645770" cy="63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explode.wav"/>
          </p:stSnd>
        </p:sndAc>
      </p:transition>
    </mc:Choice>
    <mc:Fallback>
      <p:transition spd="slow"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457" y="4681330"/>
            <a:ext cx="3004456" cy="1173853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Аватарка</a:t>
            </a:r>
            <a:endParaRPr lang="ru-RU" sz="4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63" t="26034" r="4156" b="30910"/>
          <a:stretch/>
        </p:blipFill>
        <p:spPr>
          <a:xfrm>
            <a:off x="807688" y="705677"/>
            <a:ext cx="4316276" cy="3975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9235" y="4914313"/>
            <a:ext cx="1366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Фон</a:t>
            </a:r>
            <a:endParaRPr lang="ru-RU" sz="40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50583"/>
          <a:stretch/>
        </p:blipFill>
        <p:spPr>
          <a:xfrm>
            <a:off x="6494972" y="1316933"/>
            <a:ext cx="4954606" cy="27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5582" y="22430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</a:rPr>
              <a:t>Итоги: код реализуем, полезен для целей пользователя и выполняет возложенные на него разработчиком задачи</a:t>
            </a:r>
            <a:r>
              <a:rPr lang="ru-RU" sz="3600" dirty="0" smtClean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ru-RU" sz="3600" dirty="0">
              <a:solidFill>
                <a:schemeClr val="bg2">
                  <a:lumMod val="9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5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105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Тема Office</vt:lpstr>
      <vt:lpstr>        Чат-бот “Организация досуговой деятельности    населения на территории города    Москвы” </vt:lpstr>
      <vt:lpstr>Презентация PowerPoint</vt:lpstr>
      <vt:lpstr>Презентация PowerPoint</vt:lpstr>
      <vt:lpstr>Эта часть кода отвечает за выбор одного или нескольких мест отдыха.</vt:lpstr>
      <vt:lpstr>Презентация PowerPoint</vt:lpstr>
      <vt:lpstr>Презентация PowerPoint</vt:lpstr>
      <vt:lpstr>Презентация PowerPoint</vt:lpstr>
      <vt:lpstr>Аватарка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hk</dc:creator>
  <cp:lastModifiedBy>hk</cp:lastModifiedBy>
  <cp:revision>12</cp:revision>
  <dcterms:created xsi:type="dcterms:W3CDTF">2022-04-14T12:05:11Z</dcterms:created>
  <dcterms:modified xsi:type="dcterms:W3CDTF">2022-04-14T15:05:38Z</dcterms:modified>
</cp:coreProperties>
</file>