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2.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3.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88" r:id="rId5"/>
    <p:sldMasterId id="2147486496" r:id="rId6"/>
    <p:sldMasterId id="2147483738" r:id="rId7"/>
  </p:sldMasterIdLst>
  <p:notesMasterIdLst>
    <p:notesMasterId r:id="rId18"/>
  </p:notesMasterIdLst>
  <p:sldIdLst>
    <p:sldId id="271" r:id="rId8"/>
    <p:sldId id="274" r:id="rId9"/>
    <p:sldId id="266" r:id="rId10"/>
    <p:sldId id="270" r:id="rId11"/>
    <p:sldId id="277" r:id="rId12"/>
    <p:sldId id="269" r:id="rId13"/>
    <p:sldId id="276" r:id="rId14"/>
    <p:sldId id="278" r:id="rId15"/>
    <p:sldId id="268"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9" d="100"/>
          <a:sy n="79" d="100"/>
        </p:scale>
        <p:origin x="389" y="-6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BBE32-1E64-4788-B6D9-7E3C90C01237}" type="datetimeFigureOut">
              <a:t>9/28/2025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F1E70C-2E18-4DA7-922B-0571778FDAD1}" type="slidenum">
              <a:t>‹#›</a:t>
            </a:fld>
            <a:endParaRPr lang="en-US"/>
          </a:p>
        </p:txBody>
      </p:sp>
    </p:spTree>
    <p:extLst>
      <p:ext uri="{BB962C8B-B14F-4D97-AF65-F5344CB8AC3E}">
        <p14:creationId xmlns:p14="http://schemas.microsoft.com/office/powerpoint/2010/main" val="1282917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Korrie</a:t>
            </a:r>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21E5A7B-BB8D-4368-A182-109669521632}"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9/28/2025 3:17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25078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9/28/2025 3:17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16802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9/28/2025 3:17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73627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CFA8B-1227-19E1-500B-9E9F228CFC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AFF918-B905-A64A-4D43-B232D3DF2A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D5BEAD-9BF4-09B9-8393-213944DC219E}"/>
              </a:ext>
            </a:extLst>
          </p:cNvPr>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a:extLst>
              <a:ext uri="{FF2B5EF4-FFF2-40B4-BE49-F238E27FC236}">
                <a16:creationId xmlns:a16="http://schemas.microsoft.com/office/drawing/2014/main" id="{978366C5-3AA2-65D8-9FED-87BA2D42DD41}"/>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FA8C953D-1878-0B64-5627-3C251F924630}"/>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A378B377-7B08-571D-5185-A25C035CF6D3}"/>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9/28/2025 9:17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4570034E-5B30-1F5E-D0A1-3D1BD70E83B9}"/>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57571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9/28/2025 3:17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44530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Korrie</a:t>
            </a:r>
            <a:endParaRPr lang="en-US"/>
          </a:p>
          <a:p>
            <a:r>
              <a:rPr lang="en-US">
                <a:cs typeface="Calibri"/>
              </a:rPr>
              <a:t>updated 7/21</a:t>
            </a:r>
            <a:endParaRPr lang="en-US"/>
          </a:p>
          <a:p>
            <a:endParaRPr lang="en-US">
              <a:cs typeface="Calibri"/>
            </a:endParaRPr>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9/28/2025 3:17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0716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emf"/><Relationship Id="rId1" Type="http://schemas.openxmlformats.org/officeDocument/2006/relationships/slideMaster" Target="../slideMasters/slideMaster2.xml"/><Relationship Id="rId4" Type="http://schemas.openxmlformats.org/officeDocument/2006/relationships/image" Target="../media/image23.png"/></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Master" Target="../slideMasters/slideMaster3.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16.jpe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2.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883802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4854710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851050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6069940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8317479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473714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1989162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24533800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27404242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41698175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6789096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26908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9332767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6424951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4149057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9530926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600092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6170770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6614786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9313775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21821355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54474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731945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321553283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6790256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40068601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 Title square photo placeholder">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D59DFF"/>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6" name="Picture Placeholder" descr="This photo is a 'placeholder' only. Drag or drop your photo here, or click and tap the center to insert a photo.">
            <a:extLst>
              <a:ext uri="{FF2B5EF4-FFF2-40B4-BE49-F238E27FC236}">
                <a16:creationId xmlns:a16="http://schemas.microsoft.com/office/drawing/2014/main" id="{DC2208ED-1531-486A-A671-D18711B4782D}"/>
              </a:ext>
            </a:extLst>
          </p:cNvPr>
          <p:cNvSpPr>
            <a:spLocks noGrp="1"/>
          </p:cNvSpPr>
          <p:nvPr>
            <p:ph type="pic" sz="quarter" idx="11" hasCustomPrompt="1"/>
          </p:nvPr>
        </p:nvSpPr>
        <p:spPr bwMode="ltGray">
          <a:xfrm>
            <a:off x="5334000" y="0"/>
            <a:ext cx="6858000" cy="6858000"/>
          </a:xfrm>
          <a:blipFill>
            <a:blip r:embed="rId3"/>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8299473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_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E518E51A-B762-46B9-8ACA-83E3830AAE76}"/>
              </a:ext>
            </a:extLst>
          </p:cNvPr>
          <p:cNvPicPr>
            <a:picLocks noChangeAspect="1"/>
          </p:cNvPicPr>
          <p:nvPr userDrawn="1"/>
        </p:nvPicPr>
        <p:blipFill>
          <a:blip r:embed="rId3"/>
          <a:srcRect/>
          <a:stretch/>
        </p:blipFill>
        <p:spPr>
          <a:xfrm>
            <a:off x="0" y="0"/>
            <a:ext cx="12191999" cy="6857998"/>
          </a:xfrm>
          <a:prstGeom prst="rect">
            <a:avLst/>
          </a:prstGeom>
        </p:spPr>
      </p:pic>
      <p:pic>
        <p:nvPicPr>
          <p:cNvPr id="8" name="Picture 7">
            <a:extLst>
              <a:ext uri="{FF2B5EF4-FFF2-40B4-BE49-F238E27FC236}">
                <a16:creationId xmlns:a16="http://schemas.microsoft.com/office/drawing/2014/main" id="{E14C85D9-4644-4CC6-A5E3-30EE1FFD160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241097" y="2917914"/>
            <a:ext cx="4023360" cy="1112711"/>
          </a:xfrm>
          <a:prstGeom prst="rect">
            <a:avLst/>
          </a:prstGeom>
        </p:spPr>
      </p:pic>
    </p:spTree>
    <p:extLst>
      <p:ext uri="{BB962C8B-B14F-4D97-AF65-F5344CB8AC3E}">
        <p14:creationId xmlns:p14="http://schemas.microsoft.com/office/powerpoint/2010/main" val="3787708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cSld name="1_Title Only without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92280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cSld name="2_Title Only with graphic">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2369883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52E43-C24A-44D1-B3B3-42A6BD52F1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10385B-4E4D-4C5E-A5E7-EEDF1DC799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0F359B-AB86-416C-83BB-68F2BE613610}"/>
              </a:ext>
            </a:extLst>
          </p:cNvPr>
          <p:cNvSpPr>
            <a:spLocks noGrp="1"/>
          </p:cNvSpPr>
          <p:nvPr>
            <p:ph type="dt" sz="half" idx="10"/>
          </p:nvPr>
        </p:nvSpPr>
        <p:spPr/>
        <p:txBody>
          <a:bodyPr/>
          <a:lstStyle/>
          <a:p>
            <a:fld id="{B8B0F8FD-A226-4DF0-8618-5FEE9341816F}" type="datetimeFigureOut">
              <a:rPr lang="en-US" smtClean="0"/>
              <a:t>9/28/2025</a:t>
            </a:fld>
            <a:endParaRPr lang="en-US"/>
          </a:p>
        </p:txBody>
      </p:sp>
      <p:sp>
        <p:nvSpPr>
          <p:cNvPr id="5" name="Footer Placeholder 4">
            <a:extLst>
              <a:ext uri="{FF2B5EF4-FFF2-40B4-BE49-F238E27FC236}">
                <a16:creationId xmlns:a16="http://schemas.microsoft.com/office/drawing/2014/main" id="{EF3B5127-B88C-42AC-83A0-62F7EA339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EEFB3-A9F1-4788-B62C-B6391352DF4A}"/>
              </a:ext>
            </a:extLst>
          </p:cNvPr>
          <p:cNvSpPr>
            <a:spLocks noGrp="1"/>
          </p:cNvSpPr>
          <p:nvPr>
            <p:ph type="sldNum" sz="quarter" idx="12"/>
          </p:nvPr>
        </p:nvSpPr>
        <p:spPr/>
        <p:txBody>
          <a:bodyPr/>
          <a:lstStyle/>
          <a:p>
            <a:fld id="{21BE6A27-90B0-4D47-A327-9B1AA4C92AD9}" type="slidenum">
              <a:rPr lang="en-US" smtClean="0"/>
              <a:t>‹#›</a:t>
            </a:fld>
            <a:endParaRPr lang="en-US"/>
          </a:p>
        </p:txBody>
      </p:sp>
    </p:spTree>
    <p:extLst>
      <p:ext uri="{BB962C8B-B14F-4D97-AF65-F5344CB8AC3E}">
        <p14:creationId xmlns:p14="http://schemas.microsoft.com/office/powerpoint/2010/main" val="3457538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15828645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8740481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103910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3_Dark Blan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F28E4C-E27A-40A5-BAD6-45C2813746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0"/>
            <a:ext cx="12192000" cy="1600200"/>
          </a:xfrm>
          <a:prstGeom prst="rect">
            <a:avLst/>
          </a:prstGeom>
        </p:spPr>
      </p:pic>
      <p:sp>
        <p:nvSpPr>
          <p:cNvPr id="3" name="Page Title">
            <a:extLst>
              <a:ext uri="{FF2B5EF4-FFF2-40B4-BE49-F238E27FC236}">
                <a16:creationId xmlns:a16="http://schemas.microsoft.com/office/drawing/2014/main" id="{B4C005E9-9A8F-4DB1-AA14-40D195F4DBC3}"/>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4" name="Section Title">
            <a:extLst>
              <a:ext uri="{FF2B5EF4-FFF2-40B4-BE49-F238E27FC236}">
                <a16:creationId xmlns:a16="http://schemas.microsoft.com/office/drawing/2014/main" id="{9737B4D6-CAC0-421C-BCC8-8F4843A360F9}"/>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
        <p:nvSpPr>
          <p:cNvPr id="6" name="Slide Number">
            <a:extLst>
              <a:ext uri="{FF2B5EF4-FFF2-40B4-BE49-F238E27FC236}">
                <a16:creationId xmlns:a16="http://schemas.microsoft.com/office/drawing/2014/main" id="{9A2C9BD1-2AEF-4337-B585-FB5DB7518E76}"/>
              </a:ext>
            </a:extLst>
          </p:cNvPr>
          <p:cNvSpPr>
            <a:spLocks noGrp="1"/>
          </p:cNvSpPr>
          <p:nvPr>
            <p:ph type="sldNum" sz="quarter" idx="12"/>
          </p:nvPr>
        </p:nvSpPr>
        <p:spPr>
          <a:xfrm>
            <a:off x="11149781" y="342900"/>
            <a:ext cx="432619" cy="236609"/>
          </a:xfrm>
          <a:prstGeom prst="rect">
            <a:avLst/>
          </a:prstGeom>
        </p:spPr>
        <p:txBody>
          <a:bodyPr lIns="0" tIns="0" rIns="0" bIns="0"/>
          <a:lstStyle>
            <a:lvl1pPr algn="r">
              <a:defRPr sz="1000">
                <a:solidFill>
                  <a:schemeClr val="bg1"/>
                </a:solidFill>
              </a:defRPr>
            </a:lvl1pPr>
          </a:lstStyle>
          <a:p>
            <a:fld id="{3F657163-B0C7-401E-8BA5-ACDF2CB567A1}" type="slidenum">
              <a:rPr lang="en-US" smtClean="0"/>
              <a:pPr/>
              <a:t>‹#›</a:t>
            </a:fld>
            <a:endParaRPr lang="en-US"/>
          </a:p>
        </p:txBody>
      </p:sp>
    </p:spTree>
    <p:extLst>
      <p:ext uri="{BB962C8B-B14F-4D97-AF65-F5344CB8AC3E}">
        <p14:creationId xmlns:p14="http://schemas.microsoft.com/office/powerpoint/2010/main" val="117802280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2_Light Text">
    <p:spTree>
      <p:nvGrpSpPr>
        <p:cNvPr id="1" name=""/>
        <p:cNvGrpSpPr/>
        <p:nvPr/>
      </p:nvGrpSpPr>
      <p:grpSpPr>
        <a:xfrm>
          <a:off x="0" y="0"/>
          <a:ext cx="0" cy="0"/>
          <a:chOff x="0" y="0"/>
          <a:chExt cx="0" cy="0"/>
        </a:xfrm>
      </p:grpSpPr>
      <p:pic>
        <p:nvPicPr>
          <p:cNvPr id="9" name="Picture 8" descr="Background pattern&#10;&#10;Description automatically generated">
            <a:extLst>
              <a:ext uri="{FF2B5EF4-FFF2-40B4-BE49-F238E27FC236}">
                <a16:creationId xmlns:a16="http://schemas.microsoft.com/office/drawing/2014/main" id="{1E899DE2-9058-42EB-B746-EF2615178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4851779" cy="6858000"/>
          </a:xfrm>
          <a:prstGeom prst="rect">
            <a:avLst/>
          </a:prstGeom>
        </p:spPr>
      </p:pic>
      <p:sp>
        <p:nvSpPr>
          <p:cNvPr id="12" name="Legal">
            <a:extLst>
              <a:ext uri="{FF2B5EF4-FFF2-40B4-BE49-F238E27FC236}">
                <a16:creationId xmlns:a16="http://schemas.microsoft.com/office/drawing/2014/main" id="{2A69C948-7312-4669-917C-EFA5A062893B}"/>
              </a:ext>
            </a:extLst>
          </p:cNvPr>
          <p:cNvSpPr txBox="1"/>
          <p:nvPr/>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solidFill>
                  <a:schemeClr val="bg1"/>
                </a:solidFill>
                <a:latin typeface="+mj-lt"/>
              </a:rPr>
              <a:t>© COPYRIGHT MICROSOFT CORPORATION. ALL RIGHTS RESERVED.</a:t>
            </a:r>
          </a:p>
        </p:txBody>
      </p:sp>
      <p:sp>
        <p:nvSpPr>
          <p:cNvPr id="15" name="Page Title">
            <a:extLst>
              <a:ext uri="{FF2B5EF4-FFF2-40B4-BE49-F238E27FC236}">
                <a16:creationId xmlns:a16="http://schemas.microsoft.com/office/drawing/2014/main" id="{52017163-3187-4026-8E69-DF296273B501}"/>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19" name="Section Title">
            <a:extLst>
              <a:ext uri="{FF2B5EF4-FFF2-40B4-BE49-F238E27FC236}">
                <a16:creationId xmlns:a16="http://schemas.microsoft.com/office/drawing/2014/main" id="{10C69405-C50E-41E2-B25B-497C9F063D3B}"/>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Tree>
    <p:extLst>
      <p:ext uri="{BB962C8B-B14F-4D97-AF65-F5344CB8AC3E}">
        <p14:creationId xmlns:p14="http://schemas.microsoft.com/office/powerpoint/2010/main" val="310715868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1584">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matchingName="3_Dark Blank">
  <p:cSld name="4_Dark Blank">
    <p:spTree>
      <p:nvGrpSpPr>
        <p:cNvPr id="1" name="Shape 16"/>
        <p:cNvGrpSpPr/>
        <p:nvPr/>
      </p:nvGrpSpPr>
      <p:grpSpPr>
        <a:xfrm>
          <a:off x="0" y="0"/>
          <a:ext cx="0" cy="0"/>
          <a:chOff x="0" y="0"/>
          <a:chExt cx="0" cy="0"/>
        </a:xfrm>
      </p:grpSpPr>
      <p:pic>
        <p:nvPicPr>
          <p:cNvPr id="17" name="Google Shape;17;p13"/>
          <p:cNvPicPr preferRelativeResize="0"/>
          <p:nvPr/>
        </p:nvPicPr>
        <p:blipFill rotWithShape="1">
          <a:blip r:embed="rId2">
            <a:alphaModFix/>
          </a:blip>
          <a:srcRect/>
          <a:stretch/>
        </p:blipFill>
        <p:spPr>
          <a:xfrm>
            <a:off x="0" y="0"/>
            <a:ext cx="12192000" cy="1600200"/>
          </a:xfrm>
          <a:prstGeom prst="rect">
            <a:avLst/>
          </a:prstGeom>
          <a:noFill/>
          <a:ln>
            <a:noFill/>
          </a:ln>
        </p:spPr>
      </p:pic>
      <p:sp>
        <p:nvSpPr>
          <p:cNvPr id="18" name="Google Shape;18;p13"/>
          <p:cNvSpPr txBox="1">
            <a:spLocks noGrp="1"/>
          </p:cNvSpPr>
          <p:nvPr>
            <p:ph type="body" idx="1"/>
          </p:nvPr>
        </p:nvSpPr>
        <p:spPr>
          <a:xfrm>
            <a:off x="609601" y="685800"/>
            <a:ext cx="3643314" cy="236609"/>
          </a:xfrm>
          <a:prstGeom prst="rect">
            <a:avLst/>
          </a:prstGeom>
          <a:noFill/>
          <a:ln>
            <a:noFill/>
          </a:ln>
        </p:spPr>
        <p:txBody>
          <a:bodyPr spcFirstLastPara="1" wrap="square" lIns="0" tIns="45700" rIns="0" bIns="45700" anchor="t" anchorCtr="0">
            <a:noAutofit/>
          </a:bodyPr>
          <a:lstStyle>
            <a:lvl1pPr marL="457200" lvl="0" indent="-365760" algn="l">
              <a:lnSpc>
                <a:spcPct val="90000"/>
              </a:lnSpc>
              <a:spcBef>
                <a:spcPts val="1000"/>
              </a:spcBef>
              <a:spcAft>
                <a:spcPts val="0"/>
              </a:spcAft>
              <a:buClr>
                <a:schemeClr val="lt1"/>
              </a:buClr>
              <a:buSzPts val="2160"/>
              <a:buChar char="•"/>
              <a:defRPr sz="2400">
                <a:solidFill>
                  <a:schemeClr val="lt1"/>
                </a:solidFill>
                <a:latin typeface="Quattrocento Sans"/>
                <a:ea typeface="Quattrocento Sans"/>
                <a:cs typeface="Quattrocento Sans"/>
                <a:sym typeface="Quattrocento Sans"/>
              </a:defRPr>
            </a:lvl1pPr>
            <a:lvl2pPr marL="914400" lvl="1" indent="-331469" algn="l">
              <a:lnSpc>
                <a:spcPct val="90000"/>
              </a:lnSpc>
              <a:spcBef>
                <a:spcPts val="500"/>
              </a:spcBef>
              <a:spcAft>
                <a:spcPts val="0"/>
              </a:spcAft>
              <a:buClr>
                <a:schemeClr val="dk1"/>
              </a:buClr>
              <a:buSzPts val="1620"/>
              <a:buChar char="•"/>
              <a:defRPr/>
            </a:lvl2pPr>
            <a:lvl3pPr marL="1371600" lvl="2" indent="-331469" algn="l">
              <a:lnSpc>
                <a:spcPct val="90000"/>
              </a:lnSpc>
              <a:spcBef>
                <a:spcPts val="500"/>
              </a:spcBef>
              <a:spcAft>
                <a:spcPts val="0"/>
              </a:spcAft>
              <a:buClr>
                <a:schemeClr val="dk1"/>
              </a:buClr>
              <a:buSzPts val="1620"/>
              <a:buChar char="•"/>
              <a:defRPr/>
            </a:lvl3pPr>
            <a:lvl4pPr marL="1828800" lvl="3" indent="-331469" algn="l">
              <a:lnSpc>
                <a:spcPct val="90000"/>
              </a:lnSpc>
              <a:spcBef>
                <a:spcPts val="500"/>
              </a:spcBef>
              <a:spcAft>
                <a:spcPts val="0"/>
              </a:spcAft>
              <a:buClr>
                <a:schemeClr val="dk1"/>
              </a:buClr>
              <a:buSzPts val="1620"/>
              <a:buChar char="•"/>
              <a:defRPr/>
            </a:lvl4pPr>
            <a:lvl5pPr marL="2286000" lvl="4" indent="-331470" algn="l">
              <a:lnSpc>
                <a:spcPct val="90000"/>
              </a:lnSpc>
              <a:spcBef>
                <a:spcPts val="500"/>
              </a:spcBef>
              <a:spcAft>
                <a:spcPts val="0"/>
              </a:spcAft>
              <a:buClr>
                <a:schemeClr val="dk1"/>
              </a:buClr>
              <a:buSzPts val="16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13"/>
          <p:cNvSpPr txBox="1">
            <a:spLocks noGrp="1"/>
          </p:cNvSpPr>
          <p:nvPr>
            <p:ph type="body" idx="2"/>
          </p:nvPr>
        </p:nvSpPr>
        <p:spPr>
          <a:xfrm>
            <a:off x="609600" y="342900"/>
            <a:ext cx="3643314" cy="236609"/>
          </a:xfrm>
          <a:prstGeom prst="rect">
            <a:avLst/>
          </a:prstGeom>
          <a:noFill/>
          <a:ln>
            <a:noFill/>
          </a:ln>
        </p:spPr>
        <p:txBody>
          <a:bodyPr spcFirstLastPara="1" wrap="square" lIns="0" tIns="45700" rIns="0" bIns="45700" anchor="t" anchorCtr="0">
            <a:normAutofit/>
          </a:bodyPr>
          <a:lstStyle>
            <a:lvl1pPr marL="457200" lvl="0" indent="-285750" algn="l">
              <a:lnSpc>
                <a:spcPct val="90000"/>
              </a:lnSpc>
              <a:spcBef>
                <a:spcPts val="1000"/>
              </a:spcBef>
              <a:spcAft>
                <a:spcPts val="0"/>
              </a:spcAft>
              <a:buClr>
                <a:schemeClr val="lt1"/>
              </a:buClr>
              <a:buSzPts val="900"/>
              <a:buChar char="•"/>
              <a:defRPr sz="1000">
                <a:solidFill>
                  <a:schemeClr val="lt1"/>
                </a:solidFill>
                <a:latin typeface="Quattrocento Sans"/>
                <a:ea typeface="Quattrocento Sans"/>
                <a:cs typeface="Quattrocento Sans"/>
                <a:sym typeface="Quattrocento Sans"/>
              </a:defRPr>
            </a:lvl1pPr>
            <a:lvl2pPr marL="914400" lvl="1" indent="-331469" algn="l">
              <a:lnSpc>
                <a:spcPct val="90000"/>
              </a:lnSpc>
              <a:spcBef>
                <a:spcPts val="500"/>
              </a:spcBef>
              <a:spcAft>
                <a:spcPts val="0"/>
              </a:spcAft>
              <a:buClr>
                <a:schemeClr val="dk1"/>
              </a:buClr>
              <a:buSzPts val="1620"/>
              <a:buChar char="•"/>
              <a:defRPr/>
            </a:lvl2pPr>
            <a:lvl3pPr marL="1371600" lvl="2" indent="-331469" algn="l">
              <a:lnSpc>
                <a:spcPct val="90000"/>
              </a:lnSpc>
              <a:spcBef>
                <a:spcPts val="500"/>
              </a:spcBef>
              <a:spcAft>
                <a:spcPts val="0"/>
              </a:spcAft>
              <a:buClr>
                <a:schemeClr val="dk1"/>
              </a:buClr>
              <a:buSzPts val="1620"/>
              <a:buChar char="•"/>
              <a:defRPr/>
            </a:lvl3pPr>
            <a:lvl4pPr marL="1828800" lvl="3" indent="-331469" algn="l">
              <a:lnSpc>
                <a:spcPct val="90000"/>
              </a:lnSpc>
              <a:spcBef>
                <a:spcPts val="500"/>
              </a:spcBef>
              <a:spcAft>
                <a:spcPts val="0"/>
              </a:spcAft>
              <a:buClr>
                <a:schemeClr val="dk1"/>
              </a:buClr>
              <a:buSzPts val="1620"/>
              <a:buChar char="•"/>
              <a:defRPr/>
            </a:lvl4pPr>
            <a:lvl5pPr marL="2286000" lvl="4" indent="-331470" algn="l">
              <a:lnSpc>
                <a:spcPct val="90000"/>
              </a:lnSpc>
              <a:spcBef>
                <a:spcPts val="500"/>
              </a:spcBef>
              <a:spcAft>
                <a:spcPts val="0"/>
              </a:spcAft>
              <a:buClr>
                <a:schemeClr val="dk1"/>
              </a:buClr>
              <a:buSzPts val="162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3"/>
          <p:cNvSpPr txBox="1">
            <a:spLocks noGrp="1"/>
          </p:cNvSpPr>
          <p:nvPr>
            <p:ph type="sldNum" idx="12"/>
          </p:nvPr>
        </p:nvSpPr>
        <p:spPr>
          <a:xfrm>
            <a:off x="11149781" y="342900"/>
            <a:ext cx="432619" cy="236609"/>
          </a:xfrm>
          <a:prstGeom prst="rect">
            <a:avLst/>
          </a:prstGeom>
          <a:noFill/>
          <a:ln>
            <a:noFill/>
          </a:ln>
        </p:spPr>
        <p:txBody>
          <a:bodyPr spcFirstLastPara="1" wrap="square" lIns="0" tIns="0" rIns="0" bIns="0" anchor="t"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10475292"/>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Blank page title long text">
    <p:spTree>
      <p:nvGrpSpPr>
        <p:cNvPr id="1" name=""/>
        <p:cNvGrpSpPr/>
        <p:nvPr/>
      </p:nvGrpSpPr>
      <p:grpSpPr>
        <a:xfrm>
          <a:off x="0" y="0"/>
          <a:ext cx="0" cy="0"/>
          <a:chOff x="0" y="0"/>
          <a:chExt cx="0" cy="0"/>
        </a:xfrm>
      </p:grpSpPr>
      <p:sp>
        <p:nvSpPr>
          <p:cNvPr id="8" name="Section Title">
            <a:extLst>
              <a:ext uri="{FF2B5EF4-FFF2-40B4-BE49-F238E27FC236}">
                <a16:creationId xmlns:a16="http://schemas.microsoft.com/office/drawing/2014/main" id="{41602295-92E6-4999-B91A-0DA68D46237E}"/>
              </a:ext>
            </a:extLst>
          </p:cNvPr>
          <p:cNvSpPr>
            <a:spLocks noGrp="1"/>
          </p:cNvSpPr>
          <p:nvPr>
            <p:ph type="body" sz="quarter" idx="13" hasCustomPrompt="1"/>
          </p:nvPr>
        </p:nvSpPr>
        <p:spPr>
          <a:xfrm>
            <a:off x="609600" y="342900"/>
            <a:ext cx="3643314" cy="236609"/>
          </a:xfrm>
        </p:spPr>
        <p:txBody>
          <a:bodyPr>
            <a:noAutofit/>
          </a:bodyPr>
          <a:lstStyle>
            <a:lvl1pPr>
              <a:defRPr sz="1000">
                <a:latin typeface="+mj-lt"/>
              </a:defRPr>
            </a:lvl1pPr>
          </a:lstStyle>
          <a:p>
            <a:pPr lvl="0"/>
            <a:r>
              <a:rPr lang="en-US" dirty="0"/>
              <a:t>SECTION</a:t>
            </a:r>
          </a:p>
        </p:txBody>
      </p:sp>
      <p:sp>
        <p:nvSpPr>
          <p:cNvPr id="11" name="Page Title">
            <a:extLst>
              <a:ext uri="{FF2B5EF4-FFF2-40B4-BE49-F238E27FC236}">
                <a16:creationId xmlns:a16="http://schemas.microsoft.com/office/drawing/2014/main" id="{5C44B510-FE46-4A9B-BD0F-3BAC004384A9}"/>
              </a:ext>
            </a:extLst>
          </p:cNvPr>
          <p:cNvSpPr>
            <a:spLocks noGrp="1"/>
          </p:cNvSpPr>
          <p:nvPr>
            <p:ph type="body" sz="quarter" idx="14" hasCustomPrompt="1"/>
          </p:nvPr>
        </p:nvSpPr>
        <p:spPr>
          <a:xfrm>
            <a:off x="609601" y="685800"/>
            <a:ext cx="3643314" cy="236609"/>
          </a:xfrm>
        </p:spPr>
        <p:txBody>
          <a:bodyPr>
            <a:noAutofit/>
          </a:bodyPr>
          <a:lstStyle>
            <a:lvl1pPr>
              <a:defRPr sz="2400">
                <a:latin typeface="+mj-lt"/>
              </a:defRPr>
            </a:lvl1pPr>
          </a:lstStyle>
          <a:p>
            <a:pPr lvl="0"/>
            <a:r>
              <a:rPr lang="en-US" dirty="0"/>
              <a:t>Page title</a:t>
            </a:r>
          </a:p>
        </p:txBody>
      </p:sp>
      <p:sp>
        <p:nvSpPr>
          <p:cNvPr id="16" name="Body Copy">
            <a:extLst>
              <a:ext uri="{FF2B5EF4-FFF2-40B4-BE49-F238E27FC236}">
                <a16:creationId xmlns:a16="http://schemas.microsoft.com/office/drawing/2014/main" id="{1CA9DAFC-B9CE-47D3-B65D-6766DA58AC8A}"/>
              </a:ext>
            </a:extLst>
          </p:cNvPr>
          <p:cNvSpPr>
            <a:spLocks noGrp="1"/>
          </p:cNvSpPr>
          <p:nvPr>
            <p:ph type="body" sz="quarter" idx="15" hasCustomPrompt="1"/>
          </p:nvPr>
        </p:nvSpPr>
        <p:spPr>
          <a:xfrm>
            <a:off x="609600" y="1208086"/>
            <a:ext cx="3643314" cy="3130552"/>
          </a:xfrm>
        </p:spPr>
        <p:txBody>
          <a:bodyPr>
            <a:noAutofit/>
          </a:bodyPr>
          <a:lstStyle>
            <a:lvl1pPr>
              <a:lnSpc>
                <a:spcPts val="1200"/>
              </a:lnSpc>
              <a:spcBef>
                <a:spcPts val="600"/>
              </a:spcBef>
              <a:defRPr sz="800">
                <a:latin typeface="+mn-lt"/>
              </a:defRPr>
            </a:lvl1pPr>
          </a:lstStyle>
          <a:p>
            <a:pPr lvl="0"/>
            <a:r>
              <a:rPr lang="en-US" dirty="0"/>
              <a:t>Text</a:t>
            </a:r>
          </a:p>
        </p:txBody>
      </p:sp>
      <p:sp>
        <p:nvSpPr>
          <p:cNvPr id="6" name="Slide Number">
            <a:extLst>
              <a:ext uri="{FF2B5EF4-FFF2-40B4-BE49-F238E27FC236}">
                <a16:creationId xmlns:a16="http://schemas.microsoft.com/office/drawing/2014/main" id="{C0E990D9-2E36-4298-A5A8-D927455E276D}"/>
              </a:ext>
            </a:extLst>
          </p:cNvPr>
          <p:cNvSpPr>
            <a:spLocks noGrp="1"/>
          </p:cNvSpPr>
          <p:nvPr>
            <p:ph type="sldNum" sz="quarter" idx="12"/>
          </p:nvPr>
        </p:nvSpPr>
        <p:spPr/>
        <p:txBody>
          <a:bodyPr/>
          <a:lstStyle/>
          <a:p>
            <a:fld id="{3F657163-B0C7-401E-8BA5-ACDF2CB567A1}" type="slidenum">
              <a:rPr lang="en-US" smtClean="0"/>
              <a:t>‹#›</a:t>
            </a:fld>
            <a:endParaRPr lang="en-US"/>
          </a:p>
        </p:txBody>
      </p:sp>
    </p:spTree>
    <p:extLst>
      <p:ext uri="{BB962C8B-B14F-4D97-AF65-F5344CB8AC3E}">
        <p14:creationId xmlns:p14="http://schemas.microsoft.com/office/powerpoint/2010/main" val="55251247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userDrawn="1">
  <p:cSld name="Dark Gray">
    <p:bg>
      <p:bgPr>
        <a:solidFill>
          <a:schemeClr val="accent6"/>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ED9482-1F17-DD4C-B78E-C4199CFE9A5C}"/>
              </a:ext>
            </a:extLst>
          </p:cNvPr>
          <p:cNvSpPr txBox="1"/>
          <p:nvPr userDrawn="1"/>
        </p:nvSpPr>
        <p:spPr>
          <a:xfrm>
            <a:off x="5358809" y="8931349"/>
            <a:ext cx="184731" cy="369332"/>
          </a:xfrm>
          <a:prstGeom prst="rect">
            <a:avLst/>
          </a:prstGeom>
          <a:noFill/>
        </p:spPr>
        <p:txBody>
          <a:bodyPr wrap="none" rtlCol="0">
            <a:spAutoFit/>
          </a:bodyPr>
          <a:lstStyle/>
          <a:p>
            <a:endParaRPr lang="en-US" dirty="0"/>
          </a:p>
        </p:txBody>
      </p:sp>
      <p:sp>
        <p:nvSpPr>
          <p:cNvPr id="2" name="Text Box 3" descr="This is a copyright notice that should be included on the final slide.">
            <a:extLst>
              <a:ext uri="{FF2B5EF4-FFF2-40B4-BE49-F238E27FC236}">
                <a16:creationId xmlns:a16="http://schemas.microsoft.com/office/drawing/2014/main" id="{87B6FE4F-141E-ED41-B67A-506354547DFF}"/>
              </a:ext>
            </a:extLst>
          </p:cNvPr>
          <p:cNvSpPr txBox="1">
            <a:spLocks noChangeArrowheads="1"/>
          </p:cNvSpPr>
          <p:nvPr userDrawn="1"/>
        </p:nvSpPr>
        <p:spPr bwMode="blackWhite">
          <a:xfrm>
            <a:off x="160130" y="663839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sp>
        <p:nvSpPr>
          <p:cNvPr id="5" name="Title 4">
            <a:extLst>
              <a:ext uri="{FF2B5EF4-FFF2-40B4-BE49-F238E27FC236}">
                <a16:creationId xmlns:a16="http://schemas.microsoft.com/office/drawing/2014/main" id="{AD749865-B90B-46D4-A353-C92C39E706EA}"/>
              </a:ext>
            </a:extLst>
          </p:cNvPr>
          <p:cNvSpPr>
            <a:spLocks noGrp="1"/>
          </p:cNvSpPr>
          <p:nvPr>
            <p:ph type="title" hasCustomPrompt="1"/>
          </p:nvPr>
        </p:nvSpPr>
        <p:spPr/>
        <p:txBody>
          <a:bodyPr/>
          <a:lstStyle>
            <a:lvl1pPr>
              <a:defRPr>
                <a:solidFill>
                  <a:schemeClr val="bg1"/>
                </a:solidFill>
              </a:defRPr>
            </a:lvl1pPr>
          </a:lstStyle>
          <a:p>
            <a:r>
              <a:rPr lang="en-US"/>
              <a:t>Header</a:t>
            </a:r>
            <a:endParaRPr lang="en-IN"/>
          </a:p>
        </p:txBody>
      </p:sp>
    </p:spTree>
    <p:extLst>
      <p:ext uri="{BB962C8B-B14F-4D97-AF65-F5344CB8AC3E}">
        <p14:creationId xmlns:p14="http://schemas.microsoft.com/office/powerpoint/2010/main" val="209822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White">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ED9482-1F17-DD4C-B78E-C4199CFE9A5C}"/>
              </a:ext>
            </a:extLst>
          </p:cNvPr>
          <p:cNvSpPr txBox="1"/>
          <p:nvPr userDrawn="1"/>
        </p:nvSpPr>
        <p:spPr>
          <a:xfrm>
            <a:off x="5358809" y="8931349"/>
            <a:ext cx="184731" cy="369332"/>
          </a:xfrm>
          <a:prstGeom prst="rect">
            <a:avLst/>
          </a:prstGeom>
          <a:noFill/>
        </p:spPr>
        <p:txBody>
          <a:bodyPr wrap="none" rtlCol="0">
            <a:spAutoFit/>
          </a:bodyPr>
          <a:lstStyle/>
          <a:p>
            <a:endParaRPr lang="en-US" dirty="0"/>
          </a:p>
        </p:txBody>
      </p:sp>
      <p:sp>
        <p:nvSpPr>
          <p:cNvPr id="2" name="Text Box 3" descr="This is a copyright notice that should be included on the final slide.">
            <a:extLst>
              <a:ext uri="{FF2B5EF4-FFF2-40B4-BE49-F238E27FC236}">
                <a16:creationId xmlns:a16="http://schemas.microsoft.com/office/drawing/2014/main" id="{F0622973-87C0-604F-BC65-1AB562AA7232}"/>
              </a:ext>
            </a:extLst>
          </p:cNvPr>
          <p:cNvSpPr txBox="1">
            <a:spLocks noChangeArrowheads="1"/>
          </p:cNvSpPr>
          <p:nvPr userDrawn="1"/>
        </p:nvSpPr>
        <p:spPr bwMode="blackWhite">
          <a:xfrm>
            <a:off x="160130" y="6638394"/>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lumMod val="50000"/>
                    <a:lumOff val="50000"/>
                  </a:schemeClr>
                </a:solidFill>
                <a:cs typeface="Segoe UI" pitchFamily="34" charset="0"/>
              </a:rPr>
              <a:t>© Copyright Microsoft Corporation. All rights reserved. </a:t>
            </a:r>
          </a:p>
        </p:txBody>
      </p:sp>
      <p:sp>
        <p:nvSpPr>
          <p:cNvPr id="5" name="Title 4">
            <a:extLst>
              <a:ext uri="{FF2B5EF4-FFF2-40B4-BE49-F238E27FC236}">
                <a16:creationId xmlns:a16="http://schemas.microsoft.com/office/drawing/2014/main" id="{3D52D5A2-A4E2-424F-B1E6-4C6A5A6222F5}"/>
              </a:ext>
            </a:extLst>
          </p:cNvPr>
          <p:cNvSpPr>
            <a:spLocks noGrp="1"/>
          </p:cNvSpPr>
          <p:nvPr>
            <p:ph type="title" hasCustomPrompt="1"/>
          </p:nvPr>
        </p:nvSpPr>
        <p:spPr/>
        <p:txBody>
          <a:bodyPr/>
          <a:lstStyle/>
          <a:p>
            <a:r>
              <a:rPr lang="en-US"/>
              <a:t>Header</a:t>
            </a:r>
            <a:endParaRPr lang="en-IN"/>
          </a:p>
        </p:txBody>
      </p:sp>
    </p:spTree>
    <p:extLst>
      <p:ext uri="{BB962C8B-B14F-4D97-AF65-F5344CB8AC3E}">
        <p14:creationId xmlns:p14="http://schemas.microsoft.com/office/powerpoint/2010/main" val="2023935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userDrawn="1">
  <p:cSld name="3_Dark Blank">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F28E4C-E27A-40A5-BAD6-45C2813746A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1600200"/>
          </a:xfrm>
          <a:prstGeom prst="rect">
            <a:avLst/>
          </a:prstGeom>
        </p:spPr>
      </p:pic>
      <p:sp>
        <p:nvSpPr>
          <p:cNvPr id="3" name="Page Title">
            <a:extLst>
              <a:ext uri="{FF2B5EF4-FFF2-40B4-BE49-F238E27FC236}">
                <a16:creationId xmlns:a16="http://schemas.microsoft.com/office/drawing/2014/main" id="{B4C005E9-9A8F-4DB1-AA14-40D195F4DBC3}"/>
              </a:ext>
            </a:extLst>
          </p:cNvPr>
          <p:cNvSpPr>
            <a:spLocks noGrp="1"/>
          </p:cNvSpPr>
          <p:nvPr>
            <p:ph type="body" sz="quarter" idx="14" hasCustomPrompt="1"/>
          </p:nvPr>
        </p:nvSpPr>
        <p:spPr>
          <a:xfrm>
            <a:off x="609601" y="685800"/>
            <a:ext cx="3643314" cy="236609"/>
          </a:xfrm>
        </p:spPr>
        <p:txBody>
          <a:bodyPr>
            <a:noAutofit/>
          </a:bodyPr>
          <a:lstStyle>
            <a:lvl1pPr>
              <a:defRPr sz="2400">
                <a:solidFill>
                  <a:schemeClr val="bg1"/>
                </a:solidFill>
                <a:latin typeface="+mj-lt"/>
              </a:defRPr>
            </a:lvl1pPr>
          </a:lstStyle>
          <a:p>
            <a:pPr lvl="0"/>
            <a:r>
              <a:rPr lang="en-US"/>
              <a:t>Page title</a:t>
            </a:r>
          </a:p>
        </p:txBody>
      </p:sp>
      <p:sp>
        <p:nvSpPr>
          <p:cNvPr id="4" name="Section Title">
            <a:extLst>
              <a:ext uri="{FF2B5EF4-FFF2-40B4-BE49-F238E27FC236}">
                <a16:creationId xmlns:a16="http://schemas.microsoft.com/office/drawing/2014/main" id="{9737B4D6-CAC0-421C-BCC8-8F4843A360F9}"/>
              </a:ext>
            </a:extLst>
          </p:cNvPr>
          <p:cNvSpPr>
            <a:spLocks noGrp="1"/>
          </p:cNvSpPr>
          <p:nvPr>
            <p:ph type="body" sz="quarter" idx="13" hasCustomPrompt="1"/>
          </p:nvPr>
        </p:nvSpPr>
        <p:spPr>
          <a:xfrm>
            <a:off x="609600" y="342900"/>
            <a:ext cx="3643314" cy="236609"/>
          </a:xfrm>
        </p:spPr>
        <p:txBody>
          <a:bodyPr>
            <a:normAutofit/>
          </a:bodyPr>
          <a:lstStyle>
            <a:lvl1pPr>
              <a:defRPr sz="1000">
                <a:solidFill>
                  <a:schemeClr val="bg1"/>
                </a:solidFill>
                <a:latin typeface="+mj-lt"/>
              </a:defRPr>
            </a:lvl1pPr>
          </a:lstStyle>
          <a:p>
            <a:pPr lvl="0"/>
            <a:r>
              <a:rPr lang="en-US"/>
              <a:t>SECTION</a:t>
            </a:r>
          </a:p>
        </p:txBody>
      </p:sp>
      <p:sp>
        <p:nvSpPr>
          <p:cNvPr id="6" name="Slide Number">
            <a:extLst>
              <a:ext uri="{FF2B5EF4-FFF2-40B4-BE49-F238E27FC236}">
                <a16:creationId xmlns:a16="http://schemas.microsoft.com/office/drawing/2014/main" id="{9A2C9BD1-2AEF-4337-B585-FB5DB7518E76}"/>
              </a:ext>
            </a:extLst>
          </p:cNvPr>
          <p:cNvSpPr>
            <a:spLocks noGrp="1"/>
          </p:cNvSpPr>
          <p:nvPr>
            <p:ph type="sldNum" sz="quarter" idx="12"/>
          </p:nvPr>
        </p:nvSpPr>
        <p:spPr>
          <a:xfrm>
            <a:off x="11149781" y="342900"/>
            <a:ext cx="432619" cy="236609"/>
          </a:xfrm>
          <a:prstGeom prst="rect">
            <a:avLst/>
          </a:prstGeom>
        </p:spPr>
        <p:txBody>
          <a:bodyPr lIns="0" tIns="0" rIns="0" bIns="0"/>
          <a:lstStyle>
            <a:lvl1pPr algn="r">
              <a:defRPr sz="1000">
                <a:solidFill>
                  <a:schemeClr val="bg1"/>
                </a:solidFill>
              </a:defRPr>
            </a:lvl1pPr>
          </a:lstStyle>
          <a:p>
            <a:fld id="{3F657163-B0C7-401E-8BA5-ACDF2CB567A1}" type="slidenum">
              <a:rPr lang="en-US" smtClean="0"/>
              <a:pPr/>
              <a:t>‹#›</a:t>
            </a:fld>
            <a:endParaRPr lang="en-US"/>
          </a:p>
        </p:txBody>
      </p:sp>
    </p:spTree>
    <p:extLst>
      <p:ext uri="{BB962C8B-B14F-4D97-AF65-F5344CB8AC3E}">
        <p14:creationId xmlns:p14="http://schemas.microsoft.com/office/powerpoint/2010/main" val="3032112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28062089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449522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0300098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1536499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9347650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9501632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6948837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85663561"/>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05928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9131618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376625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159614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29696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969143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670078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552371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47132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01133546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6298793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217038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02270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0418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562365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1321099"/>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82825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76781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6697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20115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310607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74953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071722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54534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99966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12920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678405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2890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538022743"/>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77554364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10818450"/>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4323340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5032286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137808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900973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1465989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09402533"/>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4321003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575359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53227926"/>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8816680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746520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0167158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58884646"/>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0353037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9945037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765211272"/>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8563762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289680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44246729"/>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1392114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4501505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6907331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678750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39624708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06852630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33219744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740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654663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606174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249485303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155735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036381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345415116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192099936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946262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451110855"/>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387116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871192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3634454982"/>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3924311484"/>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1347237055"/>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290033648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102069985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0478700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48317201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314300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00920905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63" Type="http://schemas.openxmlformats.org/officeDocument/2006/relationships/slideLayout" Target="../slideLayouts/slideLayout74.xml"/><Relationship Id="rId68" Type="http://schemas.openxmlformats.org/officeDocument/2006/relationships/slideLayout" Target="../slideLayouts/slideLayout79.xml"/><Relationship Id="rId84" Type="http://schemas.openxmlformats.org/officeDocument/2006/relationships/slideLayout" Target="../slideLayouts/slideLayout95.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6" Type="http://schemas.openxmlformats.org/officeDocument/2006/relationships/slideLayout" Target="../slideLayouts/slideLayout2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74" Type="http://schemas.openxmlformats.org/officeDocument/2006/relationships/slideLayout" Target="../slideLayouts/slideLayout85.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5" Type="http://schemas.openxmlformats.org/officeDocument/2006/relationships/slideLayout" Target="../slideLayouts/slideLayout16.xml"/><Relationship Id="rId90" Type="http://schemas.openxmlformats.org/officeDocument/2006/relationships/slideLayout" Target="../slideLayouts/slideLayout101.xml"/><Relationship Id="rId95" Type="http://schemas.openxmlformats.org/officeDocument/2006/relationships/slideLayout" Target="../slideLayouts/slideLayout106.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64" Type="http://schemas.openxmlformats.org/officeDocument/2006/relationships/slideLayout" Target="../slideLayouts/slideLayout75.xml"/><Relationship Id="rId69" Type="http://schemas.openxmlformats.org/officeDocument/2006/relationships/slideLayout" Target="../slideLayouts/slideLayout80.xml"/><Relationship Id="rId113" Type="http://schemas.openxmlformats.org/officeDocument/2006/relationships/slideLayout" Target="../slideLayouts/slideLayout124.xml"/><Relationship Id="rId118" Type="http://schemas.openxmlformats.org/officeDocument/2006/relationships/slideLayout" Target="../slideLayouts/slideLayout129.xml"/><Relationship Id="rId80" Type="http://schemas.openxmlformats.org/officeDocument/2006/relationships/slideLayout" Target="../slideLayouts/slideLayout91.xml"/><Relationship Id="rId85" Type="http://schemas.openxmlformats.org/officeDocument/2006/relationships/slideLayout" Target="../slideLayouts/slideLayout96.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59" Type="http://schemas.openxmlformats.org/officeDocument/2006/relationships/slideLayout" Target="../slideLayouts/slideLayout70.xml"/><Relationship Id="rId103" Type="http://schemas.openxmlformats.org/officeDocument/2006/relationships/slideLayout" Target="../slideLayouts/slideLayout114.xml"/><Relationship Id="rId108" Type="http://schemas.openxmlformats.org/officeDocument/2006/relationships/slideLayout" Target="../slideLayouts/slideLayout119.xml"/><Relationship Id="rId54" Type="http://schemas.openxmlformats.org/officeDocument/2006/relationships/slideLayout" Target="../slideLayouts/slideLayout65.xml"/><Relationship Id="rId70" Type="http://schemas.openxmlformats.org/officeDocument/2006/relationships/slideLayout" Target="../slideLayouts/slideLayout81.xml"/><Relationship Id="rId75" Type="http://schemas.openxmlformats.org/officeDocument/2006/relationships/slideLayout" Target="../slideLayouts/slideLayout86.xml"/><Relationship Id="rId91" Type="http://schemas.openxmlformats.org/officeDocument/2006/relationships/slideLayout" Target="../slideLayouts/slideLayout102.xml"/><Relationship Id="rId96" Type="http://schemas.openxmlformats.org/officeDocument/2006/relationships/slideLayout" Target="../slideLayouts/slideLayout10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49" Type="http://schemas.openxmlformats.org/officeDocument/2006/relationships/slideLayout" Target="../slideLayouts/slideLayout60.xml"/><Relationship Id="rId114" Type="http://schemas.openxmlformats.org/officeDocument/2006/relationships/slideLayout" Target="../slideLayouts/slideLayout125.xml"/><Relationship Id="rId119" Type="http://schemas.openxmlformats.org/officeDocument/2006/relationships/slideLayout" Target="../slideLayouts/slideLayout130.xml"/><Relationship Id="rId44" Type="http://schemas.openxmlformats.org/officeDocument/2006/relationships/slideLayout" Target="../slideLayouts/slideLayout55.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81" Type="http://schemas.openxmlformats.org/officeDocument/2006/relationships/slideLayout" Target="../slideLayouts/slideLayout92.xml"/><Relationship Id="rId86" Type="http://schemas.openxmlformats.org/officeDocument/2006/relationships/slideLayout" Target="../slideLayouts/slideLayout97.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04" Type="http://schemas.openxmlformats.org/officeDocument/2006/relationships/slideLayout" Target="../slideLayouts/slideLayout115.xml"/><Relationship Id="rId120" Type="http://schemas.openxmlformats.org/officeDocument/2006/relationships/slideLayout" Target="../slideLayouts/slideLayout131.xml"/><Relationship Id="rId7" Type="http://schemas.openxmlformats.org/officeDocument/2006/relationships/slideLayout" Target="../slideLayouts/slideLayout18.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24" Type="http://schemas.openxmlformats.org/officeDocument/2006/relationships/slideLayout" Target="../slideLayouts/slideLayout35.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15" Type="http://schemas.openxmlformats.org/officeDocument/2006/relationships/slideLayout" Target="../slideLayouts/slideLayout126.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56" Type="http://schemas.openxmlformats.org/officeDocument/2006/relationships/slideLayout" Target="../slideLayouts/slideLayout67.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105" Type="http://schemas.openxmlformats.org/officeDocument/2006/relationships/slideLayout" Target="../slideLayouts/slideLayout116.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93" Type="http://schemas.openxmlformats.org/officeDocument/2006/relationships/slideLayout" Target="../slideLayouts/slideLayout104.xml"/><Relationship Id="rId98" Type="http://schemas.openxmlformats.org/officeDocument/2006/relationships/slideLayout" Target="../slideLayouts/slideLayout109.xml"/><Relationship Id="rId121" Type="http://schemas.openxmlformats.org/officeDocument/2006/relationships/theme" Target="../theme/theme2.xml"/><Relationship Id="rId3" Type="http://schemas.openxmlformats.org/officeDocument/2006/relationships/slideLayout" Target="../slideLayouts/slideLayout14.xml"/><Relationship Id="rId25" Type="http://schemas.openxmlformats.org/officeDocument/2006/relationships/slideLayout" Target="../slideLayouts/slideLayout36.xml"/><Relationship Id="rId46" Type="http://schemas.openxmlformats.org/officeDocument/2006/relationships/slideLayout" Target="../slideLayouts/slideLayout57.xml"/><Relationship Id="rId67" Type="http://schemas.openxmlformats.org/officeDocument/2006/relationships/slideLayout" Target="../slideLayouts/slideLayout78.xml"/><Relationship Id="rId116" Type="http://schemas.openxmlformats.org/officeDocument/2006/relationships/slideLayout" Target="../slideLayouts/slideLayout12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62" Type="http://schemas.openxmlformats.org/officeDocument/2006/relationships/slideLayout" Target="../slideLayouts/slideLayout73.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111" Type="http://schemas.openxmlformats.org/officeDocument/2006/relationships/slideLayout" Target="../slideLayouts/slideLayout122.xml"/><Relationship Id="rId15" Type="http://schemas.openxmlformats.org/officeDocument/2006/relationships/slideLayout" Target="../slideLayouts/slideLayout26.xml"/><Relationship Id="rId36" Type="http://schemas.openxmlformats.org/officeDocument/2006/relationships/slideLayout" Target="../slideLayouts/slideLayout47.xml"/><Relationship Id="rId57" Type="http://schemas.openxmlformats.org/officeDocument/2006/relationships/slideLayout" Target="../slideLayouts/slideLayout68.xml"/><Relationship Id="rId106" Type="http://schemas.openxmlformats.org/officeDocument/2006/relationships/slideLayout" Target="../slideLayouts/slideLayout117.xml"/><Relationship Id="rId10" Type="http://schemas.openxmlformats.org/officeDocument/2006/relationships/slideLayout" Target="../slideLayouts/slideLayout21.xml"/><Relationship Id="rId31" Type="http://schemas.openxmlformats.org/officeDocument/2006/relationships/slideLayout" Target="../slideLayouts/slideLayout42.xml"/><Relationship Id="rId52" Type="http://schemas.openxmlformats.org/officeDocument/2006/relationships/slideLayout" Target="../slideLayouts/slideLayout63.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122"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4.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7.xml"/><Relationship Id="rId2" Type="http://schemas.openxmlformats.org/officeDocument/2006/relationships/slideLayout" Target="../slideLayouts/slideLayout136.xml"/><Relationship Id="rId1" Type="http://schemas.openxmlformats.org/officeDocument/2006/relationships/slideLayout" Target="../slideLayouts/slideLayout135.xml"/><Relationship Id="rId5" Type="http://schemas.openxmlformats.org/officeDocument/2006/relationships/theme" Target="../theme/theme4.xml"/><Relationship Id="rId4" Type="http://schemas.openxmlformats.org/officeDocument/2006/relationships/slideLayout" Target="../slideLayouts/slideLayout1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9/28/2025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2"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
        <p:nvSpPr>
          <p:cNvPr id="6" name="TextBox 5">
            <a:extLst>
              <a:ext uri="{FF2B5EF4-FFF2-40B4-BE49-F238E27FC236}">
                <a16:creationId xmlns:a16="http://schemas.microsoft.com/office/drawing/2014/main" id="{96754196-16A9-5075-11AD-EA11106817D8}"/>
              </a:ext>
            </a:extLst>
          </p:cNvPr>
          <p:cNvSpPr txBox="1"/>
          <p:nvPr>
            <p:extLst>
              <p:ext uri="{1162E1C5-73C7-4A58-AE30-91384D911F3F}">
                <p184:classification xmlns:p184="http://schemas.microsoft.com/office/powerpoint/2018/4/main" val="ftr"/>
              </p:ext>
            </p:extLst>
          </p:nvPr>
        </p:nvSpPr>
        <p:spPr>
          <a:xfrm>
            <a:off x="0" y="6705600"/>
            <a:ext cx="1828800"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Classified as Microsoft Confidential</a:t>
            </a:r>
          </a:p>
        </p:txBody>
      </p:sp>
    </p:spTree>
    <p:extLst>
      <p:ext uri="{BB962C8B-B14F-4D97-AF65-F5344CB8AC3E}">
        <p14:creationId xmlns:p14="http://schemas.microsoft.com/office/powerpoint/2010/main" val="1565326783"/>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7" r:id="rId19"/>
    <p:sldLayoutId id="2147483808" r:id="rId20"/>
    <p:sldLayoutId id="2147483809" r:id="rId21"/>
    <p:sldLayoutId id="2147483810" r:id="rId22"/>
    <p:sldLayoutId id="2147483811" r:id="rId23"/>
    <p:sldLayoutId id="2147483812" r:id="rId24"/>
    <p:sldLayoutId id="2147483813" r:id="rId25"/>
    <p:sldLayoutId id="2147483814" r:id="rId26"/>
    <p:sldLayoutId id="2147483815" r:id="rId27"/>
    <p:sldLayoutId id="2147483816" r:id="rId28"/>
    <p:sldLayoutId id="2147483817" r:id="rId29"/>
    <p:sldLayoutId id="2147483818" r:id="rId30"/>
    <p:sldLayoutId id="2147483819" r:id="rId31"/>
    <p:sldLayoutId id="2147483820" r:id="rId32"/>
    <p:sldLayoutId id="2147483821" r:id="rId33"/>
    <p:sldLayoutId id="2147483822" r:id="rId34"/>
    <p:sldLayoutId id="2147483823" r:id="rId35"/>
    <p:sldLayoutId id="2147483824" r:id="rId36"/>
    <p:sldLayoutId id="2147483825" r:id="rId37"/>
    <p:sldLayoutId id="2147483826" r:id="rId38"/>
    <p:sldLayoutId id="2147483827" r:id="rId39"/>
    <p:sldLayoutId id="2147483828" r:id="rId40"/>
    <p:sldLayoutId id="2147483829" r:id="rId41"/>
    <p:sldLayoutId id="2147483830" r:id="rId42"/>
    <p:sldLayoutId id="2147483831" r:id="rId43"/>
    <p:sldLayoutId id="2147483832" r:id="rId44"/>
    <p:sldLayoutId id="2147483833" r:id="rId45"/>
    <p:sldLayoutId id="2147483834" r:id="rId46"/>
    <p:sldLayoutId id="2147483835" r:id="rId47"/>
    <p:sldLayoutId id="2147483836" r:id="rId48"/>
    <p:sldLayoutId id="2147483837" r:id="rId49"/>
    <p:sldLayoutId id="2147483838" r:id="rId50"/>
    <p:sldLayoutId id="2147483839" r:id="rId51"/>
    <p:sldLayoutId id="2147483840" r:id="rId52"/>
    <p:sldLayoutId id="2147483841" r:id="rId53"/>
    <p:sldLayoutId id="2147483842" r:id="rId54"/>
    <p:sldLayoutId id="2147483843" r:id="rId55"/>
    <p:sldLayoutId id="2147483844" r:id="rId56"/>
    <p:sldLayoutId id="2147483845" r:id="rId57"/>
    <p:sldLayoutId id="2147483846" r:id="rId58"/>
    <p:sldLayoutId id="2147483847" r:id="rId59"/>
    <p:sldLayoutId id="2147483848" r:id="rId60"/>
    <p:sldLayoutId id="2147483849" r:id="rId61"/>
    <p:sldLayoutId id="2147483850" r:id="rId62"/>
    <p:sldLayoutId id="2147483851" r:id="rId63"/>
    <p:sldLayoutId id="2147483852" r:id="rId64"/>
    <p:sldLayoutId id="2147483853" r:id="rId65"/>
    <p:sldLayoutId id="2147483854" r:id="rId66"/>
    <p:sldLayoutId id="2147483855" r:id="rId67"/>
    <p:sldLayoutId id="2147483856" r:id="rId68"/>
    <p:sldLayoutId id="2147483857" r:id="rId69"/>
    <p:sldLayoutId id="2147483858" r:id="rId70"/>
    <p:sldLayoutId id="2147483859" r:id="rId71"/>
    <p:sldLayoutId id="2147483860" r:id="rId72"/>
    <p:sldLayoutId id="2147483861" r:id="rId73"/>
    <p:sldLayoutId id="2147483862" r:id="rId74"/>
    <p:sldLayoutId id="2147483863" r:id="rId75"/>
    <p:sldLayoutId id="2147483864" r:id="rId76"/>
    <p:sldLayoutId id="2147483865" r:id="rId77"/>
    <p:sldLayoutId id="2147483866" r:id="rId78"/>
    <p:sldLayoutId id="2147483867" r:id="rId79"/>
    <p:sldLayoutId id="2147483868" r:id="rId80"/>
    <p:sldLayoutId id="2147483869" r:id="rId81"/>
    <p:sldLayoutId id="2147483870" r:id="rId82"/>
    <p:sldLayoutId id="2147483871" r:id="rId83"/>
    <p:sldLayoutId id="2147483872" r:id="rId84"/>
    <p:sldLayoutId id="2147483873" r:id="rId85"/>
    <p:sldLayoutId id="2147483874" r:id="rId86"/>
    <p:sldLayoutId id="2147483875" r:id="rId87"/>
    <p:sldLayoutId id="2147483876" r:id="rId88"/>
    <p:sldLayoutId id="2147483877" r:id="rId89"/>
    <p:sldLayoutId id="2147483878" r:id="rId90"/>
    <p:sldLayoutId id="2147483879" r:id="rId91"/>
    <p:sldLayoutId id="2147483880" r:id="rId92"/>
    <p:sldLayoutId id="2147483881" r:id="rId93"/>
    <p:sldLayoutId id="2147483882" r:id="rId94"/>
    <p:sldLayoutId id="2147483883" r:id="rId95"/>
    <p:sldLayoutId id="2147483884" r:id="rId96"/>
    <p:sldLayoutId id="2147483885" r:id="rId97"/>
    <p:sldLayoutId id="2147483886" r:id="rId98"/>
    <p:sldLayoutId id="2147483887" r:id="rId99"/>
    <p:sldLayoutId id="2147483888" r:id="rId100"/>
    <p:sldLayoutId id="2147483889" r:id="rId101"/>
    <p:sldLayoutId id="2147483890" r:id="rId102"/>
    <p:sldLayoutId id="2147483891" r:id="rId103"/>
    <p:sldLayoutId id="2147483892" r:id="rId104"/>
    <p:sldLayoutId id="2147483893" r:id="rId105"/>
    <p:sldLayoutId id="2147483894" r:id="rId106"/>
    <p:sldLayoutId id="2147483895" r:id="rId107"/>
    <p:sldLayoutId id="2147483896" r:id="rId108"/>
    <p:sldLayoutId id="2147483897" r:id="rId109"/>
    <p:sldLayoutId id="2147483898" r:id="rId110"/>
    <p:sldLayoutId id="2147483899" r:id="rId111"/>
    <p:sldLayoutId id="2147483900" r:id="rId112"/>
    <p:sldLayoutId id="2147483901" r:id="rId113"/>
    <p:sldLayoutId id="2147483902" r:id="rId114"/>
    <p:sldLayoutId id="2147485399" r:id="rId115"/>
    <p:sldLayoutId id="2147485517" r:id="rId116"/>
    <p:sldLayoutId id="2147485518" r:id="rId117"/>
    <p:sldLayoutId id="2147485400" r:id="rId118"/>
    <p:sldLayoutId id="2147485516" r:id="rId119"/>
    <p:sldLayoutId id="2147485703" r:id="rId12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936EA349-0283-4B7A-9F49-B62637042B63}"/>
              </a:ext>
            </a:extLst>
          </p:cNvPr>
          <p:cNvSpPr>
            <a:spLocks noGrp="1"/>
          </p:cNvSpPr>
          <p:nvPr>
            <p:ph type="title"/>
          </p:nvPr>
        </p:nvSpPr>
        <p:spPr>
          <a:xfrm>
            <a:off x="619828" y="685801"/>
            <a:ext cx="10962572" cy="340706"/>
          </a:xfrm>
          <a:prstGeom prst="rect">
            <a:avLst/>
          </a:prstGeom>
        </p:spPr>
        <p:txBody>
          <a:bodyPr vert="horz" lIns="0" tIns="0" rIns="0" bIns="0" rtlCol="0" anchor="t" anchorCtr="0">
            <a:normAutofit/>
          </a:bodyPr>
          <a:lstStyle/>
          <a:p>
            <a:r>
              <a:rPr lang="en-US"/>
              <a:t>Click to edit Master title style</a:t>
            </a:r>
          </a:p>
        </p:txBody>
      </p:sp>
      <p:sp>
        <p:nvSpPr>
          <p:cNvPr id="3" name="Text Placeholder">
            <a:extLst>
              <a:ext uri="{FF2B5EF4-FFF2-40B4-BE49-F238E27FC236}">
                <a16:creationId xmlns:a16="http://schemas.microsoft.com/office/drawing/2014/main" id="{F77E2D79-950D-44C0-A924-8DBE928B49F9}"/>
              </a:ext>
            </a:extLst>
          </p:cNvPr>
          <p:cNvSpPr>
            <a:spLocks noGrp="1"/>
          </p:cNvSpPr>
          <p:nvPr>
            <p:ph type="body" idx="1"/>
          </p:nvPr>
        </p:nvSpPr>
        <p:spPr>
          <a:xfrm>
            <a:off x="619828" y="1607870"/>
            <a:ext cx="10962572" cy="4564329"/>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a:extLst>
              <a:ext uri="{FF2B5EF4-FFF2-40B4-BE49-F238E27FC236}">
                <a16:creationId xmlns:a16="http://schemas.microsoft.com/office/drawing/2014/main" id="{E582C0F8-90FF-42D0-92C7-B0D38DF9A76F}"/>
              </a:ext>
            </a:extLst>
          </p:cNvPr>
          <p:cNvSpPr>
            <a:spLocks noGrp="1"/>
          </p:cNvSpPr>
          <p:nvPr>
            <p:ph type="sldNum" sz="quarter" idx="4"/>
          </p:nvPr>
        </p:nvSpPr>
        <p:spPr>
          <a:xfrm>
            <a:off x="11149781" y="342900"/>
            <a:ext cx="432619" cy="236609"/>
          </a:xfrm>
          <a:prstGeom prst="rect">
            <a:avLst/>
          </a:prstGeom>
        </p:spPr>
        <p:txBody>
          <a:bodyPr vert="horz" lIns="0" tIns="0" rIns="0" bIns="0" rtlCol="0" anchor="t" anchorCtr="0"/>
          <a:lstStyle>
            <a:lvl1pPr algn="r">
              <a:defRPr sz="1000">
                <a:solidFill>
                  <a:schemeClr val="tx1"/>
                </a:solidFill>
                <a:latin typeface="+mj-lt"/>
              </a:defRPr>
            </a:lvl1pPr>
          </a:lstStyle>
          <a:p>
            <a:fld id="{3F657163-B0C7-401E-8BA5-ACDF2CB567A1}" type="slidenum">
              <a:rPr lang="en-US" smtClean="0"/>
              <a:pPr/>
              <a:t>‹#›</a:t>
            </a:fld>
            <a:endParaRPr lang="en-US"/>
          </a:p>
        </p:txBody>
      </p:sp>
      <p:sp>
        <p:nvSpPr>
          <p:cNvPr id="11" name="Legal">
            <a:extLst>
              <a:ext uri="{FF2B5EF4-FFF2-40B4-BE49-F238E27FC236}">
                <a16:creationId xmlns:a16="http://schemas.microsoft.com/office/drawing/2014/main" id="{FA926A39-1615-46C2-9892-9AEB1D164C9B}"/>
              </a:ext>
            </a:extLst>
          </p:cNvPr>
          <p:cNvSpPr txBox="1"/>
          <p:nvPr/>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a:latin typeface="+mj-lt"/>
              </a:rPr>
              <a:t>© COPYRIGHT MICROSOFT CORPORATION. ALL RIGHTS RESERVED.</a:t>
            </a:r>
          </a:p>
        </p:txBody>
      </p:sp>
    </p:spTree>
    <p:extLst>
      <p:ext uri="{BB962C8B-B14F-4D97-AF65-F5344CB8AC3E}">
        <p14:creationId xmlns:p14="http://schemas.microsoft.com/office/powerpoint/2010/main" val="2005825144"/>
      </p:ext>
    </p:extLst>
  </p:cSld>
  <p:clrMap bg1="lt1" tx1="dk1" bg2="lt2" tx2="dk2" accent1="accent1" accent2="accent2" accent3="accent3" accent4="accent4" accent5="accent5" accent6="accent6" hlink="hlink" folHlink="folHlink"/>
  <p:sldLayoutIdLst>
    <p:sldLayoutId id="2147486506" r:id="rId1"/>
    <p:sldLayoutId id="2147486511" r:id="rId2"/>
    <p:sldLayoutId id="2147486526"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1"/>
          </a:solidFill>
          <a:latin typeface="Segoe Pro Semibold" panose="020B07020405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Segoe Pro" panose="020B05020405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Segoe Pro" panose="020B05020405040202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Segoe Pro" panose="020B05020405040202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Pro" panose="020B05020405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Segoe Pro" panose="020B05020405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88">
          <p15:clr>
            <a:srgbClr val="F26B43"/>
          </p15:clr>
        </p15:guide>
        <p15:guide id="6" orient="horz" pos="432">
          <p15:clr>
            <a:srgbClr val="F26B43"/>
          </p15:clr>
        </p15:guide>
        <p15:guide id="7" orient="horz" pos="1008">
          <p15:clr>
            <a:srgbClr val="F26B43"/>
          </p15:clr>
        </p15:guide>
        <p15:guide id="8" orient="horz" pos="216">
          <p15:clr>
            <a:srgbClr val="F26B43"/>
          </p15:clr>
        </p15:guide>
        <p15:guide id="9" orient="horz" pos="410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936EA349-0283-4B7A-9F49-B62637042B63}"/>
              </a:ext>
            </a:extLst>
          </p:cNvPr>
          <p:cNvSpPr>
            <a:spLocks noGrp="1"/>
          </p:cNvSpPr>
          <p:nvPr>
            <p:ph type="title"/>
          </p:nvPr>
        </p:nvSpPr>
        <p:spPr>
          <a:xfrm>
            <a:off x="619828" y="685801"/>
            <a:ext cx="10962572" cy="340706"/>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a:extLst>
              <a:ext uri="{FF2B5EF4-FFF2-40B4-BE49-F238E27FC236}">
                <a16:creationId xmlns:a16="http://schemas.microsoft.com/office/drawing/2014/main" id="{F77E2D79-950D-44C0-A924-8DBE928B49F9}"/>
              </a:ext>
            </a:extLst>
          </p:cNvPr>
          <p:cNvSpPr>
            <a:spLocks noGrp="1"/>
          </p:cNvSpPr>
          <p:nvPr>
            <p:ph type="body" idx="1"/>
          </p:nvPr>
        </p:nvSpPr>
        <p:spPr>
          <a:xfrm>
            <a:off x="619828" y="1607870"/>
            <a:ext cx="10962572" cy="456432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a:extLst>
              <a:ext uri="{FF2B5EF4-FFF2-40B4-BE49-F238E27FC236}">
                <a16:creationId xmlns:a16="http://schemas.microsoft.com/office/drawing/2014/main" id="{E582C0F8-90FF-42D0-92C7-B0D38DF9A76F}"/>
              </a:ext>
            </a:extLst>
          </p:cNvPr>
          <p:cNvSpPr>
            <a:spLocks noGrp="1"/>
          </p:cNvSpPr>
          <p:nvPr>
            <p:ph type="sldNum" sz="quarter" idx="4"/>
          </p:nvPr>
        </p:nvSpPr>
        <p:spPr>
          <a:xfrm>
            <a:off x="11149781" y="342900"/>
            <a:ext cx="432619" cy="236609"/>
          </a:xfrm>
          <a:prstGeom prst="rect">
            <a:avLst/>
          </a:prstGeom>
        </p:spPr>
        <p:txBody>
          <a:bodyPr vert="horz" lIns="0" tIns="0" rIns="0" bIns="0" rtlCol="0" anchor="t" anchorCtr="0"/>
          <a:lstStyle>
            <a:lvl1pPr algn="r">
              <a:defRPr sz="1000">
                <a:solidFill>
                  <a:schemeClr val="tx1"/>
                </a:solidFill>
                <a:latin typeface="+mj-lt"/>
              </a:defRPr>
            </a:lvl1pPr>
          </a:lstStyle>
          <a:p>
            <a:fld id="{3F657163-B0C7-401E-8BA5-ACDF2CB567A1}" type="slidenum">
              <a:rPr lang="en-US" smtClean="0"/>
              <a:pPr/>
              <a:t>‹#›</a:t>
            </a:fld>
            <a:endParaRPr lang="en-US" dirty="0"/>
          </a:p>
        </p:txBody>
      </p:sp>
      <p:sp>
        <p:nvSpPr>
          <p:cNvPr id="11" name="Legal">
            <a:extLst>
              <a:ext uri="{FF2B5EF4-FFF2-40B4-BE49-F238E27FC236}">
                <a16:creationId xmlns:a16="http://schemas.microsoft.com/office/drawing/2014/main" id="{FA926A39-1615-46C2-9892-9AEB1D164C9B}"/>
              </a:ext>
            </a:extLst>
          </p:cNvPr>
          <p:cNvSpPr txBox="1"/>
          <p:nvPr userDrawn="1"/>
        </p:nvSpPr>
        <p:spPr>
          <a:xfrm>
            <a:off x="619828" y="6515100"/>
            <a:ext cx="2725749" cy="342899"/>
          </a:xfrm>
          <a:prstGeom prst="rect">
            <a:avLst/>
          </a:prstGeom>
          <a:noFill/>
        </p:spPr>
        <p:txBody>
          <a:bodyPr wrap="square" lIns="0" tIns="0" rIns="0" bIns="0" rtlCol="0" anchor="ctr" anchorCtr="0">
            <a:noAutofit/>
          </a:bodyPr>
          <a:lstStyle/>
          <a:p>
            <a:r>
              <a:rPr lang="en-US" sz="500" kern="0" spc="100" baseline="0" dirty="0">
                <a:latin typeface="+mj-lt"/>
              </a:rPr>
              <a:t>© COPYRIGHT MICROSOFT CORPORATION. ALL RIGHTS RESERVED.</a:t>
            </a:r>
          </a:p>
        </p:txBody>
      </p:sp>
    </p:spTree>
    <p:extLst>
      <p:ext uri="{BB962C8B-B14F-4D97-AF65-F5344CB8AC3E}">
        <p14:creationId xmlns:p14="http://schemas.microsoft.com/office/powerpoint/2010/main" val="2360367490"/>
      </p:ext>
    </p:extLst>
  </p:cSld>
  <p:clrMap bg1="lt1" tx1="dk1" bg2="lt2" tx2="dk2" accent1="accent1" accent2="accent2" accent3="accent3" accent4="accent4" accent5="accent5" accent6="accent6" hlink="hlink" folHlink="folHlink"/>
  <p:sldLayoutIdLst>
    <p:sldLayoutId id="2147483752" r:id="rId1"/>
    <p:sldLayoutId id="2147486492" r:id="rId2"/>
    <p:sldLayoutId id="2147486493" r:id="rId3"/>
    <p:sldLayoutId id="2147486494" r:id="rId4"/>
  </p:sldLayoutIdLst>
  <p:hf sldNum="0" hdr="0" ft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orient="horz" pos="3888">
          <p15:clr>
            <a:srgbClr val="F26B43"/>
          </p15:clr>
        </p15:guide>
        <p15:guide id="6" orient="horz" pos="432">
          <p15:clr>
            <a:srgbClr val="F26B43"/>
          </p15:clr>
        </p15:guide>
        <p15:guide id="7" orient="horz" pos="1008">
          <p15:clr>
            <a:srgbClr val="F26B43"/>
          </p15:clr>
        </p15:guide>
        <p15:guide id="8" orient="horz" pos="216">
          <p15:clr>
            <a:srgbClr val="F26B43"/>
          </p15:clr>
        </p15:guide>
        <p15:guide id="9" orient="horz" pos="410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1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933D3-43E4-49CF-868E-2046396F4839}"/>
              </a:ext>
            </a:extLst>
          </p:cNvPr>
          <p:cNvSpPr/>
          <p:nvPr/>
        </p:nvSpPr>
        <p:spPr bwMode="auto">
          <a:xfrm>
            <a:off x="5764696" y="0"/>
            <a:ext cx="6427304" cy="6858000"/>
          </a:xfrm>
          <a:prstGeom prst="rect">
            <a:avLst/>
          </a:prstGeom>
          <a:solidFill>
            <a:schemeClr val="tx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4" name="Title 3"/>
          <p:cNvSpPr>
            <a:spLocks noGrp="1"/>
          </p:cNvSpPr>
          <p:nvPr>
            <p:ph type="title"/>
          </p:nvPr>
        </p:nvSpPr>
        <p:spPr>
          <a:xfrm>
            <a:off x="588263" y="2425541"/>
            <a:ext cx="4167887" cy="1107996"/>
          </a:xfrm>
        </p:spPr>
        <p:txBody>
          <a:bodyPr wrap="square" anchor="b">
            <a:normAutofit/>
          </a:bodyPr>
          <a:lstStyle/>
          <a:p>
            <a:r>
              <a:rPr lang="en-US" dirty="0">
                <a:cs typeface="Segoe UI"/>
              </a:rPr>
              <a:t>Team – Project AIRA</a:t>
            </a:r>
            <a:br>
              <a:rPr lang="en-US" dirty="0">
                <a:cs typeface="Segoe UI"/>
              </a:rPr>
            </a:br>
            <a:r>
              <a:rPr lang="en-US" sz="2000" dirty="0">
                <a:cs typeface="Segoe UI"/>
              </a:rPr>
              <a:t>Solution Type: Prototype  </a:t>
            </a:r>
            <a:endParaRPr lang="en-US" dirty="0"/>
          </a:p>
        </p:txBody>
      </p:sp>
      <p:sp>
        <p:nvSpPr>
          <p:cNvPr id="5" name="Text Placeholder 4"/>
          <p:cNvSpPr>
            <a:spLocks noGrp="1"/>
          </p:cNvSpPr>
          <p:nvPr>
            <p:ph type="body" sz="quarter" idx="12"/>
          </p:nvPr>
        </p:nvSpPr>
        <p:spPr>
          <a:xfrm>
            <a:off x="588263" y="3767958"/>
            <a:ext cx="7501643" cy="5405225"/>
          </a:xfrm>
        </p:spPr>
        <p:txBody>
          <a:bodyPr vert="horz" wrap="square" lIns="0" tIns="0" rIns="0" bIns="0" rtlCol="0" anchor="t">
            <a:normAutofit/>
          </a:bodyPr>
          <a:lstStyle/>
          <a:p>
            <a:pPr>
              <a:spcAft>
                <a:spcPts val="600"/>
              </a:spcAft>
            </a:pPr>
            <a:r>
              <a:rPr lang="en-US" sz="1600" b="1" dirty="0">
                <a:latin typeface="Times New Roman" panose="02020603050405020304" pitchFamily="18" charset="0"/>
                <a:cs typeface="Times New Roman" panose="02020603050405020304" pitchFamily="18" charset="0"/>
              </a:rPr>
              <a:t>Names of Team Members</a:t>
            </a:r>
          </a:p>
          <a:p>
            <a:pPr>
              <a:spcAft>
                <a:spcPts val="600"/>
              </a:spcAft>
            </a:pPr>
            <a:endParaRPr lang="en-US" sz="1600" b="1" dirty="0">
              <a:latin typeface="Times New Roman" panose="02020603050405020304" pitchFamily="18" charset="0"/>
              <a:cs typeface="Times New Roman" panose="02020603050405020304" pitchFamily="18" charset="0"/>
            </a:endParaRPr>
          </a:p>
          <a:p>
            <a:pPr marL="800100" lvl="1" indent="-342900">
              <a:spcAft>
                <a:spcPts val="600"/>
              </a:spcAft>
              <a:buFont typeface="+mj-lt"/>
              <a:buAutoNum type="arabicPeriod"/>
            </a:pPr>
            <a:r>
              <a:rPr lang="en-US" sz="1400" b="1" dirty="0">
                <a:latin typeface="Times New Roman" panose="02020603050405020304" pitchFamily="18" charset="0"/>
                <a:cs typeface="Times New Roman" panose="02020603050405020304" pitchFamily="18" charset="0"/>
              </a:rPr>
              <a:t>Krishna Vamsi </a:t>
            </a:r>
          </a:p>
          <a:p>
            <a:pPr marL="800100" lvl="1" indent="-342900">
              <a:spcAft>
                <a:spcPts val="600"/>
              </a:spcAft>
              <a:buFont typeface="+mj-lt"/>
              <a:buAutoNum type="arabicPeriod"/>
            </a:pPr>
            <a:r>
              <a:rPr lang="en-US" sz="1400" b="1">
                <a:latin typeface="Times New Roman" panose="02020603050405020304" pitchFamily="18" charset="0"/>
                <a:cs typeface="Times New Roman" panose="02020603050405020304" pitchFamily="18" charset="0"/>
              </a:rPr>
              <a:t>Phillipa Burgess</a:t>
            </a:r>
            <a:endParaRPr lang="en-US" sz="1400" b="1" dirty="0">
              <a:latin typeface="Times New Roman" panose="02020603050405020304" pitchFamily="18" charset="0"/>
              <a:cs typeface="Times New Roman" panose="02020603050405020304" pitchFamily="18" charset="0"/>
            </a:endParaRPr>
          </a:p>
          <a:p>
            <a:pPr marL="800100" lvl="1" indent="-342900">
              <a:spcAft>
                <a:spcPts val="600"/>
              </a:spcAft>
              <a:buFont typeface="+mj-lt"/>
              <a:buAutoNum type="arabicPeriod"/>
            </a:pPr>
            <a:r>
              <a:rPr lang="en-US" sz="1400" b="1" dirty="0">
                <a:latin typeface="Times New Roman" panose="02020603050405020304" pitchFamily="18" charset="0"/>
                <a:cs typeface="Times New Roman" panose="02020603050405020304" pitchFamily="18" charset="0"/>
              </a:rPr>
              <a:t>Aryan Jaiswal</a:t>
            </a:r>
          </a:p>
          <a:p>
            <a:pPr marL="800100" lvl="1" indent="-342900">
              <a:spcAft>
                <a:spcPts val="600"/>
              </a:spcAft>
              <a:buFont typeface="+mj-lt"/>
              <a:buAutoNum type="arabicPeriod"/>
            </a:pPr>
            <a:r>
              <a:rPr lang="en-US" sz="1400" b="1" dirty="0">
                <a:latin typeface="Times New Roman" panose="02020603050405020304" pitchFamily="18" charset="0"/>
                <a:cs typeface="Times New Roman" panose="02020603050405020304" pitchFamily="18" charset="0"/>
              </a:rPr>
              <a:t>Charishma Regulavalasa</a:t>
            </a:r>
          </a:p>
        </p:txBody>
      </p:sp>
      <p:pic>
        <p:nvPicPr>
          <p:cNvPr id="2" name="Picture 4">
            <a:extLst>
              <a:ext uri="{FF2B5EF4-FFF2-40B4-BE49-F238E27FC236}">
                <a16:creationId xmlns:a16="http://schemas.microsoft.com/office/drawing/2014/main" id="{5D89DC63-C6B5-5946-89B8-FA86DA4A87A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7494" y="1092108"/>
            <a:ext cx="5360250" cy="4655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48252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86720-9B5F-4520-EB50-0A99424E801F}"/>
              </a:ext>
            </a:extLst>
          </p:cNvPr>
          <p:cNvSpPr>
            <a:spLocks noGrp="1"/>
          </p:cNvSpPr>
          <p:nvPr>
            <p:ph type="title"/>
          </p:nvPr>
        </p:nvSpPr>
        <p:spPr>
          <a:xfrm>
            <a:off x="586740" y="749030"/>
            <a:ext cx="11018520" cy="553998"/>
          </a:xfrm>
        </p:spPr>
        <p:txBody>
          <a:bodyPr/>
          <a:lstStyle/>
          <a:p>
            <a:r>
              <a:rPr lang="en-US" dirty="0">
                <a:latin typeface="Times New Roman" panose="02020603050405020304" pitchFamily="18" charset="0"/>
                <a:cs typeface="Times New Roman" panose="02020603050405020304" pitchFamily="18" charset="0"/>
              </a:rPr>
              <a:t>AIRA: Your Research Opportunity, On-Demand.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17A3C30-94FE-4389-4CC0-7EA8B658B1F1}"/>
              </a:ext>
            </a:extLst>
          </p:cNvPr>
          <p:cNvSpPr>
            <a:spLocks noGrp="1"/>
          </p:cNvSpPr>
          <p:nvPr>
            <p:ph sz="quarter" idx="12"/>
          </p:nvPr>
        </p:nvSpPr>
        <p:spPr>
          <a:xfrm>
            <a:off x="4115340" y="3264912"/>
            <a:ext cx="5211763" cy="1311128"/>
          </a:xfrm>
        </p:spPr>
        <p:txBody>
          <a:bodyPr/>
          <a:lstStyle/>
          <a:p>
            <a:pPr marL="0" indent="0">
              <a:buNone/>
            </a:pPr>
            <a:r>
              <a:rPr lang="en-US" sz="5400" dirty="0">
                <a:latin typeface="Times New Roman" panose="02020603050405020304" pitchFamily="18" charset="0"/>
                <a:cs typeface="Times New Roman" panose="02020603050405020304" pitchFamily="18" charset="0"/>
              </a:rPr>
              <a:t>Thankyou</a:t>
            </a:r>
          </a:p>
          <a:p>
            <a:pPr marL="661988" lvl="3" indent="0">
              <a:buNone/>
            </a:pPr>
            <a:r>
              <a:rPr lang="en-US" sz="2600" dirty="0">
                <a:latin typeface="Times New Roman" panose="02020603050405020304" pitchFamily="18" charset="0"/>
                <a:cs typeface="Times New Roman" panose="02020603050405020304" pitchFamily="18" charset="0"/>
              </a:rPr>
              <a:t>       -Team Project AIRA</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27962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FC30-3E1F-0606-50B7-AAC7ED691E40}"/>
              </a:ext>
            </a:extLst>
          </p:cNvPr>
          <p:cNvSpPr>
            <a:spLocks noGrp="1"/>
          </p:cNvSpPr>
          <p:nvPr>
            <p:ph type="title"/>
          </p:nvPr>
        </p:nvSpPr>
        <p:spPr>
          <a:xfrm>
            <a:off x="586740" y="599810"/>
            <a:ext cx="11018520" cy="553998"/>
          </a:xfrm>
        </p:spPr>
        <p:txBody>
          <a:bodyPr/>
          <a:lstStyle/>
          <a:p>
            <a:r>
              <a:rPr lang="en-US" dirty="0">
                <a:latin typeface="Times New Roman" panose="02020603050405020304" pitchFamily="18" charset="0"/>
                <a:cs typeface="Times New Roman" panose="02020603050405020304" pitchFamily="18" charset="0"/>
              </a:rPr>
              <a:t>AIRA: Your Personal PhD Research Team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27433A-0514-4F53-1D7A-AFFEA617FF33}"/>
              </a:ext>
            </a:extLst>
          </p:cNvPr>
          <p:cNvSpPr>
            <a:spLocks noGrp="1"/>
          </p:cNvSpPr>
          <p:nvPr>
            <p:ph sz="quarter" idx="12"/>
          </p:nvPr>
        </p:nvSpPr>
        <p:spPr>
          <a:xfrm>
            <a:off x="584200" y="1844674"/>
            <a:ext cx="10923621" cy="4136517"/>
          </a:xfrm>
        </p:spPr>
        <p:txBody>
          <a:bodyPr/>
          <a:lstStyle/>
          <a:p>
            <a:pPr algn="just"/>
            <a:r>
              <a:rPr lang="en-US" b="1" dirty="0">
                <a:latin typeface="Times New Roman" panose="02020603050405020304" pitchFamily="18" charset="0"/>
                <a:cs typeface="Times New Roman" panose="02020603050405020304" pitchFamily="18" charset="0"/>
              </a:rPr>
              <a:t>Talk Track:</a:t>
            </a:r>
            <a:r>
              <a:rPr lang="en-US" dirty="0">
                <a:latin typeface="Times New Roman" panose="02020603050405020304" pitchFamily="18" charset="0"/>
                <a:cs typeface="Times New Roman" panose="02020603050405020304" pitchFamily="18" charset="0"/>
              </a:rPr>
              <a:t> From Blank Page to Published Paper, Instantly.</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"Hey everyone. We're here to talk about one of the most frustrating problems we face as students. You have a dozen great ideas, but getting the chance to actually work on them feels impossible. Research assistantships are incredibly competitive, and it feels like you need experience to get experience. "This Student Ambassador AI Projects cohort t</a:t>
            </a:r>
            <a:r>
              <a:rPr lang="en-US" altLang="en-US" dirty="0">
                <a:latin typeface="Times New Roman" panose="02020603050405020304" pitchFamily="18" charset="0"/>
                <a:cs typeface="Times New Roman" panose="02020603050405020304" pitchFamily="18" charset="0"/>
              </a:rPr>
              <a:t>his is the problem we are obsessed with solving, </a:t>
            </a:r>
            <a:r>
              <a:rPr lang="en-US" dirty="0">
                <a:latin typeface="Times New Roman" panose="02020603050405020304" pitchFamily="18" charset="0"/>
                <a:cs typeface="Times New Roman" panose="02020603050405020304" pitchFamily="18" charset="0"/>
              </a:rPr>
              <a:t>We call it AIRA.”</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27709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4518" y="588962"/>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b="0" kern="1200" cap="none" spc="-50" baseline="0" dirty="0">
                <a:ln w="3175">
                  <a:noFill/>
                </a:ln>
                <a:solidFill>
                  <a:schemeClr val="accent3"/>
                </a:solidFill>
                <a:effectLst/>
                <a:latin typeface="Times New Roman" panose="02020603050405020304" pitchFamily="18" charset="0"/>
                <a:cs typeface="Times New Roman" panose="02020603050405020304" pitchFamily="18" charset="0"/>
              </a:rPr>
              <a:t>The Opportunity : The Innovation Wall </a:t>
            </a:r>
          </a:p>
        </p:txBody>
      </p:sp>
      <p:pic>
        <p:nvPicPr>
          <p:cNvPr id="8" name="Picture 7">
            <a:extLst>
              <a:ext uri="{FF2B5EF4-FFF2-40B4-BE49-F238E27FC236}">
                <a16:creationId xmlns:a16="http://schemas.microsoft.com/office/drawing/2014/main" id="{6431942F-5A24-757D-622B-C46832770A8B}"/>
              </a:ext>
            </a:extLst>
          </p:cNvPr>
          <p:cNvPicPr>
            <a:picLocks noChangeAspect="1"/>
          </p:cNvPicPr>
          <p:nvPr/>
        </p:nvPicPr>
        <p:blipFill>
          <a:blip r:embed="rId3"/>
          <a:srcRect b="3825"/>
          <a:stretch>
            <a:fillRect/>
          </a:stretch>
        </p:blipFill>
        <p:spPr>
          <a:xfrm>
            <a:off x="584200" y="1844675"/>
            <a:ext cx="11018838" cy="4424363"/>
          </a:xfrm>
          <a:prstGeom prst="rect">
            <a:avLst/>
          </a:prstGeom>
          <a:noFill/>
        </p:spPr>
      </p:pic>
    </p:spTree>
    <p:extLst>
      <p:ext uri="{BB962C8B-B14F-4D97-AF65-F5344CB8AC3E}">
        <p14:creationId xmlns:p14="http://schemas.microsoft.com/office/powerpoint/2010/main" val="302446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4200" y="606435"/>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lnSpc>
                <a:spcPct val="100000"/>
              </a:lnSpc>
              <a:spcBef>
                <a:spcPct val="0"/>
              </a:spcBef>
              <a:spcAft>
                <a:spcPts val="600"/>
              </a:spcAft>
            </a:pPr>
            <a:r>
              <a:rPr lang="en-US" sz="3600" spc="-50" dirty="0">
                <a:ln w="3175">
                  <a:noFill/>
                </a:ln>
                <a:solidFill>
                  <a:schemeClr val="accent3"/>
                </a:solidFill>
                <a:latin typeface="Times New Roman" panose="02020603050405020304" pitchFamily="18" charset="0"/>
                <a:cs typeface="Times New Roman" panose="02020603050405020304" pitchFamily="18" charset="0"/>
              </a:rPr>
              <a:t>Solution: </a:t>
            </a:r>
            <a:r>
              <a:rPr lang="en-US" sz="3600" dirty="0">
                <a:latin typeface="Times New Roman" panose="02020603050405020304" pitchFamily="18" charset="0"/>
                <a:cs typeface="Times New Roman" panose="02020603050405020304" pitchFamily="18" charset="0"/>
              </a:rPr>
              <a:t>AIRA: </a:t>
            </a:r>
            <a:r>
              <a:rPr lang="en-IN" sz="3600" dirty="0">
                <a:latin typeface="Times New Roman" panose="02020603050405020304" pitchFamily="18" charset="0"/>
                <a:cs typeface="Times New Roman" panose="02020603050405020304" pitchFamily="18" charset="0"/>
              </a:rPr>
              <a:t>A PhD-Level Virtual Lab</a:t>
            </a:r>
            <a:r>
              <a:rPr lang="en-US" sz="3600" dirty="0">
                <a:latin typeface="Times New Roman" panose="02020603050405020304" pitchFamily="18" charset="0"/>
                <a:cs typeface="Times New Roman" panose="02020603050405020304" pitchFamily="18" charset="0"/>
              </a:rPr>
              <a:t>.</a:t>
            </a:r>
            <a:r>
              <a:rPr lang="en-US" sz="3600" spc="-50" dirty="0">
                <a:ln w="3175">
                  <a:noFill/>
                </a:ln>
                <a:solidFill>
                  <a:schemeClr val="accent3"/>
                </a:solidFill>
                <a:latin typeface="Times New Roman" panose="02020603050405020304" pitchFamily="18" charset="0"/>
                <a:cs typeface="Times New Roman" panose="02020603050405020304" pitchFamily="18" charset="0"/>
              </a:rPr>
              <a:t> </a:t>
            </a:r>
            <a:endParaRPr lang="en-US" sz="3600" b="0" kern="1200" cap="none" spc="-50" baseline="0" dirty="0">
              <a:ln w="3175">
                <a:noFill/>
              </a:ln>
              <a:solidFill>
                <a:schemeClr val="accent3"/>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469542"/>
            <a:ext cx="9111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AIRA collapses the journey from months to minutes.</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It provides an integrated, end-to-end workflow that guides you from initial spark to final publication. With AIRA, you can instantly:</a:t>
            </a:r>
          </a:p>
          <a:p>
            <a:endParaRPr lang="en-US" sz="16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93DBD530-32FD-F135-7A99-9D440808282B}"/>
              </a:ext>
            </a:extLst>
          </p:cNvPr>
          <p:cNvGraphicFramePr>
            <a:graphicFrameLocks noGrp="1"/>
          </p:cNvGraphicFramePr>
          <p:nvPr>
            <p:extLst>
              <p:ext uri="{D42A27DB-BD31-4B8C-83A1-F6EECF244321}">
                <p14:modId xmlns:p14="http://schemas.microsoft.com/office/powerpoint/2010/main" val="170963580"/>
              </p:ext>
            </p:extLst>
          </p:nvPr>
        </p:nvGraphicFramePr>
        <p:xfrm>
          <a:off x="464930" y="2254704"/>
          <a:ext cx="9315174" cy="1671254"/>
        </p:xfrm>
        <a:graphic>
          <a:graphicData uri="http://schemas.openxmlformats.org/drawingml/2006/table">
            <a:tbl>
              <a:tblPr/>
              <a:tblGrid>
                <a:gridCol w="1850887">
                  <a:extLst>
                    <a:ext uri="{9D8B030D-6E8A-4147-A177-3AD203B41FA5}">
                      <a16:colId xmlns:a16="http://schemas.microsoft.com/office/drawing/2014/main" val="590135005"/>
                    </a:ext>
                  </a:extLst>
                </a:gridCol>
                <a:gridCol w="2802835">
                  <a:extLst>
                    <a:ext uri="{9D8B030D-6E8A-4147-A177-3AD203B41FA5}">
                      <a16:colId xmlns:a16="http://schemas.microsoft.com/office/drawing/2014/main" val="3052704854"/>
                    </a:ext>
                  </a:extLst>
                </a:gridCol>
                <a:gridCol w="2117035">
                  <a:extLst>
                    <a:ext uri="{9D8B030D-6E8A-4147-A177-3AD203B41FA5}">
                      <a16:colId xmlns:a16="http://schemas.microsoft.com/office/drawing/2014/main" val="1124406891"/>
                    </a:ext>
                  </a:extLst>
                </a:gridCol>
                <a:gridCol w="2544417">
                  <a:extLst>
                    <a:ext uri="{9D8B030D-6E8A-4147-A177-3AD203B41FA5}">
                      <a16:colId xmlns:a16="http://schemas.microsoft.com/office/drawing/2014/main" val="285802560"/>
                    </a:ext>
                  </a:extLst>
                </a:gridCol>
              </a:tblGrid>
              <a:tr h="546755">
                <a:tc>
                  <a:txBody>
                    <a:bodyPr/>
                    <a:lstStyle/>
                    <a:p>
                      <a:pPr>
                        <a:buNone/>
                      </a:pPr>
                      <a:r>
                        <a:rPr lang="en-IN" sz="1800" b="1" dirty="0">
                          <a:latin typeface="Times New Roman" panose="02020603050405020304" pitchFamily="18" charset="0"/>
                          <a:cs typeface="Times New Roman" panose="02020603050405020304" pitchFamily="18" charset="0"/>
                        </a:rPr>
                        <a:t>EXPLORE</a:t>
                      </a:r>
                      <a:endParaRPr lang="en-IN" sz="18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pPr>
                        <a:buNone/>
                      </a:pPr>
                      <a:r>
                        <a:rPr lang="en-IN" sz="1800" b="1" dirty="0">
                          <a:latin typeface="Times New Roman" panose="02020603050405020304" pitchFamily="18" charset="0"/>
                          <a:cs typeface="Times New Roman" panose="02020603050405020304" pitchFamily="18" charset="0"/>
                        </a:rPr>
                        <a:t>DESIGN &amp; SIMULATE</a:t>
                      </a:r>
                      <a:endParaRPr lang="en-IN" sz="18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pPr>
                        <a:buNone/>
                      </a:pPr>
                      <a:r>
                        <a:rPr lang="en-IN" sz="1800" b="1" dirty="0">
                          <a:latin typeface="Times New Roman" panose="02020603050405020304" pitchFamily="18" charset="0"/>
                          <a:cs typeface="Times New Roman" panose="02020603050405020304" pitchFamily="18" charset="0"/>
                        </a:rPr>
                        <a:t>VALIDATE</a:t>
                      </a:r>
                      <a:endParaRPr lang="en-IN" sz="18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pPr>
                        <a:buNone/>
                      </a:pPr>
                      <a:r>
                        <a:rPr lang="en-IN" sz="1800" b="1" dirty="0">
                          <a:latin typeface="Times New Roman" panose="02020603050405020304" pitchFamily="18" charset="0"/>
                          <a:cs typeface="Times New Roman" panose="02020603050405020304" pitchFamily="18" charset="0"/>
                        </a:rPr>
                        <a:t>PUBLISH</a:t>
                      </a:r>
                      <a:endParaRPr lang="en-IN" sz="18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295362197"/>
                  </a:ext>
                </a:extLst>
              </a:tr>
              <a:tr h="1124499">
                <a:tc>
                  <a:txBody>
                    <a:bodyPr/>
                    <a:lstStyle/>
                    <a:p>
                      <a:pPr>
                        <a:buNone/>
                      </a:pPr>
                      <a:r>
                        <a:rPr lang="en-US" sz="1800" dirty="0">
                          <a:latin typeface="Times New Roman" panose="02020603050405020304" pitchFamily="18" charset="0"/>
                          <a:cs typeface="Times New Roman" panose="02020603050405020304" pitchFamily="18" charset="0"/>
                        </a:rPr>
                        <a:t>Your idea with a team of AI specialists.</a:t>
                      </a:r>
                    </a:p>
                  </a:txBody>
                  <a:tcPr anchor="ctr">
                    <a:lnL>
                      <a:noFill/>
                    </a:lnL>
                    <a:lnR>
                      <a:noFill/>
                    </a:lnR>
                    <a:lnT>
                      <a:noFill/>
                    </a:lnT>
                    <a:lnB>
                      <a:noFill/>
                    </a:lnB>
                    <a:noFill/>
                  </a:tcPr>
                </a:tc>
                <a:tc>
                  <a:txBody>
                    <a:bodyPr/>
                    <a:lstStyle/>
                    <a:p>
                      <a:pPr>
                        <a:buNone/>
                      </a:pPr>
                      <a:r>
                        <a:rPr lang="en-US" sz="1800" dirty="0">
                          <a:latin typeface="Times New Roman" panose="02020603050405020304" pitchFamily="18" charset="0"/>
                          <a:cs typeface="Times New Roman" panose="02020603050405020304" pitchFamily="18" charset="0"/>
                        </a:rPr>
                        <a:t>Your hypothesis in a virtual lab environment.</a:t>
                      </a:r>
                    </a:p>
                  </a:txBody>
                  <a:tcPr anchor="ctr">
                    <a:lnL>
                      <a:noFill/>
                    </a:lnL>
                    <a:lnR>
                      <a:noFill/>
                    </a:lnR>
                    <a:lnT>
                      <a:noFill/>
                    </a:lnT>
                    <a:lnB>
                      <a:noFill/>
                    </a:lnB>
                    <a:noFill/>
                  </a:tcPr>
                </a:tc>
                <a:tc>
                  <a:txBody>
                    <a:bodyPr/>
                    <a:lstStyle/>
                    <a:p>
                      <a:pPr>
                        <a:buNone/>
                      </a:pPr>
                      <a:r>
                        <a:rPr lang="en-US" sz="1800" dirty="0">
                          <a:latin typeface="Times New Roman" panose="02020603050405020304" pitchFamily="18" charset="0"/>
                          <a:cs typeface="Times New Roman" panose="02020603050405020304" pitchFamily="18" charset="0"/>
                        </a:rPr>
                        <a:t>Your findings against real-world data.</a:t>
                      </a:r>
                    </a:p>
                  </a:txBody>
                  <a:tcPr anchor="ctr">
                    <a:lnL>
                      <a:noFill/>
                    </a:lnL>
                    <a:lnR>
                      <a:noFill/>
                    </a:lnR>
                    <a:lnT>
                      <a:noFill/>
                    </a:lnT>
                    <a:lnB>
                      <a:noFill/>
                    </a:lnB>
                    <a:noFill/>
                  </a:tcPr>
                </a:tc>
                <a:tc>
                  <a:txBody>
                    <a:bodyPr/>
                    <a:lstStyle/>
                    <a:p>
                      <a:pPr>
                        <a:buNone/>
                      </a:pPr>
                      <a:r>
                        <a:rPr lang="en-US" sz="1800" dirty="0">
                          <a:latin typeface="Times New Roman" panose="02020603050405020304" pitchFamily="18" charset="0"/>
                          <a:cs typeface="Times New Roman" panose="02020603050405020304" pitchFamily="18" charset="0"/>
                        </a:rPr>
                        <a:t>A complete, professionally formatted research paper.</a:t>
                      </a:r>
                    </a:p>
                  </a:txBody>
                  <a:tcPr anchor="ctr">
                    <a:lnL>
                      <a:noFill/>
                    </a:lnL>
                    <a:lnR>
                      <a:noFill/>
                    </a:lnR>
                    <a:lnT>
                      <a:noFill/>
                    </a:lnT>
                    <a:lnB>
                      <a:noFill/>
                    </a:lnB>
                    <a:noFill/>
                  </a:tcPr>
                </a:tc>
                <a:extLst>
                  <a:ext uri="{0D108BD9-81ED-4DB2-BD59-A6C34878D82A}">
                    <a16:rowId xmlns:a16="http://schemas.microsoft.com/office/drawing/2014/main" val="3601931742"/>
                  </a:ext>
                </a:extLst>
              </a:tr>
            </a:tbl>
          </a:graphicData>
        </a:graphic>
      </p:graphicFrame>
      <p:sp>
        <p:nvSpPr>
          <p:cNvPr id="5" name="Rectangle 1">
            <a:extLst>
              <a:ext uri="{FF2B5EF4-FFF2-40B4-BE49-F238E27FC236}">
                <a16:creationId xmlns:a16="http://schemas.microsoft.com/office/drawing/2014/main" id="{9FCA5666-A197-E6C5-5D8E-9D3BCF13F37A}"/>
              </a:ext>
            </a:extLst>
          </p:cNvPr>
          <p:cNvSpPr>
            <a:spLocks noChangeArrowheads="1"/>
          </p:cNvSpPr>
          <p:nvPr/>
        </p:nvSpPr>
        <p:spPr bwMode="auto">
          <a:xfrm>
            <a:off x="464930" y="3990179"/>
            <a:ext cx="979004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Talk Track:</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"AIRA is your automated research co-pilot. It's not just one tool; it's the entire workflow, unified in a single platform. We've distilled the complex research journey into four simple steps. You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your idea with a team of AI experts. You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 and Simulate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your hypotheses. You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Validate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results against your own data. And you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Draft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finished, cited report with a single click. We're turning a marathon into a sprint."</a:t>
            </a:r>
          </a:p>
        </p:txBody>
      </p:sp>
    </p:spTree>
    <p:extLst>
      <p:ext uri="{BB962C8B-B14F-4D97-AF65-F5344CB8AC3E}">
        <p14:creationId xmlns:p14="http://schemas.microsoft.com/office/powerpoint/2010/main" val="1560357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99E2E-6B0F-4B01-E8F2-C2BAB2D7A0C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A34C2D4-B31D-286D-2414-562ED8708FD6}"/>
              </a:ext>
            </a:extLst>
          </p:cNvPr>
          <p:cNvSpPr>
            <a:spLocks noGrp="1"/>
          </p:cNvSpPr>
          <p:nvPr/>
        </p:nvSpPr>
        <p:spPr>
          <a:xfrm>
            <a:off x="586740" y="668404"/>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dirty="0">
                <a:ln w="3175">
                  <a:noFill/>
                </a:ln>
                <a:solidFill>
                  <a:schemeClr val="accent3"/>
                </a:solidFill>
                <a:effectLst/>
                <a:latin typeface="Times New Roman" panose="02020603050405020304" pitchFamily="18" charset="0"/>
                <a:cs typeface="Times New Roman" panose="02020603050405020304" pitchFamily="18" charset="0"/>
              </a:rPr>
              <a:t>Phase </a:t>
            </a:r>
            <a:r>
              <a:rPr lang="en-US" sz="3600" spc="-50" dirty="0">
                <a:ln w="3175">
                  <a:noFill/>
                </a:ln>
                <a:solidFill>
                  <a:schemeClr val="accent3"/>
                </a:solidFill>
                <a:latin typeface="Times New Roman" panose="02020603050405020304" pitchFamily="18" charset="0"/>
                <a:cs typeface="Times New Roman" panose="02020603050405020304" pitchFamily="18" charset="0"/>
              </a:rPr>
              <a:t>1: AIRA for Life Sciences</a:t>
            </a:r>
            <a:endParaRPr lang="en-US" sz="3600" b="0" kern="1200" cap="none" spc="-50" baseline="0" dirty="0">
              <a:ln w="3175">
                <a:noFill/>
              </a:ln>
              <a:solidFill>
                <a:schemeClr val="accent3"/>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DE4897C-922E-A385-8B22-D280493D9648}"/>
              </a:ext>
            </a:extLst>
          </p:cNvPr>
          <p:cNvPicPr>
            <a:picLocks noChangeAspect="1"/>
          </p:cNvPicPr>
          <p:nvPr/>
        </p:nvPicPr>
        <p:blipFill>
          <a:blip r:embed="rId3"/>
          <a:stretch>
            <a:fillRect/>
          </a:stretch>
        </p:blipFill>
        <p:spPr>
          <a:xfrm>
            <a:off x="6781045" y="1644813"/>
            <a:ext cx="5288925" cy="4755987"/>
          </a:xfrm>
          <a:prstGeom prst="rect">
            <a:avLst/>
          </a:prstGeom>
        </p:spPr>
      </p:pic>
      <p:sp>
        <p:nvSpPr>
          <p:cNvPr id="7" name="TextBox 6">
            <a:extLst>
              <a:ext uri="{FF2B5EF4-FFF2-40B4-BE49-F238E27FC236}">
                <a16:creationId xmlns:a16="http://schemas.microsoft.com/office/drawing/2014/main" id="{CBD50358-28CE-727B-2675-61AE091708C4}"/>
              </a:ext>
            </a:extLst>
          </p:cNvPr>
          <p:cNvSpPr txBox="1"/>
          <p:nvPr/>
        </p:nvSpPr>
        <p:spPr>
          <a:xfrm>
            <a:off x="122029" y="2188501"/>
            <a:ext cx="6356592" cy="4001095"/>
          </a:xfrm>
          <a:prstGeom prst="rect">
            <a:avLst/>
          </a:prstGeom>
          <a:noFill/>
        </p:spPr>
        <p:txBody>
          <a:bodyPr wrap="square">
            <a:spAutoFit/>
          </a:bodyPr>
          <a:lstStyle/>
          <a:p>
            <a:pPr marL="228600" indent="-228600" algn="just" defTabSz="932742">
              <a:lnSpc>
                <a:spcPct val="90000"/>
              </a:lnSpc>
              <a:spcBef>
                <a:spcPct val="20000"/>
              </a:spcBef>
              <a:buSzPct val="900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First, we had to build the core: a research team of AI agents that operates at a PhD level.</a:t>
            </a:r>
          </a:p>
          <a:p>
            <a:pPr marL="228600" indent="-228600" algn="just" defTabSz="932742">
              <a:lnSpc>
                <a:spcPct val="90000"/>
              </a:lnSpc>
              <a:spcBef>
                <a:spcPct val="20000"/>
              </a:spcBef>
              <a:buSzPct val="900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Our </a:t>
            </a:r>
            <a:r>
              <a:rPr lang="en-US" sz="2000" b="1" dirty="0">
                <a:latin typeface="Times New Roman" panose="02020603050405020304" pitchFamily="18" charset="0"/>
                <a:cs typeface="Times New Roman" panose="02020603050405020304" pitchFamily="18" charset="0"/>
              </a:rPr>
              <a:t>MVP Phase 1 </a:t>
            </a:r>
            <a:r>
              <a:rPr lang="en-US" sz="2000" dirty="0">
                <a:latin typeface="Times New Roman" panose="02020603050405020304" pitchFamily="18" charset="0"/>
                <a:cs typeface="Times New Roman" panose="02020603050405020304" pitchFamily="18" charset="0"/>
              </a:rPr>
              <a:t>is a </a:t>
            </a:r>
            <a:r>
              <a:rPr lang="en-US" sz="2000" b="1" dirty="0">
                <a:latin typeface="Times New Roman" panose="02020603050405020304" pitchFamily="18" charset="0"/>
                <a:cs typeface="Times New Roman" panose="02020603050405020304" pitchFamily="18" charset="0"/>
              </a:rPr>
              <a:t>multi-agent system for Life Sciences</a:t>
            </a:r>
            <a:r>
              <a:rPr lang="en-US" sz="2000" dirty="0">
                <a:latin typeface="Times New Roman" panose="02020603050405020304" pitchFamily="18" charset="0"/>
                <a:cs typeface="Times New Roman" panose="02020603050405020304" pitchFamily="18" charset="0"/>
              </a:rPr>
              <a:t> where specialized AIs collaborate as a virtual drug discovery lab:</a:t>
            </a:r>
          </a:p>
          <a:p>
            <a:pPr marL="228600" indent="-228600" algn="just" defTabSz="932742">
              <a:lnSpc>
                <a:spcPct val="90000"/>
              </a:lnSpc>
              <a:spcBef>
                <a:spcPct val="20000"/>
              </a:spcBef>
              <a:buSzPct val="900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The Lead Biologist (AI):</a:t>
            </a:r>
            <a:r>
              <a:rPr lang="en-US" sz="2000" dirty="0">
                <a:latin typeface="Times New Roman" panose="02020603050405020304" pitchFamily="18" charset="0"/>
                <a:cs typeface="Times New Roman" panose="02020603050405020304" pitchFamily="18" charset="0"/>
              </a:rPr>
              <a:t> Interrogates real scientific databases to understand a disease.</a:t>
            </a:r>
          </a:p>
          <a:p>
            <a:pPr marL="228600" indent="-228600" algn="just" defTabSz="932742">
              <a:lnSpc>
                <a:spcPct val="90000"/>
              </a:lnSpc>
              <a:spcBef>
                <a:spcPct val="20000"/>
              </a:spcBef>
              <a:buSzPct val="900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The Medicinal Chemist (AI):</a:t>
            </a:r>
            <a:r>
              <a:rPr lang="en-US" sz="2000" dirty="0">
                <a:latin typeface="Times New Roman" panose="02020603050405020304" pitchFamily="18" charset="0"/>
                <a:cs typeface="Times New Roman" panose="02020603050405020304" pitchFamily="18" charset="0"/>
              </a:rPr>
              <a:t> Designs novel 3D molecules to treat that disease.</a:t>
            </a:r>
          </a:p>
          <a:p>
            <a:pPr marL="228600" indent="-228600" algn="just" defTabSz="932742">
              <a:lnSpc>
                <a:spcPct val="90000"/>
              </a:lnSpc>
              <a:spcBef>
                <a:spcPct val="20000"/>
              </a:spcBef>
              <a:buSzPct val="90000"/>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The Principal Investigator (AI):</a:t>
            </a:r>
            <a:r>
              <a:rPr lang="en-US" sz="2000" dirty="0">
                <a:latin typeface="Times New Roman" panose="02020603050405020304" pitchFamily="18" charset="0"/>
                <a:cs typeface="Times New Roman" panose="02020603050405020304" pitchFamily="18" charset="0"/>
              </a:rPr>
              <a:t> Manages the entire workflow, interrogates the results, and draws a scientific conclusion.</a:t>
            </a:r>
          </a:p>
          <a:p>
            <a:pPr marL="228600" indent="-228600" algn="just" defTabSz="932742">
              <a:lnSpc>
                <a:spcPct val="90000"/>
              </a:lnSpc>
              <a:spcBef>
                <a:spcPct val="20000"/>
              </a:spcBef>
              <a:buSzPct val="900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46927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4200" y="739302"/>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32742">
              <a:lnSpc>
                <a:spcPct val="100000"/>
              </a:lnSpc>
              <a:spcBef>
                <a:spcPct val="0"/>
              </a:spcBef>
              <a:spcAft>
                <a:spcPts val="600"/>
              </a:spcAft>
            </a:pPr>
            <a:r>
              <a:rPr lang="en-US" sz="3600" b="0" kern="1200" cap="none" spc="-50" baseline="0" dirty="0">
                <a:ln w="3175">
                  <a:noFill/>
                </a:ln>
                <a:solidFill>
                  <a:schemeClr val="accent3"/>
                </a:solidFill>
                <a:effectLst/>
                <a:latin typeface="Times New Roman" panose="02020603050405020304" pitchFamily="18" charset="0"/>
                <a:cs typeface="Times New Roman" panose="02020603050405020304" pitchFamily="18" charset="0"/>
              </a:rPr>
              <a:t>Demo</a:t>
            </a: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10509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lnSpc>
                <a:spcPct val="90000"/>
              </a:lnSpc>
              <a:spcBef>
                <a:spcPct val="20000"/>
              </a:spcBef>
              <a:buSzPct val="90000"/>
            </a:pPr>
            <a:r>
              <a:rPr lang="en-US" sz="2600" dirty="0"/>
              <a:t>Important: </a:t>
            </a:r>
            <a:r>
              <a:rPr lang="en-US" sz="2600" b="1" dirty="0"/>
              <a:t>limit demo length to 1-minute</a:t>
            </a:r>
            <a:endParaRPr lang="en-US" sz="2600" dirty="0">
              <a:cs typeface="Segoe UI"/>
            </a:endParaRPr>
          </a:p>
          <a:p>
            <a:pPr defTabSz="932742">
              <a:lnSpc>
                <a:spcPct val="90000"/>
              </a:lnSpc>
              <a:spcBef>
                <a:spcPct val="20000"/>
              </a:spcBef>
              <a:buSzPct val="90000"/>
              <a:buFont typeface="Wingdings" panose="05000000000000000000" pitchFamily="2" charset="2"/>
              <a:buChar char=""/>
            </a:pPr>
            <a:endParaRPr lang="en-US" sz="2600" dirty="0"/>
          </a:p>
          <a:p>
            <a:pPr marL="342900" indent="-342900" defTabSz="932742">
              <a:lnSpc>
                <a:spcPct val="90000"/>
              </a:lnSpc>
              <a:spcBef>
                <a:spcPct val="20000"/>
              </a:spcBef>
              <a:buSzPct val="90000"/>
              <a:buFont typeface="Wingdings" panose="05000000000000000000" pitchFamily="2" charset="2"/>
              <a:buChar char=""/>
            </a:pPr>
            <a:r>
              <a:rPr lang="en-US" sz="2600" dirty="0"/>
              <a:t>Pre-recorded demo of solution (Video or animated gif).</a:t>
            </a:r>
            <a:endParaRPr lang="en-US" sz="2600" dirty="0">
              <a:cs typeface="Segoe UI"/>
            </a:endParaRPr>
          </a:p>
          <a:p>
            <a:pPr marL="742950" indent="-285750" defTabSz="932742">
              <a:lnSpc>
                <a:spcPct val="90000"/>
              </a:lnSpc>
              <a:spcBef>
                <a:spcPct val="20000"/>
              </a:spcBef>
              <a:buSzPct val="90000"/>
              <a:buFont typeface="Wingdings" panose="05000000000000000000" pitchFamily="2" charset="2"/>
              <a:buChar char=""/>
            </a:pPr>
            <a:r>
              <a:rPr lang="en-US" sz="2600" dirty="0"/>
              <a:t>Recommend no audio, but talk over the video.</a:t>
            </a:r>
            <a:endParaRPr lang="en-US" sz="2600" dirty="0">
              <a:cs typeface="Segoe UI"/>
            </a:endParaRPr>
          </a:p>
          <a:p>
            <a:pPr marL="742950" indent="-285750" defTabSz="932742">
              <a:lnSpc>
                <a:spcPct val="90000"/>
              </a:lnSpc>
              <a:spcBef>
                <a:spcPct val="20000"/>
              </a:spcBef>
              <a:buSzPct val="90000"/>
              <a:buFont typeface="Wingdings" panose="05000000000000000000" pitchFamily="2" charset="2"/>
              <a:buChar char=""/>
            </a:pPr>
            <a:r>
              <a:rPr lang="en-US" sz="2600" dirty="0"/>
              <a:t>Embed if &lt;10MB, or post link here for us to download.</a:t>
            </a:r>
            <a:endParaRPr lang="en-US" sz="2600" dirty="0">
              <a:cs typeface="Segoe UI"/>
            </a:endParaRPr>
          </a:p>
          <a:p>
            <a:pPr marL="342900" indent="-342900" defTabSz="932742">
              <a:lnSpc>
                <a:spcPct val="90000"/>
              </a:lnSpc>
              <a:spcBef>
                <a:spcPct val="20000"/>
              </a:spcBef>
              <a:buSzPct val="90000"/>
              <a:buFont typeface="Wingdings" panose="05000000000000000000" pitchFamily="2" charset="2"/>
              <a:buChar char=""/>
            </a:pPr>
            <a:r>
              <a:rPr lang="en-US" sz="2600" dirty="0"/>
              <a:t>On occasion, a sequence of screenshots might be preferred.</a:t>
            </a:r>
            <a:endParaRPr lang="en-US" sz="2600" dirty="0">
              <a:cs typeface="Segoe UI"/>
            </a:endParaRPr>
          </a:p>
          <a:p>
            <a:pPr defTabSz="932742">
              <a:lnSpc>
                <a:spcPct val="90000"/>
              </a:lnSpc>
              <a:spcBef>
                <a:spcPct val="20000"/>
              </a:spcBef>
              <a:buSzPct val="90000"/>
              <a:buFont typeface="Wingdings" panose="05000000000000000000" pitchFamily="2" charset="2"/>
              <a:buChar char=""/>
            </a:pPr>
            <a:endParaRPr lang="en-US" sz="2600" dirty="0"/>
          </a:p>
        </p:txBody>
      </p:sp>
    </p:spTree>
    <p:extLst>
      <p:ext uri="{BB962C8B-B14F-4D97-AF65-F5344CB8AC3E}">
        <p14:creationId xmlns:p14="http://schemas.microsoft.com/office/powerpoint/2010/main" val="3816176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2255E-6B1D-BB25-947F-762C127A9D9D}"/>
              </a:ext>
            </a:extLst>
          </p:cNvPr>
          <p:cNvSpPr>
            <a:spLocks noGrp="1"/>
          </p:cNvSpPr>
          <p:nvPr>
            <p:ph type="title"/>
          </p:nvPr>
        </p:nvSpPr>
        <p:spPr>
          <a:xfrm>
            <a:off x="586740" y="651753"/>
            <a:ext cx="11018520" cy="553998"/>
          </a:xfrm>
        </p:spPr>
        <p:txBody>
          <a:bodyPr/>
          <a:lstStyle/>
          <a:p>
            <a:r>
              <a:rPr lang="en-US" dirty="0">
                <a:latin typeface="Times New Roman" panose="02020603050405020304" pitchFamily="18" charset="0"/>
                <a:cs typeface="Times New Roman" panose="02020603050405020304" pitchFamily="18" charset="0"/>
              </a:rPr>
              <a:t>How It Works: Our Composable Architecture</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48B7BE07-7226-A425-845E-2004BD3DFD10}"/>
              </a:ext>
            </a:extLst>
          </p:cNvPr>
          <p:cNvPicPr>
            <a:picLocks noGrp="1" noChangeAspect="1"/>
          </p:cNvPicPr>
          <p:nvPr>
            <p:ph sz="quarter" idx="12"/>
          </p:nvPr>
        </p:nvPicPr>
        <p:blipFill>
          <a:blip r:embed="rId2"/>
          <a:stretch>
            <a:fillRect/>
          </a:stretch>
        </p:blipFill>
        <p:spPr>
          <a:xfrm>
            <a:off x="133285" y="1661534"/>
            <a:ext cx="6122549" cy="4393578"/>
          </a:xfrm>
          <a:prstGeom prst="rect">
            <a:avLst/>
          </a:prstGeom>
        </p:spPr>
      </p:pic>
      <p:pic>
        <p:nvPicPr>
          <p:cNvPr id="8" name="Content Placeholder 7">
            <a:extLst>
              <a:ext uri="{FF2B5EF4-FFF2-40B4-BE49-F238E27FC236}">
                <a16:creationId xmlns:a16="http://schemas.microsoft.com/office/drawing/2014/main" id="{F85DB153-4272-7CB8-A0E0-792252425627}"/>
              </a:ext>
            </a:extLst>
          </p:cNvPr>
          <p:cNvPicPr>
            <a:picLocks noGrp="1" noChangeAspect="1"/>
          </p:cNvPicPr>
          <p:nvPr>
            <p:ph sz="quarter" idx="13"/>
          </p:nvPr>
        </p:nvPicPr>
        <p:blipFill>
          <a:blip r:embed="rId3"/>
          <a:stretch>
            <a:fillRect/>
          </a:stretch>
        </p:blipFill>
        <p:spPr>
          <a:xfrm>
            <a:off x="6255834" y="1661532"/>
            <a:ext cx="5802881" cy="4393579"/>
          </a:xfrm>
          <a:prstGeom prst="rect">
            <a:avLst/>
          </a:prstGeom>
        </p:spPr>
      </p:pic>
    </p:spTree>
    <p:extLst>
      <p:ext uri="{BB962C8B-B14F-4D97-AF65-F5344CB8AC3E}">
        <p14:creationId xmlns:p14="http://schemas.microsoft.com/office/powerpoint/2010/main" val="21498057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07780-857E-1472-7DFD-9AEC0FDD71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6D7E6F-5699-D6AA-9ECC-56A7D2CAF6B8}"/>
              </a:ext>
            </a:extLst>
          </p:cNvPr>
          <p:cNvSpPr>
            <a:spLocks noGrp="1"/>
          </p:cNvSpPr>
          <p:nvPr>
            <p:ph type="title"/>
          </p:nvPr>
        </p:nvSpPr>
        <p:spPr>
          <a:xfrm>
            <a:off x="586740" y="588963"/>
            <a:ext cx="11018520" cy="553998"/>
          </a:xfrm>
        </p:spPr>
        <p:txBody>
          <a:bodyPr/>
          <a:lstStyle/>
          <a:p>
            <a:r>
              <a:rPr lang="en-US" dirty="0">
                <a:latin typeface="Times New Roman" panose="02020603050405020304" pitchFamily="18" charset="0"/>
                <a:cs typeface="Times New Roman" panose="02020603050405020304" pitchFamily="18" charset="0"/>
              </a:rPr>
              <a:t>Future Updates</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CDB0E5F7-21D7-9145-F84E-A257776F2BD4}"/>
              </a:ext>
            </a:extLst>
          </p:cNvPr>
          <p:cNvSpPr>
            <a:spLocks noGrp="1"/>
          </p:cNvSpPr>
          <p:nvPr>
            <p:ph sz="quarter" idx="12"/>
          </p:nvPr>
        </p:nvSpPr>
        <p:spPr/>
        <p:txBody>
          <a:bodyPr/>
          <a:lstStyle/>
          <a:p>
            <a:endParaRPr lang="en-IN"/>
          </a:p>
        </p:txBody>
      </p:sp>
      <p:sp>
        <p:nvSpPr>
          <p:cNvPr id="7" name="Content Placeholder 6">
            <a:extLst>
              <a:ext uri="{FF2B5EF4-FFF2-40B4-BE49-F238E27FC236}">
                <a16:creationId xmlns:a16="http://schemas.microsoft.com/office/drawing/2014/main" id="{23E108FB-8DCA-2FF4-9750-04BCBE9FBFFB}"/>
              </a:ext>
            </a:extLst>
          </p:cNvPr>
          <p:cNvSpPr>
            <a:spLocks noGrp="1"/>
          </p:cNvSpPr>
          <p:nvPr>
            <p:ph sz="quarter" idx="13"/>
          </p:nvPr>
        </p:nvSpPr>
        <p:spPr/>
        <p:txBody>
          <a:bodyPr/>
          <a:lstStyle/>
          <a:p>
            <a:endParaRPr lang="en-IN"/>
          </a:p>
        </p:txBody>
      </p:sp>
      <p:pic>
        <p:nvPicPr>
          <p:cNvPr id="10" name="Picture 9">
            <a:extLst>
              <a:ext uri="{FF2B5EF4-FFF2-40B4-BE49-F238E27FC236}">
                <a16:creationId xmlns:a16="http://schemas.microsoft.com/office/drawing/2014/main" id="{8576C84C-21C7-4AA8-312C-0C08294C8ED8}"/>
              </a:ext>
            </a:extLst>
          </p:cNvPr>
          <p:cNvPicPr>
            <a:picLocks noChangeAspect="1"/>
          </p:cNvPicPr>
          <p:nvPr/>
        </p:nvPicPr>
        <p:blipFill>
          <a:blip r:embed="rId2"/>
          <a:stretch>
            <a:fillRect/>
          </a:stretch>
        </p:blipFill>
        <p:spPr>
          <a:xfrm>
            <a:off x="204281" y="1498061"/>
            <a:ext cx="11789923" cy="5009744"/>
          </a:xfrm>
          <a:prstGeom prst="rect">
            <a:avLst/>
          </a:prstGeom>
        </p:spPr>
      </p:pic>
    </p:spTree>
    <p:extLst>
      <p:ext uri="{BB962C8B-B14F-4D97-AF65-F5344CB8AC3E}">
        <p14:creationId xmlns:p14="http://schemas.microsoft.com/office/powerpoint/2010/main" val="362511628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EA3D94-E8BC-E9EF-FC85-25AB7A41C59D}"/>
              </a:ext>
            </a:extLst>
          </p:cNvPr>
          <p:cNvSpPr>
            <a:spLocks noGrp="1"/>
          </p:cNvSpPr>
          <p:nvPr/>
        </p:nvSpPr>
        <p:spPr>
          <a:xfrm>
            <a:off x="586740" y="710119"/>
            <a:ext cx="11018520" cy="553998"/>
          </a:xfrm>
          <a:prstGeom prst="rect">
            <a:avLst/>
          </a:prstGeom>
        </p:spPr>
        <p:txBody>
          <a:bodyPr vert="horz" wrap="square" lIns="0" tIns="0" rIns="0" bIns="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bg1"/>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32742">
              <a:spcBef>
                <a:spcPct val="0"/>
              </a:spcBef>
              <a:spcAft>
                <a:spcPts val="600"/>
              </a:spcAft>
            </a:pPr>
            <a:r>
              <a:rPr lang="en-US" sz="3100" b="0" kern="1200" cap="none" spc="-50" baseline="0" dirty="0">
                <a:ln w="3175">
                  <a:noFill/>
                </a:ln>
                <a:solidFill>
                  <a:schemeClr val="accent3"/>
                </a:solidFill>
                <a:effectLst/>
                <a:latin typeface="Times New Roman" panose="02020603050405020304" pitchFamily="18" charset="0"/>
                <a:cs typeface="Times New Roman" panose="02020603050405020304" pitchFamily="18" charset="0"/>
              </a:rPr>
              <a:t>The Roadmap: The Path to an Autonomous Discovery Engine</a:t>
            </a:r>
          </a:p>
        </p:txBody>
      </p:sp>
      <p:sp>
        <p:nvSpPr>
          <p:cNvPr id="5" name="Rectangle 1">
            <a:extLst>
              <a:ext uri="{FF2B5EF4-FFF2-40B4-BE49-F238E27FC236}">
                <a16:creationId xmlns:a16="http://schemas.microsoft.com/office/drawing/2014/main" id="{C3749C1D-5029-E252-86EE-31CB2A60A4A5}"/>
              </a:ext>
            </a:extLst>
          </p:cNvPr>
          <p:cNvSpPr>
            <a:spLocks noChangeArrowheads="1"/>
          </p:cNvSpPr>
          <p:nvPr/>
        </p:nvSpPr>
        <p:spPr bwMode="auto">
          <a:xfrm>
            <a:off x="584200" y="1844674"/>
            <a:ext cx="5211763" cy="44243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Ctr="0" compatLnSpc="1">
            <a:prstTxWarp prst="textNoShape">
              <a:avLst/>
            </a:prstTxWarp>
            <a:normAutofit/>
          </a:bodyPr>
          <a:lstStyle/>
          <a:p>
            <a:pPr marL="228600" lvl="0" indent="-228600" defTabSz="932742">
              <a:lnSpc>
                <a:spcPct val="90000"/>
              </a:lnSpc>
              <a:spcBef>
                <a:spcPct val="20000"/>
              </a:spcBef>
              <a:buSzPct val="90000"/>
              <a:buFont typeface="Wingdings" panose="05000000000000000000" pitchFamily="2" charset="2"/>
              <a:buChar char=""/>
            </a:pPr>
            <a:endParaRPr kumimoji="0" lang="en-US" altLang="en-US" sz="2200" b="0" i="0" u="none" strike="noStrike" cap="none" normalizeH="0" dirty="0">
              <a:ln>
                <a:noFill/>
              </a:ln>
              <a:effectLst/>
            </a:endParaRPr>
          </a:p>
        </p:txBody>
      </p:sp>
      <p:sp>
        <p:nvSpPr>
          <p:cNvPr id="4" name="TextBox 3">
            <a:extLst>
              <a:ext uri="{FF2B5EF4-FFF2-40B4-BE49-F238E27FC236}">
                <a16:creationId xmlns:a16="http://schemas.microsoft.com/office/drawing/2014/main" id="{93C2A310-75B6-83FA-7C31-CCE08F16CD7B}"/>
              </a:ext>
            </a:extLst>
          </p:cNvPr>
          <p:cNvSpPr txBox="1"/>
          <p:nvPr/>
        </p:nvSpPr>
        <p:spPr>
          <a:xfrm>
            <a:off x="584200" y="1844674"/>
            <a:ext cx="10263763" cy="4424363"/>
          </a:xfrm>
          <a:prstGeom prst="rect">
            <a:avLst/>
          </a:prstGeom>
        </p:spPr>
        <p:txBody>
          <a:bodyPr vert="horz" wrap="square" lIns="0" tIns="0" rIns="0" bIns="0" rtlCol="0" anchor="t">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932742">
              <a:lnSpc>
                <a:spcPct val="90000"/>
              </a:lnSpc>
              <a:spcBef>
                <a:spcPct val="20000"/>
              </a:spcBef>
              <a:buSzPct val="90000"/>
              <a:buFont typeface="Wingdings" panose="05000000000000000000" pitchFamily="2" charset="2"/>
              <a:buChar char=""/>
            </a:pPr>
            <a:endParaRPr lang="en-US" sz="2800" b="1" dirty="0"/>
          </a:p>
        </p:txBody>
      </p:sp>
      <p:graphicFrame>
        <p:nvGraphicFramePr>
          <p:cNvPr id="3" name="Table 2">
            <a:extLst>
              <a:ext uri="{FF2B5EF4-FFF2-40B4-BE49-F238E27FC236}">
                <a16:creationId xmlns:a16="http://schemas.microsoft.com/office/drawing/2014/main" id="{DCD69176-67BC-1EF1-215F-8D81F08053EA}"/>
              </a:ext>
            </a:extLst>
          </p:cNvPr>
          <p:cNvGraphicFramePr>
            <a:graphicFrameLocks noGrp="1"/>
          </p:cNvGraphicFramePr>
          <p:nvPr>
            <p:extLst>
              <p:ext uri="{D42A27DB-BD31-4B8C-83A1-F6EECF244321}">
                <p14:modId xmlns:p14="http://schemas.microsoft.com/office/powerpoint/2010/main" val="3660334749"/>
              </p:ext>
            </p:extLst>
          </p:nvPr>
        </p:nvGraphicFramePr>
        <p:xfrm>
          <a:off x="904672" y="1951463"/>
          <a:ext cx="10704718" cy="4011591"/>
        </p:xfrm>
        <a:graphic>
          <a:graphicData uri="http://schemas.openxmlformats.org/drawingml/2006/table">
            <a:tbl>
              <a:tblPr/>
              <a:tblGrid>
                <a:gridCol w="5193685">
                  <a:extLst>
                    <a:ext uri="{9D8B030D-6E8A-4147-A177-3AD203B41FA5}">
                      <a16:colId xmlns:a16="http://schemas.microsoft.com/office/drawing/2014/main" val="1253610815"/>
                    </a:ext>
                  </a:extLst>
                </a:gridCol>
                <a:gridCol w="5511033">
                  <a:extLst>
                    <a:ext uri="{9D8B030D-6E8A-4147-A177-3AD203B41FA5}">
                      <a16:colId xmlns:a16="http://schemas.microsoft.com/office/drawing/2014/main" val="3648657279"/>
                    </a:ext>
                  </a:extLst>
                </a:gridCol>
              </a:tblGrid>
              <a:tr h="772526">
                <a:tc>
                  <a:txBody>
                    <a:bodyPr/>
                    <a:lstStyle/>
                    <a:p>
                      <a:pPr algn="just">
                        <a:buNone/>
                      </a:pPr>
                      <a:r>
                        <a:rPr lang="en-US" sz="2000" b="1" dirty="0">
                          <a:latin typeface="Times New Roman" panose="02020603050405020304" pitchFamily="18" charset="0"/>
                          <a:cs typeface="Times New Roman" panose="02020603050405020304" pitchFamily="18" charset="0"/>
                        </a:rPr>
                        <a:t>MVP Phase 2: The Collaborative Hub</a:t>
                      </a:r>
                      <a:endParaRPr lang="en-US" sz="2000" dirty="0">
                        <a:latin typeface="Times New Roman" panose="02020603050405020304" pitchFamily="18" charset="0"/>
                        <a:cs typeface="Times New Roman" panose="02020603050405020304" pitchFamily="18" charset="0"/>
                      </a:endParaRPr>
                    </a:p>
                  </a:txBody>
                  <a:tcPr marL="80295" marR="80295" marT="40148" marB="40148" anchor="ctr">
                    <a:lnL>
                      <a:noFill/>
                    </a:lnL>
                    <a:lnR>
                      <a:noFill/>
                    </a:lnR>
                    <a:lnT>
                      <a:noFill/>
                    </a:lnT>
                    <a:lnB>
                      <a:noFill/>
                    </a:lnB>
                    <a:noFill/>
                  </a:tcPr>
                </a:tc>
                <a:tc>
                  <a:txBody>
                    <a:bodyPr/>
                    <a:lstStyle/>
                    <a:p>
                      <a:pPr algn="just">
                        <a:buNone/>
                      </a:pPr>
                      <a:r>
                        <a:rPr lang="en-US" sz="2000" b="1">
                          <a:latin typeface="Times New Roman" panose="02020603050405020304" pitchFamily="18" charset="0"/>
                          <a:cs typeface="Times New Roman" panose="02020603050405020304" pitchFamily="18" charset="0"/>
                        </a:rPr>
                        <a:t>MVP Phase 3: The Universal Platform</a:t>
                      </a:r>
                      <a:endParaRPr lang="en-US" sz="2000">
                        <a:latin typeface="Times New Roman" panose="02020603050405020304" pitchFamily="18" charset="0"/>
                        <a:cs typeface="Times New Roman" panose="02020603050405020304" pitchFamily="18" charset="0"/>
                      </a:endParaRPr>
                    </a:p>
                  </a:txBody>
                  <a:tcPr marL="80295" marR="80295" marT="40148" marB="40148" anchor="ctr">
                    <a:lnL>
                      <a:noFill/>
                    </a:lnL>
                    <a:lnR>
                      <a:noFill/>
                    </a:lnR>
                    <a:lnT>
                      <a:noFill/>
                    </a:lnT>
                    <a:lnB>
                      <a:noFill/>
                    </a:lnB>
                    <a:noFill/>
                  </a:tcPr>
                </a:tc>
                <a:extLst>
                  <a:ext uri="{0D108BD9-81ED-4DB2-BD59-A6C34878D82A}">
                    <a16:rowId xmlns:a16="http://schemas.microsoft.com/office/drawing/2014/main" val="186946149"/>
                  </a:ext>
                </a:extLst>
              </a:tr>
              <a:tr h="772526">
                <a:tc>
                  <a:txBody>
                    <a:bodyPr/>
                    <a:lstStyle/>
                    <a:p>
                      <a:pPr algn="just">
                        <a:buNone/>
                      </a:pPr>
                      <a:r>
                        <a:rPr lang="en-IN" sz="2000" b="1">
                          <a:latin typeface="Times New Roman" panose="02020603050405020304" pitchFamily="18" charset="0"/>
                          <a:cs typeface="Times New Roman" panose="02020603050405020304" pitchFamily="18" charset="0"/>
                        </a:rPr>
                        <a:t>Unleash Team Velocity.</a:t>
                      </a:r>
                      <a:endParaRPr lang="en-IN" sz="2000">
                        <a:latin typeface="Times New Roman" panose="02020603050405020304" pitchFamily="18" charset="0"/>
                        <a:cs typeface="Times New Roman" panose="02020603050405020304" pitchFamily="18" charset="0"/>
                      </a:endParaRPr>
                    </a:p>
                  </a:txBody>
                  <a:tcPr marL="80295" marR="80295" marT="40148" marB="40148" anchor="ctr">
                    <a:lnL>
                      <a:noFill/>
                    </a:lnL>
                    <a:lnR>
                      <a:noFill/>
                    </a:lnR>
                    <a:lnT>
                      <a:noFill/>
                    </a:lnT>
                    <a:lnB>
                      <a:noFill/>
                    </a:lnB>
                    <a:noFill/>
                  </a:tcPr>
                </a:tc>
                <a:tc>
                  <a:txBody>
                    <a:bodyPr/>
                    <a:lstStyle/>
                    <a:p>
                      <a:pPr algn="just">
                        <a:buNone/>
                      </a:pPr>
                      <a:r>
                        <a:rPr lang="en-US" sz="2000" b="1" dirty="0">
                          <a:latin typeface="Times New Roman" panose="02020603050405020304" pitchFamily="18" charset="0"/>
                          <a:cs typeface="Times New Roman" panose="02020603050405020304" pitchFamily="18" charset="0"/>
                        </a:rPr>
                        <a:t>Democratize Research for Every Industry.</a:t>
                      </a:r>
                      <a:endParaRPr lang="en-US" sz="2000" dirty="0">
                        <a:latin typeface="Times New Roman" panose="02020603050405020304" pitchFamily="18" charset="0"/>
                        <a:cs typeface="Times New Roman" panose="02020603050405020304" pitchFamily="18" charset="0"/>
                      </a:endParaRPr>
                    </a:p>
                  </a:txBody>
                  <a:tcPr marL="80295" marR="80295" marT="40148" marB="40148" anchor="ctr">
                    <a:lnL>
                      <a:noFill/>
                    </a:lnL>
                    <a:lnR>
                      <a:noFill/>
                    </a:lnR>
                    <a:lnT>
                      <a:noFill/>
                    </a:lnT>
                    <a:lnB>
                      <a:noFill/>
                    </a:lnB>
                    <a:noFill/>
                  </a:tcPr>
                </a:tc>
                <a:extLst>
                  <a:ext uri="{0D108BD9-81ED-4DB2-BD59-A6C34878D82A}">
                    <a16:rowId xmlns:a16="http://schemas.microsoft.com/office/drawing/2014/main" val="3555106393"/>
                  </a:ext>
                </a:extLst>
              </a:tr>
              <a:tr h="1386850">
                <a:tc>
                  <a:txBody>
                    <a:bodyPr/>
                    <a:lstStyle/>
                    <a:p>
                      <a:pPr algn="just">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Real-Time Team Workspaces &amp; Chat</a:t>
                      </a:r>
                      <a:r>
                        <a:rPr lang="en-US" sz="2000" dirty="0">
                          <a:latin typeface="Times New Roman" panose="02020603050405020304" pitchFamily="18" charset="0"/>
                          <a:cs typeface="Times New Roman" panose="02020603050405020304" pitchFamily="18" charset="0"/>
                        </a:rPr>
                        <a:t> to share insights instantly.</a:t>
                      </a:r>
                    </a:p>
                  </a:txBody>
                  <a:tcPr marL="80295" marR="80295" marT="40148" marB="40148" anchor="ctr">
                    <a:lnL>
                      <a:noFill/>
                    </a:lnL>
                    <a:lnR>
                      <a:noFill/>
                    </a:lnR>
                    <a:lnT>
                      <a:noFill/>
                    </a:lnT>
                    <a:lnB>
                      <a:noFill/>
                    </a:lnB>
                    <a:noFill/>
                  </a:tcPr>
                </a:tc>
                <a:tc>
                  <a:txBody>
                    <a:bodyPr/>
                    <a:lstStyle/>
                    <a:p>
                      <a:pPr algn="just">
                        <a:buNone/>
                      </a:pPr>
                      <a:r>
                        <a:rPr lang="en-US" sz="2000">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rPr>
                        <a:t>Swappable AI Agent Libraries</a:t>
                      </a:r>
                      <a:r>
                        <a:rPr lang="en-US" sz="2000">
                          <a:latin typeface="Times New Roman" panose="02020603050405020304" pitchFamily="18" charset="0"/>
                          <a:cs typeface="Times New Roman" panose="02020603050405020304" pitchFamily="18" charset="0"/>
                        </a:rPr>
                        <a:t> for Finance, Market Research, Technology, and Legal.</a:t>
                      </a:r>
                    </a:p>
                  </a:txBody>
                  <a:tcPr marL="80295" marR="80295" marT="40148" marB="40148" anchor="ctr">
                    <a:lnL>
                      <a:noFill/>
                    </a:lnL>
                    <a:lnR>
                      <a:noFill/>
                    </a:lnR>
                    <a:lnT>
                      <a:noFill/>
                    </a:lnT>
                    <a:lnB>
                      <a:noFill/>
                    </a:lnB>
                    <a:noFill/>
                  </a:tcPr>
                </a:tc>
                <a:extLst>
                  <a:ext uri="{0D108BD9-81ED-4DB2-BD59-A6C34878D82A}">
                    <a16:rowId xmlns:a16="http://schemas.microsoft.com/office/drawing/2014/main" val="3436147408"/>
                  </a:ext>
                </a:extLst>
              </a:tr>
              <a:tr h="1079689">
                <a:tc>
                  <a:txBody>
                    <a:bodyPr/>
                    <a:lstStyle/>
                    <a:p>
                      <a:pPr algn="just">
                        <a:buNone/>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Shared Project Repositories</a:t>
                      </a:r>
                      <a:r>
                        <a:rPr lang="en-US" sz="2000" dirty="0">
                          <a:latin typeface="Times New Roman" panose="02020603050405020304" pitchFamily="18" charset="0"/>
                          <a:cs typeface="Times New Roman" panose="02020603050405020304" pitchFamily="18" charset="0"/>
                        </a:rPr>
                        <a:t> on a secure </a:t>
                      </a:r>
                      <a:r>
                        <a:rPr lang="en-US" sz="2000" b="1" dirty="0">
                          <a:latin typeface="Times New Roman" panose="02020603050405020304" pitchFamily="18" charset="0"/>
                          <a:cs typeface="Times New Roman" panose="02020603050405020304" pitchFamily="18" charset="0"/>
                        </a:rPr>
                        <a:t>Azure cloud backend</a:t>
                      </a:r>
                      <a:r>
                        <a:rPr lang="en-US" sz="2000" dirty="0">
                          <a:latin typeface="Times New Roman" panose="02020603050405020304" pitchFamily="18" charset="0"/>
                          <a:cs typeface="Times New Roman" panose="02020603050405020304" pitchFamily="18" charset="0"/>
                        </a:rPr>
                        <a:t>.</a:t>
                      </a:r>
                    </a:p>
                  </a:txBody>
                  <a:tcPr marL="80295" marR="80295" marT="40148" marB="40148" anchor="ctr">
                    <a:lnL>
                      <a:noFill/>
                    </a:lnL>
                    <a:lnR>
                      <a:noFill/>
                    </a:lnR>
                    <a:lnT>
                      <a:noFill/>
                    </a:lnT>
                    <a:lnB>
                      <a:noFill/>
                    </a:lnB>
                    <a:noFill/>
                  </a:tcPr>
                </a:tc>
                <a:tc>
                  <a:txBody>
                    <a:bodyPr/>
                    <a:lstStyle/>
                    <a:p>
                      <a:pPr algn="just">
                        <a:buNone/>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Pluggable Architecture</a:t>
                      </a:r>
                      <a:r>
                        <a:rPr lang="en-IN" sz="2000" dirty="0">
                          <a:latin typeface="Times New Roman" panose="02020603050405020304" pitchFamily="18" charset="0"/>
                          <a:cs typeface="Times New Roman" panose="02020603050405020304" pitchFamily="18" charset="0"/>
                        </a:rPr>
                        <a:t> to integrate proprietary data and custom AI models.</a:t>
                      </a:r>
                    </a:p>
                  </a:txBody>
                  <a:tcPr marL="80295" marR="80295" marT="40148" marB="40148" anchor="ctr">
                    <a:lnL>
                      <a:noFill/>
                    </a:lnL>
                    <a:lnR>
                      <a:noFill/>
                    </a:lnR>
                    <a:lnT>
                      <a:noFill/>
                    </a:lnT>
                    <a:lnB>
                      <a:noFill/>
                    </a:lnB>
                    <a:noFill/>
                  </a:tcPr>
                </a:tc>
                <a:extLst>
                  <a:ext uri="{0D108BD9-81ED-4DB2-BD59-A6C34878D82A}">
                    <a16:rowId xmlns:a16="http://schemas.microsoft.com/office/drawing/2014/main" val="1800171826"/>
                  </a:ext>
                </a:extLst>
              </a:tr>
            </a:tbl>
          </a:graphicData>
        </a:graphic>
      </p:graphicFrame>
    </p:spTree>
    <p:extLst>
      <p:ext uri="{BB962C8B-B14F-4D97-AF65-F5344CB8AC3E}">
        <p14:creationId xmlns:p14="http://schemas.microsoft.com/office/powerpoint/2010/main" val="677753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3.xml><?xml version="1.0" encoding="utf-8"?>
<a:theme xmlns:a="http://schemas.openxmlformats.org/drawingml/2006/main" name="MS_Startups_FH_PPT_Template FY23">
  <a:themeElements>
    <a:clrScheme name="Microsoft for Startups">
      <a:dk1>
        <a:srgbClr val="3B2E58"/>
      </a:dk1>
      <a:lt1>
        <a:sysClr val="window" lastClr="FFFFFF"/>
      </a:lt1>
      <a:dk2>
        <a:srgbClr val="8661C5"/>
      </a:dk2>
      <a:lt2>
        <a:srgbClr val="FAF9FD"/>
      </a:lt2>
      <a:accent1>
        <a:srgbClr val="3B2E58"/>
      </a:accent1>
      <a:accent2>
        <a:srgbClr val="8661C5"/>
      </a:accent2>
      <a:accent3>
        <a:srgbClr val="D59DFF"/>
      </a:accent3>
      <a:accent4>
        <a:srgbClr val="30E5D0"/>
      </a:accent4>
      <a:accent5>
        <a:srgbClr val="FF9349"/>
      </a:accent5>
      <a:accent6>
        <a:srgbClr val="E9E6F5"/>
      </a:accent6>
      <a:hlink>
        <a:srgbClr val="3B2E58"/>
      </a:hlink>
      <a:folHlink>
        <a:srgbClr val="3B2E58"/>
      </a:folHlink>
    </a:clrScheme>
    <a:fontScheme name="Segoe UI">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S_Startups_FH_PPT_Template FY23" id="{E706C7DA-797F-480A-9133-69151DF85C83}" vid="{E3D1CDB7-75BC-4E6F-873A-BD6C09F6E89D}"/>
    </a:ext>
  </a:extLst>
</a:theme>
</file>

<file path=ppt/theme/theme4.xml><?xml version="1.0" encoding="utf-8"?>
<a:theme xmlns:a="http://schemas.openxmlformats.org/drawingml/2006/main" name="Light">
  <a:themeElements>
    <a:clrScheme name="Microsoft for Startups">
      <a:dk1>
        <a:srgbClr val="3B2E58"/>
      </a:dk1>
      <a:lt1>
        <a:sysClr val="window" lastClr="FFFFFF"/>
      </a:lt1>
      <a:dk2>
        <a:srgbClr val="000000"/>
      </a:dk2>
      <a:lt2>
        <a:srgbClr val="FAF9FD"/>
      </a:lt2>
      <a:accent1>
        <a:srgbClr val="3B2E58"/>
      </a:accent1>
      <a:accent2>
        <a:srgbClr val="8661C5"/>
      </a:accent2>
      <a:accent3>
        <a:srgbClr val="D59DFF"/>
      </a:accent3>
      <a:accent4>
        <a:srgbClr val="30E5D0"/>
      </a:accent4>
      <a:accent5>
        <a:srgbClr val="FF9349"/>
      </a:accent5>
      <a:accent6>
        <a:srgbClr val="E9E6F5"/>
      </a:accent6>
      <a:hlink>
        <a:srgbClr val="3B2E58"/>
      </a:hlink>
      <a:folHlink>
        <a:srgbClr val="3B2E58"/>
      </a:folHlink>
    </a:clrScheme>
    <a:fontScheme name="Segoe UI">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efd76e83-4173-4a26-b431-618a788339a8" xsi:nil="true"/>
    <lcf76f155ced4ddcb4097134ff3c332f xmlns="78bc6fde-72ac-489a-b0a4-ba51770a119a">
      <Terms xmlns="http://schemas.microsoft.com/office/infopath/2007/PartnerControls"/>
    </lcf76f155ced4ddcb4097134ff3c332f>
    <Person xmlns="78bc6fde-72ac-489a-b0a4-ba51770a119a">
      <UserInfo>
        <DisplayName/>
        <AccountId xsi:nil="true"/>
        <AccountType/>
      </UserInfo>
    </Person>
    <_Flow_SignoffStatus xmlns="78bc6fde-72ac-489a-b0a4-ba51770a119a" xsi:nil="true"/>
    <Date_x002f_Time xmlns="78bc6fde-72ac-489a-b0a4-ba51770a119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137F06C4865FD4A8A403F66497FF9A9" ma:contentTypeVersion="23" ma:contentTypeDescription="Create a new document." ma:contentTypeScope="" ma:versionID="46d7092fdb9e3b08930aa71b4ecca548">
  <xsd:schema xmlns:xsd="http://www.w3.org/2001/XMLSchema" xmlns:xs="http://www.w3.org/2001/XMLSchema" xmlns:p="http://schemas.microsoft.com/office/2006/metadata/properties" xmlns:ns2="78bc6fde-72ac-489a-b0a4-ba51770a119a" xmlns:ns3="efd76e83-4173-4a26-b431-618a788339a8" targetNamespace="http://schemas.microsoft.com/office/2006/metadata/properties" ma:root="true" ma:fieldsID="8758ad6a3c4ef9d2561947db1cdc395a" ns2:_="" ns3:_="">
    <xsd:import namespace="78bc6fde-72ac-489a-b0a4-ba51770a119a"/>
    <xsd:import namespace="efd76e83-4173-4a26-b431-618a788339a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2:Date_x002f_Time" minOccurs="0"/>
                <xsd:element ref="ns2:_Flow_SignoffStatus" minOccurs="0"/>
                <xsd:element ref="ns3:TaxCatchAll" minOccurs="0"/>
                <xsd:element ref="ns2:lcf76f155ced4ddcb4097134ff3c332f" minOccurs="0"/>
                <xsd:element ref="ns2:MediaServiceObjectDetectorVersions" minOccurs="0"/>
                <xsd:element ref="ns2:MediaServiceSearchProperties" minOccurs="0"/>
                <xsd:element ref="ns2:Pers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bc6fde-72ac-489a-b0a4-ba51770a11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Date_x002f_Time" ma:index="21" nillable="true" ma:displayName="Date/Time" ma:format="DateOnly" ma:internalName="Date_x002f_Time">
      <xsd:simpleType>
        <xsd:restriction base="dms:DateTime"/>
      </xsd:simpleType>
    </xsd:element>
    <xsd:element name="_Flow_SignoffStatus" ma:index="22" nillable="true" ma:displayName="Sign-off status" ma:internalName="Sign_x002d_off_x0020_status">
      <xsd:simpleType>
        <xsd:restriction base="dms:Text"/>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1472b233-b75e-480f-895d-2146ed98f06a"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element name="Person" ma:index="28" nillable="true" ma:displayName="Person" ma:format="Dropdown" ma:list="UserInfo" ma:SharePointGroup="0" ma:internalName="Person">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fd76e83-4173-4a26-b431-618a788339a8"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c96bd840-8bf6-49cb-b2f0-0d7eef72f970}" ma:internalName="TaxCatchAll" ma:showField="CatchAllData" ma:web="efd76e83-4173-4a26-b431-618a788339a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1EC4BB-E8AF-45E0-9C79-B5C580965ADC}">
  <ds:schemaRefs>
    <ds:schemaRef ds:uri="http://purl.org/dc/dcmitype/"/>
    <ds:schemaRef ds:uri="http://schemas.microsoft.com/office/2006/documentManagement/types"/>
    <ds:schemaRef ds:uri="http://www.w3.org/XML/1998/namespace"/>
    <ds:schemaRef ds:uri="efd76e83-4173-4a26-b431-618a788339a8"/>
    <ds:schemaRef ds:uri="http://purl.org/dc/elements/1.1/"/>
    <ds:schemaRef ds:uri="http://schemas.microsoft.com/office/infopath/2007/PartnerControls"/>
    <ds:schemaRef ds:uri="http://schemas.openxmlformats.org/package/2006/metadata/core-properties"/>
    <ds:schemaRef ds:uri="78bc6fde-72ac-489a-b0a4-ba51770a119a"/>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6943D8B2-4C62-4A5E-A70C-DB593322D8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8bc6fde-72ac-489a-b0a4-ba51770a119a"/>
    <ds:schemaRef ds:uri="efd76e83-4173-4a26-b431-618a788339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6FBD21B-B558-4589-A6DF-3348B114341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454</TotalTime>
  <Words>747</Words>
  <Application>Microsoft Office PowerPoint</Application>
  <PresentationFormat>Widescreen</PresentationFormat>
  <Paragraphs>81</Paragraphs>
  <Slides>10</Slides>
  <Notes>6</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10</vt:i4>
      </vt:variant>
    </vt:vector>
  </HeadingPairs>
  <TitlesOfParts>
    <vt:vector size="25" baseType="lpstr">
      <vt:lpstr>Arial</vt:lpstr>
      <vt:lpstr>Calibri</vt:lpstr>
      <vt:lpstr>Calibri Light</vt:lpstr>
      <vt:lpstr>Consolas</vt:lpstr>
      <vt:lpstr>Quattrocento Sans</vt:lpstr>
      <vt:lpstr>Segoe Pro</vt:lpstr>
      <vt:lpstr>Segoe Pro Semibold</vt:lpstr>
      <vt:lpstr>Segoe UI</vt:lpstr>
      <vt:lpstr>Segoe UI Semibold</vt:lpstr>
      <vt:lpstr>Times New Roman</vt:lpstr>
      <vt:lpstr>Wingdings</vt:lpstr>
      <vt:lpstr>office theme</vt:lpstr>
      <vt:lpstr>1_White Template</vt:lpstr>
      <vt:lpstr>MS_Startups_FH_PPT_Template FY23</vt:lpstr>
      <vt:lpstr>Light</vt:lpstr>
      <vt:lpstr>Team – Project AIRA Solution Type: Prototype  </vt:lpstr>
      <vt:lpstr>AIRA: Your Personal PhD Research Team</vt:lpstr>
      <vt:lpstr>PowerPoint Presentation</vt:lpstr>
      <vt:lpstr>PowerPoint Presentation</vt:lpstr>
      <vt:lpstr>PowerPoint Presentation</vt:lpstr>
      <vt:lpstr>PowerPoint Presentation</vt:lpstr>
      <vt:lpstr>How It Works: Our Composable Architecture</vt:lpstr>
      <vt:lpstr>Future Updates</vt:lpstr>
      <vt:lpstr>PowerPoint Presentation</vt:lpstr>
      <vt:lpstr>AIRA: Your Research Opportunity, On-Demand.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Krishna Vamsi</cp:lastModifiedBy>
  <cp:revision>107</cp:revision>
  <dcterms:created xsi:type="dcterms:W3CDTF">2013-07-15T20:26:40Z</dcterms:created>
  <dcterms:modified xsi:type="dcterms:W3CDTF">2025-09-28T17:18:28Z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0x0101003137F06C4865FD4A8A403F66497FF9A9</vt:lpwstr>
  </property>
  <property fmtid="{D5CDD505-2E9C-101B-9397-08002B2CF9AE}" pid="3" name="MediaServiceImageTags">
    <vt:lpwstr/>
  </property>
</Properties>
</file>