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777CC7-7CB1-4FA3-ABE5-E35A8057CEDA}" v="1353" dt="2024-06-18T09:53:12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prasad" userId="79aaef6d698ebecd" providerId="LiveId" clId="{6C777CC7-7CB1-4FA3-ABE5-E35A8057CEDA}"/>
    <pc:docChg chg="undo custSel addSld delSld modSld">
      <pc:chgData name="rahul prasad" userId="79aaef6d698ebecd" providerId="LiveId" clId="{6C777CC7-7CB1-4FA3-ABE5-E35A8057CEDA}" dt="2024-06-18T09:53:12.297" v="2201" actId="15"/>
      <pc:docMkLst>
        <pc:docMk/>
      </pc:docMkLst>
      <pc:sldChg chg="addSp delSp modSp mod modAnim">
        <pc:chgData name="rahul prasad" userId="79aaef6d698ebecd" providerId="LiveId" clId="{6C777CC7-7CB1-4FA3-ABE5-E35A8057CEDA}" dt="2024-06-18T07:46:57.758" v="600" actId="20577"/>
        <pc:sldMkLst>
          <pc:docMk/>
          <pc:sldMk cId="1296842832" sldId="259"/>
        </pc:sldMkLst>
        <pc:spChg chg="del mod">
          <ac:chgData name="rahul prasad" userId="79aaef6d698ebecd" providerId="LiveId" clId="{6C777CC7-7CB1-4FA3-ABE5-E35A8057CEDA}" dt="2024-06-18T06:16:03.505" v="5" actId="478"/>
          <ac:spMkLst>
            <pc:docMk/>
            <pc:sldMk cId="1296842832" sldId="259"/>
            <ac:spMk id="2" creationId="{A960BB82-7392-B52D-662C-7983BDC927BC}"/>
          </ac:spMkLst>
        </pc:spChg>
        <pc:spChg chg="del">
          <ac:chgData name="rahul prasad" userId="79aaef6d698ebecd" providerId="LiveId" clId="{6C777CC7-7CB1-4FA3-ABE5-E35A8057CEDA}" dt="2024-06-18T06:15:58.441" v="4" actId="478"/>
          <ac:spMkLst>
            <pc:docMk/>
            <pc:sldMk cId="1296842832" sldId="259"/>
            <ac:spMk id="3" creationId="{C3A4BEB2-6A58-FC79-8A10-193A56AF3068}"/>
          </ac:spMkLst>
        </pc:spChg>
        <pc:spChg chg="add mod">
          <ac:chgData name="rahul prasad" userId="79aaef6d698ebecd" providerId="LiveId" clId="{6C777CC7-7CB1-4FA3-ABE5-E35A8057CEDA}" dt="2024-06-18T06:16:45.652" v="53" actId="27636"/>
          <ac:spMkLst>
            <pc:docMk/>
            <pc:sldMk cId="1296842832" sldId="259"/>
            <ac:spMk id="4" creationId="{F6A5EEDD-BF84-8331-E7F3-3DD0D55B5087}"/>
          </ac:spMkLst>
        </pc:spChg>
        <pc:spChg chg="add mod">
          <ac:chgData name="rahul prasad" userId="79aaef6d698ebecd" providerId="LiveId" clId="{6C777CC7-7CB1-4FA3-ABE5-E35A8057CEDA}" dt="2024-06-18T07:45:50.855" v="594" actId="1076"/>
          <ac:spMkLst>
            <pc:docMk/>
            <pc:sldMk cId="1296842832" sldId="259"/>
            <ac:spMk id="5" creationId="{D9C7A494-1126-F9C0-82DA-2573581D7649}"/>
          </ac:spMkLst>
        </pc:spChg>
        <pc:spChg chg="add mod">
          <ac:chgData name="rahul prasad" userId="79aaef6d698ebecd" providerId="LiveId" clId="{6C777CC7-7CB1-4FA3-ABE5-E35A8057CEDA}" dt="2024-06-18T06:17:26.776" v="76"/>
          <ac:spMkLst>
            <pc:docMk/>
            <pc:sldMk cId="1296842832" sldId="259"/>
            <ac:spMk id="6" creationId="{E79F2DA9-5A72-A43C-2C29-C7DB0BEF6ADC}"/>
          </ac:spMkLst>
        </pc:spChg>
        <pc:spChg chg="add mod">
          <ac:chgData name="rahul prasad" userId="79aaef6d698ebecd" providerId="LiveId" clId="{6C777CC7-7CB1-4FA3-ABE5-E35A8057CEDA}" dt="2024-06-18T07:46:57.758" v="600" actId="20577"/>
          <ac:spMkLst>
            <pc:docMk/>
            <pc:sldMk cId="1296842832" sldId="259"/>
            <ac:spMk id="7" creationId="{B4C57748-9A01-3013-40CD-AB0A1504E6AA}"/>
          </ac:spMkLst>
        </pc:spChg>
        <pc:cxnChg chg="add mod">
          <ac:chgData name="rahul prasad" userId="79aaef6d698ebecd" providerId="LiveId" clId="{6C777CC7-7CB1-4FA3-ABE5-E35A8057CEDA}" dt="2024-06-18T07:46:31.789" v="598" actId="1076"/>
          <ac:cxnSpMkLst>
            <pc:docMk/>
            <pc:sldMk cId="1296842832" sldId="259"/>
            <ac:cxnSpMk id="8" creationId="{A81B13BA-9EF7-F647-CA71-B0526EBFA2CA}"/>
          </ac:cxnSpMkLst>
        </pc:cxnChg>
      </pc:sldChg>
      <pc:sldChg chg="addSp delSp modSp new mod modAnim">
        <pc:chgData name="rahul prasad" userId="79aaef6d698ebecd" providerId="LiveId" clId="{6C777CC7-7CB1-4FA3-ABE5-E35A8057CEDA}" dt="2024-06-18T09:50:02.972" v="2195" actId="368"/>
        <pc:sldMkLst>
          <pc:docMk/>
          <pc:sldMk cId="2736167863" sldId="260"/>
        </pc:sldMkLst>
        <pc:spChg chg="del">
          <ac:chgData name="rahul prasad" userId="79aaef6d698ebecd" providerId="LiveId" clId="{6C777CC7-7CB1-4FA3-ABE5-E35A8057CEDA}" dt="2024-06-18T06:18:30.767" v="86" actId="478"/>
          <ac:spMkLst>
            <pc:docMk/>
            <pc:sldMk cId="2736167863" sldId="260"/>
            <ac:spMk id="2" creationId="{DE2013B1-9797-0488-DDF6-674B8DD19309}"/>
          </ac:spMkLst>
        </pc:spChg>
        <pc:spChg chg="del mod">
          <ac:chgData name="rahul prasad" userId="79aaef6d698ebecd" providerId="LiveId" clId="{6C777CC7-7CB1-4FA3-ABE5-E35A8057CEDA}" dt="2024-06-18T06:18:34.851" v="87" actId="478"/>
          <ac:spMkLst>
            <pc:docMk/>
            <pc:sldMk cId="2736167863" sldId="260"/>
            <ac:spMk id="3" creationId="{D120AB48-13AD-5460-CA43-2269F788D4F7}"/>
          </ac:spMkLst>
        </pc:spChg>
        <pc:spChg chg="add mod">
          <ac:chgData name="rahul prasad" userId="79aaef6d698ebecd" providerId="LiveId" clId="{6C777CC7-7CB1-4FA3-ABE5-E35A8057CEDA}" dt="2024-06-18T06:24:05.416" v="317" actId="27636"/>
          <ac:spMkLst>
            <pc:docMk/>
            <pc:sldMk cId="2736167863" sldId="260"/>
            <ac:spMk id="4" creationId="{D216848C-51A7-86ED-198B-12294A37FEC8}"/>
          </ac:spMkLst>
        </pc:spChg>
        <pc:spChg chg="add mod">
          <ac:chgData name="rahul prasad" userId="79aaef6d698ebecd" providerId="LiveId" clId="{6C777CC7-7CB1-4FA3-ABE5-E35A8057CEDA}" dt="2024-06-18T07:49:54.453" v="631" actId="20577"/>
          <ac:spMkLst>
            <pc:docMk/>
            <pc:sldMk cId="2736167863" sldId="260"/>
            <ac:spMk id="5" creationId="{0DBE2515-54F9-C82D-A27A-9481D75C7DE2}"/>
          </ac:spMkLst>
        </pc:spChg>
        <pc:spChg chg="add mod">
          <ac:chgData name="rahul prasad" userId="79aaef6d698ebecd" providerId="LiveId" clId="{6C777CC7-7CB1-4FA3-ABE5-E35A8057CEDA}" dt="2024-06-18T06:24:26.729" v="353"/>
          <ac:spMkLst>
            <pc:docMk/>
            <pc:sldMk cId="2736167863" sldId="260"/>
            <ac:spMk id="6" creationId="{7B0CF64A-096C-E035-2FF7-C8F644B6F130}"/>
          </ac:spMkLst>
        </pc:spChg>
        <pc:spChg chg="add mod">
          <ac:chgData name="rahul prasad" userId="79aaef6d698ebecd" providerId="LiveId" clId="{6C777CC7-7CB1-4FA3-ABE5-E35A8057CEDA}" dt="2024-06-18T09:50:02.972" v="2195" actId="368"/>
          <ac:spMkLst>
            <pc:docMk/>
            <pc:sldMk cId="2736167863" sldId="260"/>
            <ac:spMk id="7" creationId="{B3A9DF1E-181C-65DF-B3AA-E452A06D6A26}"/>
          </ac:spMkLst>
        </pc:spChg>
        <pc:cxnChg chg="add mod">
          <ac:chgData name="rahul prasad" userId="79aaef6d698ebecd" providerId="LiveId" clId="{6C777CC7-7CB1-4FA3-ABE5-E35A8057CEDA}" dt="2024-06-18T06:18:57.813" v="103" actId="1076"/>
          <ac:cxnSpMkLst>
            <pc:docMk/>
            <pc:sldMk cId="2736167863" sldId="260"/>
            <ac:cxnSpMk id="8" creationId="{480E168E-E003-ECF2-483B-24B335A9379F}"/>
          </ac:cxnSpMkLst>
        </pc:cxnChg>
      </pc:sldChg>
      <pc:sldChg chg="addSp delSp modSp new mod modAnim">
        <pc:chgData name="rahul prasad" userId="79aaef6d698ebecd" providerId="LiveId" clId="{6C777CC7-7CB1-4FA3-ABE5-E35A8057CEDA}" dt="2024-06-18T09:51:41.817" v="2200" actId="20577"/>
        <pc:sldMkLst>
          <pc:docMk/>
          <pc:sldMk cId="1694790924" sldId="261"/>
        </pc:sldMkLst>
        <pc:spChg chg="del">
          <ac:chgData name="rahul prasad" userId="79aaef6d698ebecd" providerId="LiveId" clId="{6C777CC7-7CB1-4FA3-ABE5-E35A8057CEDA}" dt="2024-06-18T06:19:19.448" v="108" actId="478"/>
          <ac:spMkLst>
            <pc:docMk/>
            <pc:sldMk cId="1694790924" sldId="261"/>
            <ac:spMk id="2" creationId="{B6AAF420-BB13-EF3A-221A-E51C36E1AE5D}"/>
          </ac:spMkLst>
        </pc:spChg>
        <pc:spChg chg="del">
          <ac:chgData name="rahul prasad" userId="79aaef6d698ebecd" providerId="LiveId" clId="{6C777CC7-7CB1-4FA3-ABE5-E35A8057CEDA}" dt="2024-06-18T06:19:21.186" v="109" actId="478"/>
          <ac:spMkLst>
            <pc:docMk/>
            <pc:sldMk cId="1694790924" sldId="261"/>
            <ac:spMk id="3" creationId="{52B24AE4-695F-F23A-E0A5-08C277FFA85C}"/>
          </ac:spMkLst>
        </pc:spChg>
        <pc:spChg chg="add mod">
          <ac:chgData name="rahul prasad" userId="79aaef6d698ebecd" providerId="LiveId" clId="{6C777CC7-7CB1-4FA3-ABE5-E35A8057CEDA}" dt="2024-06-18T07:56:30.006" v="642" actId="1076"/>
          <ac:spMkLst>
            <pc:docMk/>
            <pc:sldMk cId="1694790924" sldId="261"/>
            <ac:spMk id="4" creationId="{0E80726A-63E4-7B35-B08F-8E522A31E4A2}"/>
          </ac:spMkLst>
        </pc:spChg>
        <pc:spChg chg="add mod">
          <ac:chgData name="rahul prasad" userId="79aaef6d698ebecd" providerId="LiveId" clId="{6C777CC7-7CB1-4FA3-ABE5-E35A8057CEDA}" dt="2024-06-18T08:09:02.332" v="852" actId="20577"/>
          <ac:spMkLst>
            <pc:docMk/>
            <pc:sldMk cId="1694790924" sldId="261"/>
            <ac:spMk id="5" creationId="{6963251A-B24A-B354-3E47-6B1061BF50F2}"/>
          </ac:spMkLst>
        </pc:spChg>
        <pc:spChg chg="add mod">
          <ac:chgData name="rahul prasad" userId="79aaef6d698ebecd" providerId="LiveId" clId="{6C777CC7-7CB1-4FA3-ABE5-E35A8057CEDA}" dt="2024-06-18T08:00:44.068" v="725" actId="1076"/>
          <ac:spMkLst>
            <pc:docMk/>
            <pc:sldMk cId="1694790924" sldId="261"/>
            <ac:spMk id="6" creationId="{573AD593-4576-E162-34F8-C769CD34ECA6}"/>
          </ac:spMkLst>
        </pc:spChg>
        <pc:spChg chg="add mod">
          <ac:chgData name="rahul prasad" userId="79aaef6d698ebecd" providerId="LiveId" clId="{6C777CC7-7CB1-4FA3-ABE5-E35A8057CEDA}" dt="2024-06-18T09:51:41.817" v="2200" actId="20577"/>
          <ac:spMkLst>
            <pc:docMk/>
            <pc:sldMk cId="1694790924" sldId="261"/>
            <ac:spMk id="7" creationId="{9FC1FB02-993D-95CC-EF4A-F3D12A375C31}"/>
          </ac:spMkLst>
        </pc:spChg>
        <pc:cxnChg chg="add mod">
          <ac:chgData name="rahul prasad" userId="79aaef6d698ebecd" providerId="LiveId" clId="{6C777CC7-7CB1-4FA3-ABE5-E35A8057CEDA}" dt="2024-06-18T08:00:50.302" v="727" actId="1076"/>
          <ac:cxnSpMkLst>
            <pc:docMk/>
            <pc:sldMk cId="1694790924" sldId="261"/>
            <ac:cxnSpMk id="8" creationId="{F56DEC4A-3E4C-E6AF-AFC7-27E500A59D96}"/>
          </ac:cxnSpMkLst>
        </pc:cxnChg>
      </pc:sldChg>
      <pc:sldChg chg="add del">
        <pc:chgData name="rahul prasad" userId="79aaef6d698ebecd" providerId="LiveId" clId="{6C777CC7-7CB1-4FA3-ABE5-E35A8057CEDA}" dt="2024-06-18T06:19:42.431" v="113" actId="47"/>
        <pc:sldMkLst>
          <pc:docMk/>
          <pc:sldMk cId="2380956446" sldId="262"/>
        </pc:sldMkLst>
      </pc:sldChg>
      <pc:sldChg chg="addSp delSp modSp new mod modAnim">
        <pc:chgData name="rahul prasad" userId="79aaef6d698ebecd" providerId="LiveId" clId="{6C777CC7-7CB1-4FA3-ABE5-E35A8057CEDA}" dt="2024-06-18T08:25:06.123" v="1011" actId="20577"/>
        <pc:sldMkLst>
          <pc:docMk/>
          <pc:sldMk cId="890673712" sldId="263"/>
        </pc:sldMkLst>
        <pc:spChg chg="del">
          <ac:chgData name="rahul prasad" userId="79aaef6d698ebecd" providerId="LiveId" clId="{6C777CC7-7CB1-4FA3-ABE5-E35A8057CEDA}" dt="2024-06-18T06:20:03.007" v="118" actId="478"/>
          <ac:spMkLst>
            <pc:docMk/>
            <pc:sldMk cId="890673712" sldId="263"/>
            <ac:spMk id="2" creationId="{7FDF83C6-14F3-9963-5756-528F2158099D}"/>
          </ac:spMkLst>
        </pc:spChg>
        <pc:spChg chg="del">
          <ac:chgData name="rahul prasad" userId="79aaef6d698ebecd" providerId="LiveId" clId="{6C777CC7-7CB1-4FA3-ABE5-E35A8057CEDA}" dt="2024-06-18T06:20:06.065" v="119" actId="478"/>
          <ac:spMkLst>
            <pc:docMk/>
            <pc:sldMk cId="890673712" sldId="263"/>
            <ac:spMk id="3" creationId="{6E20C578-B2DC-51FB-7515-83FCD5CC192F}"/>
          </ac:spMkLst>
        </pc:spChg>
        <pc:spChg chg="add mod">
          <ac:chgData name="rahul prasad" userId="79aaef6d698ebecd" providerId="LiveId" clId="{6C777CC7-7CB1-4FA3-ABE5-E35A8057CEDA}" dt="2024-06-18T08:24:27.533" v="979" actId="1037"/>
          <ac:spMkLst>
            <pc:docMk/>
            <pc:sldMk cId="890673712" sldId="263"/>
            <ac:spMk id="4" creationId="{92A4D463-7B3A-0CF1-48D4-F36041413852}"/>
          </ac:spMkLst>
        </pc:spChg>
        <pc:spChg chg="add mod">
          <ac:chgData name="rahul prasad" userId="79aaef6d698ebecd" providerId="LiveId" clId="{6C777CC7-7CB1-4FA3-ABE5-E35A8057CEDA}" dt="2024-06-18T08:25:06.123" v="1011" actId="20577"/>
          <ac:spMkLst>
            <pc:docMk/>
            <pc:sldMk cId="890673712" sldId="263"/>
            <ac:spMk id="5" creationId="{9DC22728-C36A-9537-952F-3CBE7DEDDB4D}"/>
          </ac:spMkLst>
        </pc:spChg>
        <pc:spChg chg="add mod">
          <ac:chgData name="rahul prasad" userId="79aaef6d698ebecd" providerId="LiveId" clId="{6C777CC7-7CB1-4FA3-ABE5-E35A8057CEDA}" dt="2024-06-18T08:12:43.028" v="916" actId="1076"/>
          <ac:spMkLst>
            <pc:docMk/>
            <pc:sldMk cId="890673712" sldId="263"/>
            <ac:spMk id="6" creationId="{598585B0-29EB-C398-081A-524601129987}"/>
          </ac:spMkLst>
        </pc:spChg>
        <pc:spChg chg="add mod">
          <ac:chgData name="rahul prasad" userId="79aaef6d698ebecd" providerId="LiveId" clId="{6C777CC7-7CB1-4FA3-ABE5-E35A8057CEDA}" dt="2024-06-18T08:24:18.987" v="970" actId="1076"/>
          <ac:spMkLst>
            <pc:docMk/>
            <pc:sldMk cId="890673712" sldId="263"/>
            <ac:spMk id="7" creationId="{F836303C-A36F-7F4D-A854-6D01DC20CD53}"/>
          </ac:spMkLst>
        </pc:spChg>
        <pc:cxnChg chg="add mod">
          <ac:chgData name="rahul prasad" userId="79aaef6d698ebecd" providerId="LiveId" clId="{6C777CC7-7CB1-4FA3-ABE5-E35A8057CEDA}" dt="2024-06-18T08:12:45.769" v="917" actId="1076"/>
          <ac:cxnSpMkLst>
            <pc:docMk/>
            <pc:sldMk cId="890673712" sldId="263"/>
            <ac:cxnSpMk id="8" creationId="{D80DA280-7EAB-5F85-2EAD-62CE2935E689}"/>
          </ac:cxnSpMkLst>
        </pc:cxnChg>
      </pc:sldChg>
      <pc:sldChg chg="addSp delSp modSp new mod modAnim">
        <pc:chgData name="rahul prasad" userId="79aaef6d698ebecd" providerId="LiveId" clId="{6C777CC7-7CB1-4FA3-ABE5-E35A8057CEDA}" dt="2024-06-18T09:53:12.297" v="2201" actId="15"/>
        <pc:sldMkLst>
          <pc:docMk/>
          <pc:sldMk cId="2667311816" sldId="264"/>
        </pc:sldMkLst>
        <pc:spChg chg="del">
          <ac:chgData name="rahul prasad" userId="79aaef6d698ebecd" providerId="LiveId" clId="{6C777CC7-7CB1-4FA3-ABE5-E35A8057CEDA}" dt="2024-06-18T06:20:18.290" v="123" actId="478"/>
          <ac:spMkLst>
            <pc:docMk/>
            <pc:sldMk cId="2667311816" sldId="264"/>
            <ac:spMk id="2" creationId="{92624558-73DF-256C-3920-D29D841F24FD}"/>
          </ac:spMkLst>
        </pc:spChg>
        <pc:spChg chg="del">
          <ac:chgData name="rahul prasad" userId="79aaef6d698ebecd" providerId="LiveId" clId="{6C777CC7-7CB1-4FA3-ABE5-E35A8057CEDA}" dt="2024-06-18T06:20:21.480" v="124" actId="478"/>
          <ac:spMkLst>
            <pc:docMk/>
            <pc:sldMk cId="2667311816" sldId="264"/>
            <ac:spMk id="3" creationId="{B02641D9-1CAE-AA0F-F69E-C335B60ED7AA}"/>
          </ac:spMkLst>
        </pc:spChg>
        <pc:spChg chg="add mod">
          <ac:chgData name="rahul prasad" userId="79aaef6d698ebecd" providerId="LiveId" clId="{6C777CC7-7CB1-4FA3-ABE5-E35A8057CEDA}" dt="2024-06-18T08:28:19.528" v="1113" actId="14100"/>
          <ac:spMkLst>
            <pc:docMk/>
            <pc:sldMk cId="2667311816" sldId="264"/>
            <ac:spMk id="4" creationId="{DF49D339-2E6E-EA76-80E4-C177FB5A00F3}"/>
          </ac:spMkLst>
        </pc:spChg>
        <pc:spChg chg="add mod">
          <ac:chgData name="rahul prasad" userId="79aaef6d698ebecd" providerId="LiveId" clId="{6C777CC7-7CB1-4FA3-ABE5-E35A8057CEDA}" dt="2024-06-18T09:53:12.297" v="2201" actId="15"/>
          <ac:spMkLst>
            <pc:docMk/>
            <pc:sldMk cId="2667311816" sldId="264"/>
            <ac:spMk id="5" creationId="{9BB407C8-EAC2-A37B-0B77-24E2050B7BF8}"/>
          </ac:spMkLst>
        </pc:spChg>
        <pc:spChg chg="add mod">
          <ac:chgData name="rahul prasad" userId="79aaef6d698ebecd" providerId="LiveId" clId="{6C777CC7-7CB1-4FA3-ABE5-E35A8057CEDA}" dt="2024-06-18T08:27:49.311" v="1084" actId="1076"/>
          <ac:spMkLst>
            <pc:docMk/>
            <pc:sldMk cId="2667311816" sldId="264"/>
            <ac:spMk id="6" creationId="{090B4EBC-16A3-C6A2-220C-D47F47B5E750}"/>
          </ac:spMkLst>
        </pc:spChg>
        <pc:spChg chg="add mod">
          <ac:chgData name="rahul prasad" userId="79aaef6d698ebecd" providerId="LiveId" clId="{6C777CC7-7CB1-4FA3-ABE5-E35A8057CEDA}" dt="2024-06-18T08:34:15.418" v="1157" actId="20577"/>
          <ac:spMkLst>
            <pc:docMk/>
            <pc:sldMk cId="2667311816" sldId="264"/>
            <ac:spMk id="7" creationId="{1B133320-B195-5090-2061-87228D1F4BC7}"/>
          </ac:spMkLst>
        </pc:spChg>
        <pc:cxnChg chg="add mod">
          <ac:chgData name="rahul prasad" userId="79aaef6d698ebecd" providerId="LiveId" clId="{6C777CC7-7CB1-4FA3-ABE5-E35A8057CEDA}" dt="2024-06-18T06:20:25.293" v="125" actId="1076"/>
          <ac:cxnSpMkLst>
            <pc:docMk/>
            <pc:sldMk cId="2667311816" sldId="264"/>
            <ac:cxnSpMk id="8" creationId="{EA65FF60-3E53-5399-BDF4-BCF9E880CB76}"/>
          </ac:cxnSpMkLst>
        </pc:cxnChg>
      </pc:sldChg>
      <pc:sldChg chg="addSp delSp modSp new mod modAnim">
        <pc:chgData name="rahul prasad" userId="79aaef6d698ebecd" providerId="LiveId" clId="{6C777CC7-7CB1-4FA3-ABE5-E35A8057CEDA}" dt="2024-06-18T09:09:48.540" v="1554" actId="1076"/>
        <pc:sldMkLst>
          <pc:docMk/>
          <pc:sldMk cId="390239007" sldId="265"/>
        </pc:sldMkLst>
        <pc:spChg chg="del">
          <ac:chgData name="rahul prasad" userId="79aaef6d698ebecd" providerId="LiveId" clId="{6C777CC7-7CB1-4FA3-ABE5-E35A8057CEDA}" dt="2024-06-18T06:20:55.448" v="169" actId="478"/>
          <ac:spMkLst>
            <pc:docMk/>
            <pc:sldMk cId="390239007" sldId="265"/>
            <ac:spMk id="2" creationId="{1E81E6A8-7D61-121D-F534-D2D896CB4CC7}"/>
          </ac:spMkLst>
        </pc:spChg>
        <pc:spChg chg="del">
          <ac:chgData name="rahul prasad" userId="79aaef6d698ebecd" providerId="LiveId" clId="{6C777CC7-7CB1-4FA3-ABE5-E35A8057CEDA}" dt="2024-06-18T06:20:58.321" v="170" actId="478"/>
          <ac:spMkLst>
            <pc:docMk/>
            <pc:sldMk cId="390239007" sldId="265"/>
            <ac:spMk id="3" creationId="{E3132FAC-A22C-3764-3ED8-719AC8451D2D}"/>
          </ac:spMkLst>
        </pc:spChg>
        <pc:spChg chg="add mod">
          <ac:chgData name="rahul prasad" userId="79aaef6d698ebecd" providerId="LiveId" clId="{6C777CC7-7CB1-4FA3-ABE5-E35A8057CEDA}" dt="2024-06-18T09:07:46.077" v="1430" actId="14100"/>
          <ac:spMkLst>
            <pc:docMk/>
            <pc:sldMk cId="390239007" sldId="265"/>
            <ac:spMk id="4" creationId="{CD6AF22D-8FB2-66FE-D622-289423322CAC}"/>
          </ac:spMkLst>
        </pc:spChg>
        <pc:spChg chg="add mod">
          <ac:chgData name="rahul prasad" userId="79aaef6d698ebecd" providerId="LiveId" clId="{6C777CC7-7CB1-4FA3-ABE5-E35A8057CEDA}" dt="2024-06-18T09:08:29.248" v="1548" actId="20577"/>
          <ac:spMkLst>
            <pc:docMk/>
            <pc:sldMk cId="390239007" sldId="265"/>
            <ac:spMk id="5" creationId="{8F8C7C70-9AA7-8FC0-2415-6B3C608B849B}"/>
          </ac:spMkLst>
        </pc:spChg>
        <pc:spChg chg="add mod">
          <ac:chgData name="rahul prasad" userId="79aaef6d698ebecd" providerId="LiveId" clId="{6C777CC7-7CB1-4FA3-ABE5-E35A8057CEDA}" dt="2024-06-18T09:07:38.615" v="1429" actId="255"/>
          <ac:spMkLst>
            <pc:docMk/>
            <pc:sldMk cId="390239007" sldId="265"/>
            <ac:spMk id="6" creationId="{9E26B66C-2AE4-9E03-F610-C950D83F59EA}"/>
          </ac:spMkLst>
        </pc:spChg>
        <pc:spChg chg="add mod">
          <ac:chgData name="rahul prasad" userId="79aaef6d698ebecd" providerId="LiveId" clId="{6C777CC7-7CB1-4FA3-ABE5-E35A8057CEDA}" dt="2024-06-18T09:07:52.719" v="1468" actId="1037"/>
          <ac:spMkLst>
            <pc:docMk/>
            <pc:sldMk cId="390239007" sldId="265"/>
            <ac:spMk id="7" creationId="{7F11762D-12D3-4E3C-7080-E13FB74634BC}"/>
          </ac:spMkLst>
        </pc:spChg>
        <pc:picChg chg="add mod modCrop">
          <ac:chgData name="rahul prasad" userId="79aaef6d698ebecd" providerId="LiveId" clId="{6C777CC7-7CB1-4FA3-ABE5-E35A8057CEDA}" dt="2024-06-18T09:09:48.540" v="1554" actId="1076"/>
          <ac:picMkLst>
            <pc:docMk/>
            <pc:sldMk cId="390239007" sldId="265"/>
            <ac:picMk id="10" creationId="{281CD90E-0A8D-AF8A-C814-2376F9050A6A}"/>
          </ac:picMkLst>
        </pc:picChg>
        <pc:cxnChg chg="add mod">
          <ac:chgData name="rahul prasad" userId="79aaef6d698ebecd" providerId="LiveId" clId="{6C777CC7-7CB1-4FA3-ABE5-E35A8057CEDA}" dt="2024-06-18T06:21:04.216" v="184" actId="1037"/>
          <ac:cxnSpMkLst>
            <pc:docMk/>
            <pc:sldMk cId="390239007" sldId="265"/>
            <ac:cxnSpMk id="8" creationId="{C0146D60-6FB1-420F-8A37-B46DFD927558}"/>
          </ac:cxnSpMkLst>
        </pc:cxnChg>
      </pc:sldChg>
      <pc:sldChg chg="addSp delSp modSp new mod modAnim">
        <pc:chgData name="rahul prasad" userId="79aaef6d698ebecd" providerId="LiveId" clId="{6C777CC7-7CB1-4FA3-ABE5-E35A8057CEDA}" dt="2024-06-18T09:33:28.905" v="2016" actId="20577"/>
        <pc:sldMkLst>
          <pc:docMk/>
          <pc:sldMk cId="2387913574" sldId="266"/>
        </pc:sldMkLst>
        <pc:spChg chg="del">
          <ac:chgData name="rahul prasad" userId="79aaef6d698ebecd" providerId="LiveId" clId="{6C777CC7-7CB1-4FA3-ABE5-E35A8057CEDA}" dt="2024-06-18T06:22:05.817" v="242" actId="478"/>
          <ac:spMkLst>
            <pc:docMk/>
            <pc:sldMk cId="2387913574" sldId="266"/>
            <ac:spMk id="2" creationId="{ED374386-F265-8261-BE93-4223A6DC85E7}"/>
          </ac:spMkLst>
        </pc:spChg>
        <pc:spChg chg="del">
          <ac:chgData name="rahul prasad" userId="79aaef6d698ebecd" providerId="LiveId" clId="{6C777CC7-7CB1-4FA3-ABE5-E35A8057CEDA}" dt="2024-06-18T06:22:08" v="243" actId="478"/>
          <ac:spMkLst>
            <pc:docMk/>
            <pc:sldMk cId="2387913574" sldId="266"/>
            <ac:spMk id="3" creationId="{EE05C14B-8DF6-3317-67DD-793EC4498FE0}"/>
          </ac:spMkLst>
        </pc:spChg>
        <pc:spChg chg="add mod">
          <ac:chgData name="rahul prasad" userId="79aaef6d698ebecd" providerId="LiveId" clId="{6C777CC7-7CB1-4FA3-ABE5-E35A8057CEDA}" dt="2024-06-18T09:30:48.661" v="2000" actId="1076"/>
          <ac:spMkLst>
            <pc:docMk/>
            <pc:sldMk cId="2387913574" sldId="266"/>
            <ac:spMk id="4" creationId="{E7CBCC11-ACC9-13BF-B894-BB04934F36BF}"/>
          </ac:spMkLst>
        </pc:spChg>
        <pc:spChg chg="add mod">
          <ac:chgData name="rahul prasad" userId="79aaef6d698ebecd" providerId="LiveId" clId="{6C777CC7-7CB1-4FA3-ABE5-E35A8057CEDA}" dt="2024-06-18T09:33:28.905" v="2016" actId="20577"/>
          <ac:spMkLst>
            <pc:docMk/>
            <pc:sldMk cId="2387913574" sldId="266"/>
            <ac:spMk id="5" creationId="{5B18C689-D0F0-239F-5555-03AC17CC9B51}"/>
          </ac:spMkLst>
        </pc:spChg>
      </pc:sldChg>
      <pc:sldChg chg="addSp delSp modSp new mod delAnim modAnim">
        <pc:chgData name="rahul prasad" userId="79aaef6d698ebecd" providerId="LiveId" clId="{6C777CC7-7CB1-4FA3-ABE5-E35A8057CEDA}" dt="2024-06-18T09:28:27.850" v="1968" actId="1035"/>
        <pc:sldMkLst>
          <pc:docMk/>
          <pc:sldMk cId="2998916729" sldId="267"/>
        </pc:sldMkLst>
        <pc:spChg chg="del">
          <ac:chgData name="rahul prasad" userId="79aaef6d698ebecd" providerId="LiveId" clId="{6C777CC7-7CB1-4FA3-ABE5-E35A8057CEDA}" dt="2024-06-18T06:21:15.021" v="185" actId="478"/>
          <ac:spMkLst>
            <pc:docMk/>
            <pc:sldMk cId="2998916729" sldId="267"/>
            <ac:spMk id="2" creationId="{6FA0A601-2393-9AB0-9D22-273C779FDD46}"/>
          </ac:spMkLst>
        </pc:spChg>
        <pc:spChg chg="del">
          <ac:chgData name="rahul prasad" userId="79aaef6d698ebecd" providerId="LiveId" clId="{6C777CC7-7CB1-4FA3-ABE5-E35A8057CEDA}" dt="2024-06-18T06:21:17.186" v="186" actId="478"/>
          <ac:spMkLst>
            <pc:docMk/>
            <pc:sldMk cId="2998916729" sldId="267"/>
            <ac:spMk id="3" creationId="{9AE370F9-67EA-FA9B-CEE2-E2FBB7EC405E}"/>
          </ac:spMkLst>
        </pc:spChg>
        <pc:spChg chg="add mod">
          <ac:chgData name="rahul prasad" userId="79aaef6d698ebecd" providerId="LiveId" clId="{6C777CC7-7CB1-4FA3-ABE5-E35A8057CEDA}" dt="2024-06-18T09:10:43.442" v="1558" actId="1076"/>
          <ac:spMkLst>
            <pc:docMk/>
            <pc:sldMk cId="2998916729" sldId="267"/>
            <ac:spMk id="4" creationId="{9AFF8864-2148-EDCC-1A7A-E974FEC00693}"/>
          </ac:spMkLst>
        </pc:spChg>
        <pc:spChg chg="add mod">
          <ac:chgData name="rahul prasad" userId="79aaef6d698ebecd" providerId="LiveId" clId="{6C777CC7-7CB1-4FA3-ABE5-E35A8057CEDA}" dt="2024-06-18T09:28:27.850" v="1968" actId="1035"/>
          <ac:spMkLst>
            <pc:docMk/>
            <pc:sldMk cId="2998916729" sldId="267"/>
            <ac:spMk id="5" creationId="{C3A76D0F-B3A8-92D8-F492-A22027A9A004}"/>
          </ac:spMkLst>
        </pc:spChg>
        <pc:spChg chg="add mod">
          <ac:chgData name="rahul prasad" userId="79aaef6d698ebecd" providerId="LiveId" clId="{6C777CC7-7CB1-4FA3-ABE5-E35A8057CEDA}" dt="2024-06-18T09:10:50.948" v="1559" actId="1076"/>
          <ac:spMkLst>
            <pc:docMk/>
            <pc:sldMk cId="2998916729" sldId="267"/>
            <ac:spMk id="6" creationId="{DC38C10D-E411-273D-A7BC-17D0F4DE0C1A}"/>
          </ac:spMkLst>
        </pc:spChg>
        <pc:spChg chg="add mod">
          <ac:chgData name="rahul prasad" userId="79aaef6d698ebecd" providerId="LiveId" clId="{6C777CC7-7CB1-4FA3-ABE5-E35A8057CEDA}" dt="2024-06-18T09:28:14.627" v="1918" actId="1036"/>
          <ac:spMkLst>
            <pc:docMk/>
            <pc:sldMk cId="2998916729" sldId="267"/>
            <ac:spMk id="7" creationId="{9CA23E23-3562-AD80-7A00-771F0FC47780}"/>
          </ac:spMkLst>
        </pc:spChg>
        <pc:picChg chg="add del mod">
          <ac:chgData name="rahul prasad" userId="79aaef6d698ebecd" providerId="LiveId" clId="{6C777CC7-7CB1-4FA3-ABE5-E35A8057CEDA}" dt="2024-06-18T09:16:01.989" v="1657" actId="478"/>
          <ac:picMkLst>
            <pc:docMk/>
            <pc:sldMk cId="2998916729" sldId="267"/>
            <ac:picMk id="9" creationId="{5F9E05C1-9004-F99E-EEB0-EE382C5C1DEE}"/>
          </ac:picMkLst>
        </pc:picChg>
        <pc:picChg chg="add mod">
          <ac:chgData name="rahul prasad" userId="79aaef6d698ebecd" providerId="LiveId" clId="{6C777CC7-7CB1-4FA3-ABE5-E35A8057CEDA}" dt="2024-06-18T09:28:19.227" v="1933" actId="1035"/>
          <ac:picMkLst>
            <pc:docMk/>
            <pc:sldMk cId="2998916729" sldId="267"/>
            <ac:picMk id="11" creationId="{A862A8DA-A08E-1B9C-01AF-89DBD8BCC787}"/>
          </ac:picMkLst>
        </pc:picChg>
        <pc:cxnChg chg="add mod">
          <ac:chgData name="rahul prasad" userId="79aaef6d698ebecd" providerId="LiveId" clId="{6C777CC7-7CB1-4FA3-ABE5-E35A8057CEDA}" dt="2024-06-18T09:28:24.081" v="1955" actId="1036"/>
          <ac:cxnSpMkLst>
            <pc:docMk/>
            <pc:sldMk cId="2998916729" sldId="267"/>
            <ac:cxnSpMk id="8" creationId="{7903D187-F2D7-05B6-F4E7-5D37E238C5FB}"/>
          </ac:cxnSpMkLst>
        </pc:cxnChg>
      </pc:sldChg>
      <pc:sldChg chg="addSp delSp modSp new mod modAnim">
        <pc:chgData name="rahul prasad" userId="79aaef6d698ebecd" providerId="LiveId" clId="{6C777CC7-7CB1-4FA3-ABE5-E35A8057CEDA}" dt="2024-06-18T09:45:39.934" v="2191" actId="255"/>
        <pc:sldMkLst>
          <pc:docMk/>
          <pc:sldMk cId="597206239" sldId="268"/>
        </pc:sldMkLst>
        <pc:spChg chg="del">
          <ac:chgData name="rahul prasad" userId="79aaef6d698ebecd" providerId="LiveId" clId="{6C777CC7-7CB1-4FA3-ABE5-E35A8057CEDA}" dt="2024-06-18T06:23:14.884" v="245" actId="478"/>
          <ac:spMkLst>
            <pc:docMk/>
            <pc:sldMk cId="597206239" sldId="268"/>
            <ac:spMk id="2" creationId="{73FCB828-5DC4-510B-A22C-3B90B9A8414B}"/>
          </ac:spMkLst>
        </pc:spChg>
        <pc:spChg chg="del">
          <ac:chgData name="rahul prasad" userId="79aaef6d698ebecd" providerId="LiveId" clId="{6C777CC7-7CB1-4FA3-ABE5-E35A8057CEDA}" dt="2024-06-18T06:23:17.279" v="246" actId="478"/>
          <ac:spMkLst>
            <pc:docMk/>
            <pc:sldMk cId="597206239" sldId="268"/>
            <ac:spMk id="3" creationId="{55154568-94CC-80F0-52C0-05895A81F73D}"/>
          </ac:spMkLst>
        </pc:spChg>
        <pc:spChg chg="add mod">
          <ac:chgData name="rahul prasad" userId="79aaef6d698ebecd" providerId="LiveId" clId="{6C777CC7-7CB1-4FA3-ABE5-E35A8057CEDA}" dt="2024-06-18T06:23:20.523" v="251" actId="1037"/>
          <ac:spMkLst>
            <pc:docMk/>
            <pc:sldMk cId="597206239" sldId="268"/>
            <ac:spMk id="4" creationId="{7F84D70F-94FA-DAEF-8065-D550B48F1CED}"/>
          </ac:spMkLst>
        </pc:spChg>
        <pc:spChg chg="add mod">
          <ac:chgData name="rahul prasad" userId="79aaef6d698ebecd" providerId="LiveId" clId="{6C777CC7-7CB1-4FA3-ABE5-E35A8057CEDA}" dt="2024-06-18T09:45:39.934" v="2191" actId="255"/>
          <ac:spMkLst>
            <pc:docMk/>
            <pc:sldMk cId="597206239" sldId="268"/>
            <ac:spMk id="5" creationId="{D0B0BBB4-023F-0B7A-F090-A17CF948F7D3}"/>
          </ac:spMkLst>
        </pc:spChg>
      </pc:sldChg>
      <pc:sldChg chg="addSp delSp modSp new mod modAnim">
        <pc:chgData name="rahul prasad" userId="79aaef6d698ebecd" providerId="LiveId" clId="{6C777CC7-7CB1-4FA3-ABE5-E35A8057CEDA}" dt="2024-06-18T06:23:34.085" v="255"/>
        <pc:sldMkLst>
          <pc:docMk/>
          <pc:sldMk cId="1644940145" sldId="269"/>
        </pc:sldMkLst>
        <pc:spChg chg="del">
          <ac:chgData name="rahul prasad" userId="79aaef6d698ebecd" providerId="LiveId" clId="{6C777CC7-7CB1-4FA3-ABE5-E35A8057CEDA}" dt="2024-06-18T06:23:30.966" v="253" actId="478"/>
          <ac:spMkLst>
            <pc:docMk/>
            <pc:sldMk cId="1644940145" sldId="269"/>
            <ac:spMk id="2" creationId="{48239541-C086-437B-20EB-6759FD7F45ED}"/>
          </ac:spMkLst>
        </pc:spChg>
        <pc:spChg chg="del">
          <ac:chgData name="rahul prasad" userId="79aaef6d698ebecd" providerId="LiveId" clId="{6C777CC7-7CB1-4FA3-ABE5-E35A8057CEDA}" dt="2024-06-18T06:23:33.423" v="254" actId="478"/>
          <ac:spMkLst>
            <pc:docMk/>
            <pc:sldMk cId="1644940145" sldId="269"/>
            <ac:spMk id="3" creationId="{2DBCD122-5087-BC1D-1DAE-D732B5B7B09F}"/>
          </ac:spMkLst>
        </pc:spChg>
        <pc:spChg chg="add mod">
          <ac:chgData name="rahul prasad" userId="79aaef6d698ebecd" providerId="LiveId" clId="{6C777CC7-7CB1-4FA3-ABE5-E35A8057CEDA}" dt="2024-06-18T06:23:34.085" v="255"/>
          <ac:spMkLst>
            <pc:docMk/>
            <pc:sldMk cId="1644940145" sldId="269"/>
            <ac:spMk id="4" creationId="{10C5FFA9-4852-E96A-3A1B-EEF4BF2C9BD6}"/>
          </ac:spMkLst>
        </pc:spChg>
      </pc:sldChg>
      <pc:sldChg chg="delSp modSp new mod">
        <pc:chgData name="rahul prasad" userId="79aaef6d698ebecd" providerId="LiveId" clId="{6C777CC7-7CB1-4FA3-ABE5-E35A8057CEDA}" dt="2024-06-18T09:45:59.737" v="2194" actId="255"/>
        <pc:sldMkLst>
          <pc:docMk/>
          <pc:sldMk cId="1260230673" sldId="270"/>
        </pc:sldMkLst>
        <pc:spChg chg="del">
          <ac:chgData name="rahul prasad" userId="79aaef6d698ebecd" providerId="LiveId" clId="{6C777CC7-7CB1-4FA3-ABE5-E35A8057CEDA}" dt="2024-06-18T09:40:28.844" v="2018" actId="478"/>
          <ac:spMkLst>
            <pc:docMk/>
            <pc:sldMk cId="1260230673" sldId="270"/>
            <ac:spMk id="2" creationId="{DEF34C84-9F9D-F00F-CA45-2B8141799A3B}"/>
          </ac:spMkLst>
        </pc:spChg>
        <pc:spChg chg="mod">
          <ac:chgData name="rahul prasad" userId="79aaef6d698ebecd" providerId="LiveId" clId="{6C777CC7-7CB1-4FA3-ABE5-E35A8057CEDA}" dt="2024-06-18T09:45:59.737" v="2194" actId="255"/>
          <ac:spMkLst>
            <pc:docMk/>
            <pc:sldMk cId="1260230673" sldId="270"/>
            <ac:spMk id="3" creationId="{0C525F5D-AB8C-FF53-D093-282175B0EB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7E8-A3D7-409E-8B13-A6A3471888E8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21CE-18AB-4717-A2DF-AC8E6B4B8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88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7E8-A3D7-409E-8B13-A6A3471888E8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21CE-18AB-4717-A2DF-AC8E6B4B8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7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7E8-A3D7-409E-8B13-A6A3471888E8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21CE-18AB-4717-A2DF-AC8E6B4B8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87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7E8-A3D7-409E-8B13-A6A3471888E8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21CE-18AB-4717-A2DF-AC8E6B4B84A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4391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7E8-A3D7-409E-8B13-A6A3471888E8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21CE-18AB-4717-A2DF-AC8E6B4B8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48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7E8-A3D7-409E-8B13-A6A3471888E8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21CE-18AB-4717-A2DF-AC8E6B4B8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258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7E8-A3D7-409E-8B13-A6A3471888E8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21CE-18AB-4717-A2DF-AC8E6B4B8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41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7E8-A3D7-409E-8B13-A6A3471888E8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21CE-18AB-4717-A2DF-AC8E6B4B8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75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7E8-A3D7-409E-8B13-A6A3471888E8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21CE-18AB-4717-A2DF-AC8E6B4B8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77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7E8-A3D7-409E-8B13-A6A3471888E8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21CE-18AB-4717-A2DF-AC8E6B4B8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8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7E8-A3D7-409E-8B13-A6A3471888E8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21CE-18AB-4717-A2DF-AC8E6B4B8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2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7E8-A3D7-409E-8B13-A6A3471888E8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21CE-18AB-4717-A2DF-AC8E6B4B8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1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7E8-A3D7-409E-8B13-A6A3471888E8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21CE-18AB-4717-A2DF-AC8E6B4B8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2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7E8-A3D7-409E-8B13-A6A3471888E8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21CE-18AB-4717-A2DF-AC8E6B4B8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5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7E8-A3D7-409E-8B13-A6A3471888E8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21CE-18AB-4717-A2DF-AC8E6B4B8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29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7E8-A3D7-409E-8B13-A6A3471888E8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21CE-18AB-4717-A2DF-AC8E6B4B8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31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7E8-A3D7-409E-8B13-A6A3471888E8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21CE-18AB-4717-A2DF-AC8E6B4B8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1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2967E8-A3D7-409E-8B13-A6A3471888E8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321CE-18AB-4717-A2DF-AC8E6B4B8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910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5CDA-DBBB-1FBC-26EE-21ACA1FA8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411" y="495837"/>
            <a:ext cx="10339589" cy="3014126"/>
          </a:xfrm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MENTORNESS  INTERNSHIP  PROGRAM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EA322-15BC-825C-7158-CDF4E35C7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020" y="4213785"/>
            <a:ext cx="9792236" cy="834734"/>
          </a:xfrm>
        </p:spPr>
        <p:txBody>
          <a:bodyPr>
            <a:normAutofit fontScale="92500"/>
          </a:bodyPr>
          <a:lstStyle/>
          <a:p>
            <a:r>
              <a:rPr lang="en-GB" sz="3000" dirty="0"/>
              <a:t>PROJECT 2 : HOTEL RESERVATION ANALYSIS USING </a:t>
            </a:r>
            <a:r>
              <a:rPr lang="en-GB" sz="3000" b="1" dirty="0">
                <a:solidFill>
                  <a:srgbClr val="FF0000"/>
                </a:solidFill>
              </a:rPr>
              <a:t>SQL</a:t>
            </a:r>
            <a:endParaRPr lang="en-IN" sz="30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6CD31-F28D-6418-DDB8-33A2555916DD}"/>
              </a:ext>
            </a:extLst>
          </p:cNvPr>
          <p:cNvSpPr txBox="1"/>
          <p:nvPr/>
        </p:nvSpPr>
        <p:spPr>
          <a:xfrm>
            <a:off x="528034" y="5570113"/>
            <a:ext cx="5567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  –  RAHUL PRASAD</a:t>
            </a:r>
          </a:p>
          <a:p>
            <a:r>
              <a:rPr lang="en-GB" dirty="0"/>
              <a:t>BATCH -  MIP-DA-10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35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AFF8864-2148-EDCC-1A7A-E974FEC00693}"/>
              </a:ext>
            </a:extLst>
          </p:cNvPr>
          <p:cNvSpPr txBox="1">
            <a:spLocks/>
          </p:cNvSpPr>
          <p:nvPr/>
        </p:nvSpPr>
        <p:spPr>
          <a:xfrm>
            <a:off x="0" y="519591"/>
            <a:ext cx="4922876" cy="1069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13 - </a:t>
            </a:r>
            <a:r>
              <a:rPr lang="en-GB" b="1" dirty="0"/>
              <a:t>What is the average number of nights (both weekend and weekday) spent by guests for each room type?</a:t>
            </a:r>
            <a:endParaRPr lang="en-I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3A76D0F-B3A8-92D8-F492-A22027A9A004}"/>
              </a:ext>
            </a:extLst>
          </p:cNvPr>
          <p:cNvSpPr txBox="1">
            <a:spLocks/>
          </p:cNvSpPr>
          <p:nvPr/>
        </p:nvSpPr>
        <p:spPr>
          <a:xfrm>
            <a:off x="5189067" y="3355132"/>
            <a:ext cx="6589110" cy="30347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</a:t>
            </a:r>
          </a:p>
          <a:p>
            <a:pPr marL="0" indent="0">
              <a:buNone/>
            </a:pPr>
            <a:r>
              <a:rPr lang="en-US" sz="1500" dirty="0"/>
              <a:t>SELECT </a:t>
            </a:r>
            <a:r>
              <a:rPr lang="en-US" sz="1500" dirty="0" err="1"/>
              <a:t>room_type_reserved</a:t>
            </a:r>
            <a:r>
              <a:rPr lang="en-US" sz="1500" dirty="0"/>
              <a:t>,                     COUNT(</a:t>
            </a:r>
            <a:r>
              <a:rPr lang="en-US" sz="1500" dirty="0" err="1"/>
              <a:t>room_type_reserved</a:t>
            </a:r>
            <a:r>
              <a:rPr lang="en-US" sz="1500" dirty="0"/>
              <a:t>) AS </a:t>
            </a:r>
            <a:r>
              <a:rPr lang="en-US" sz="1500" dirty="0" err="1"/>
              <a:t>times_reserved</a:t>
            </a:r>
            <a:r>
              <a:rPr lang="en-US" sz="1500" dirty="0"/>
              <a:t>, AVG(</a:t>
            </a:r>
            <a:r>
              <a:rPr lang="en-US" sz="1500" dirty="0" err="1"/>
              <a:t>avg_price_per_room</a:t>
            </a:r>
            <a:r>
              <a:rPr lang="en-US" sz="1500" dirty="0"/>
              <a:t>) AS </a:t>
            </a:r>
            <a:r>
              <a:rPr lang="en-US" sz="1500" dirty="0" err="1"/>
              <a:t>average_price_of_room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 FROM hotel </a:t>
            </a:r>
          </a:p>
          <a:p>
            <a:pPr marL="0" indent="0">
              <a:buNone/>
            </a:pPr>
            <a:r>
              <a:rPr lang="en-US" sz="1500" dirty="0"/>
              <a:t>WHERE </a:t>
            </a:r>
            <a:r>
              <a:rPr lang="en-US" sz="1500" dirty="0" err="1"/>
              <a:t>no_of_children</a:t>
            </a:r>
            <a:r>
              <a:rPr lang="en-US" sz="1500" dirty="0"/>
              <a:t> &gt; 0 </a:t>
            </a:r>
          </a:p>
          <a:p>
            <a:pPr marL="0" indent="0">
              <a:buNone/>
            </a:pPr>
            <a:r>
              <a:rPr lang="en-US" sz="1500" dirty="0"/>
              <a:t>GROUP BY </a:t>
            </a:r>
            <a:r>
              <a:rPr lang="en-US" sz="1500" dirty="0" err="1"/>
              <a:t>room_type_reserved</a:t>
            </a:r>
            <a:r>
              <a:rPr lang="en-US" sz="1500" dirty="0"/>
              <a:t>                                                              ORDER BY counts DESC</a:t>
            </a:r>
            <a:r>
              <a:rPr lang="en-US" sz="1600" dirty="0"/>
              <a:t>;  </a:t>
            </a:r>
          </a:p>
          <a:p>
            <a:pPr marL="0" indent="0">
              <a:buFont typeface="Wingdings 3" charset="2"/>
              <a:buNone/>
            </a:pPr>
            <a:endParaRPr lang="en-US" sz="1600" dirty="0"/>
          </a:p>
          <a:p>
            <a:r>
              <a:rPr 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sz="1600" dirty="0"/>
              <a:t>The most common room type for reservations involving children is:  '</a:t>
            </a:r>
            <a:r>
              <a:rPr lang="en-US" sz="1600" dirty="0" err="1"/>
              <a:t>Room_Type</a:t>
            </a:r>
            <a:r>
              <a:rPr lang="en-US" sz="1600" dirty="0"/>
              <a:t> 1' with an average price of: $124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C38C10D-E411-273D-A7BC-17D0F4DE0C1A}"/>
              </a:ext>
            </a:extLst>
          </p:cNvPr>
          <p:cNvSpPr txBox="1">
            <a:spLocks/>
          </p:cNvSpPr>
          <p:nvPr/>
        </p:nvSpPr>
        <p:spPr>
          <a:xfrm>
            <a:off x="0" y="4030789"/>
            <a:ext cx="4854071" cy="9352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900" b="1" dirty="0"/>
              <a:t>14 -</a:t>
            </a:r>
            <a:r>
              <a:rPr lang="en-GB" sz="1900" b="1" dirty="0"/>
              <a:t> For reservations involving children, what is the most common room type, and what is the average price for that room type?</a:t>
            </a:r>
            <a:endParaRPr lang="en-IN" sz="19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CA23E23-3562-AD80-7A00-771F0FC47780}"/>
              </a:ext>
            </a:extLst>
          </p:cNvPr>
          <p:cNvSpPr txBox="1">
            <a:spLocks/>
          </p:cNvSpPr>
          <p:nvPr/>
        </p:nvSpPr>
        <p:spPr>
          <a:xfrm>
            <a:off x="5189067" y="159002"/>
            <a:ext cx="5616307" cy="27949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err="1"/>
              <a:t>room_type_reserved</a:t>
            </a:r>
            <a:r>
              <a:rPr lang="en-US" sz="1600" dirty="0"/>
              <a:t>, AVG(</a:t>
            </a:r>
            <a:r>
              <a:rPr lang="en-US" sz="1600" dirty="0" err="1"/>
              <a:t>no_of_weekend_night</a:t>
            </a:r>
            <a:r>
              <a:rPr lang="en-US" sz="1600" dirty="0"/>
              <a:t>) as </a:t>
            </a:r>
            <a:r>
              <a:rPr lang="en-US" sz="1600" dirty="0" err="1"/>
              <a:t>avg_weekend_nights</a:t>
            </a:r>
            <a:r>
              <a:rPr lang="en-US" sz="1600" dirty="0"/>
              <a:t>, AVG(</a:t>
            </a:r>
            <a:r>
              <a:rPr lang="en-US" sz="1600" dirty="0" err="1"/>
              <a:t>no_of_week_night</a:t>
            </a:r>
            <a:r>
              <a:rPr lang="en-US" sz="1600" dirty="0"/>
              <a:t>) as </a:t>
            </a:r>
            <a:r>
              <a:rPr lang="en-US" sz="1600" dirty="0" err="1"/>
              <a:t>avg_week_nights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 FROM hotel </a:t>
            </a:r>
          </a:p>
          <a:p>
            <a:pPr marL="0" indent="0">
              <a:buNone/>
            </a:pPr>
            <a:r>
              <a:rPr lang="en-US" sz="1600" dirty="0"/>
              <a:t>GROUP BY </a:t>
            </a:r>
            <a:r>
              <a:rPr lang="en-US" sz="1600" dirty="0" err="1"/>
              <a:t>room_type_reserved</a:t>
            </a:r>
            <a:r>
              <a:rPr lang="en-US" sz="1600" dirty="0"/>
              <a:t>;</a:t>
            </a:r>
          </a:p>
          <a:p>
            <a:r>
              <a:rPr 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</a:t>
            </a:r>
            <a:endParaRPr lang="en-IN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03D187-F2D7-05B6-F4E7-5D37E238C5FB}"/>
              </a:ext>
            </a:extLst>
          </p:cNvPr>
          <p:cNvCxnSpPr/>
          <p:nvPr/>
        </p:nvCxnSpPr>
        <p:spPr>
          <a:xfrm>
            <a:off x="631140" y="3244234"/>
            <a:ext cx="10790095" cy="2813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862A8DA-A08E-1B9C-01AF-89DBD8BCC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338" y="1584106"/>
            <a:ext cx="3576106" cy="155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1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7CBCC11-ACC9-13BF-B894-BB04934F36BF}"/>
              </a:ext>
            </a:extLst>
          </p:cNvPr>
          <p:cNvSpPr txBox="1">
            <a:spLocks/>
          </p:cNvSpPr>
          <p:nvPr/>
        </p:nvSpPr>
        <p:spPr>
          <a:xfrm>
            <a:off x="392806" y="2962140"/>
            <a:ext cx="4896744" cy="127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15-</a:t>
            </a:r>
            <a:r>
              <a:rPr lang="en-GB" b="1" dirty="0"/>
              <a:t> Find the market segment type that generates the highest average price per room. </a:t>
            </a:r>
            <a:endParaRPr lang="en-IN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B18C689-D0F0-239F-5555-03AC17CC9B51}"/>
              </a:ext>
            </a:extLst>
          </p:cNvPr>
          <p:cNvSpPr txBox="1">
            <a:spLocks/>
          </p:cNvSpPr>
          <p:nvPr/>
        </p:nvSpPr>
        <p:spPr>
          <a:xfrm>
            <a:off x="5746750" y="1882732"/>
            <a:ext cx="5818478" cy="41960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market_segment_type</a:t>
            </a:r>
            <a:r>
              <a:rPr lang="en-US" dirty="0"/>
              <a:t>, AVG(</a:t>
            </a:r>
            <a:r>
              <a:rPr lang="en-US" dirty="0" err="1"/>
              <a:t>avg_price_per_room</a:t>
            </a:r>
            <a:r>
              <a:rPr lang="en-US" dirty="0"/>
              <a:t>) AS </a:t>
            </a:r>
            <a:r>
              <a:rPr lang="en-US" dirty="0" err="1"/>
              <a:t>average_price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FROM hotel 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market_segment_type</a:t>
            </a:r>
            <a:r>
              <a:rPr lang="en-US" dirty="0"/>
              <a:t>                 ORDER BY </a:t>
            </a:r>
            <a:r>
              <a:rPr lang="en-US" dirty="0" err="1"/>
              <a:t>average_price</a:t>
            </a:r>
            <a:r>
              <a:rPr lang="en-US" dirty="0"/>
              <a:t> DESC ;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dirty="0"/>
              <a:t>The market segment type that generates the highest average price per room is: Online, with an average price of: $112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91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84D70F-94FA-DAEF-8065-D550B48F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94" y="446279"/>
            <a:ext cx="9618351" cy="719259"/>
          </a:xfrm>
        </p:spPr>
        <p:txBody>
          <a:bodyPr/>
          <a:lstStyle/>
          <a:p>
            <a:pPr algn="ctr"/>
            <a:r>
              <a:rPr lang="en-IN" sz="3200" b="1" dirty="0"/>
              <a:t>       Summary and Recommendations:</a:t>
            </a:r>
            <a:br>
              <a:rPr lang="en-IN" sz="3200" b="1" dirty="0"/>
            </a:br>
            <a:br>
              <a:rPr lang="en-IN" sz="3200" b="1" dirty="0"/>
            </a:br>
            <a:endParaRPr lang="en-IN" sz="3200" b="1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0B0BBB4-023F-0B7A-F090-A17CF948F7D3}"/>
              </a:ext>
            </a:extLst>
          </p:cNvPr>
          <p:cNvSpPr txBox="1">
            <a:spLocks/>
          </p:cNvSpPr>
          <p:nvPr/>
        </p:nvSpPr>
        <p:spPr>
          <a:xfrm>
            <a:off x="1137434" y="1477642"/>
            <a:ext cx="9573274" cy="473663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ECECEC"/>
              </a:solidFill>
              <a:latin typeface="Söhne"/>
            </a:endParaRPr>
          </a:p>
          <a:p>
            <a:r>
              <a:rPr lang="en-US" sz="2400" dirty="0">
                <a:solidFill>
                  <a:srgbClr val="ECECEC"/>
                </a:solidFill>
                <a:latin typeface="Söhne"/>
              </a:rPr>
              <a:t>Meal Plan 1 is favored by guests, indicating similar meal plans or meal deals could boost revenue and guest satisfaction.</a:t>
            </a:r>
          </a:p>
          <a:p>
            <a:r>
              <a:rPr lang="en-US" sz="2400" dirty="0">
                <a:solidFill>
                  <a:srgbClr val="ECECEC"/>
                </a:solidFill>
                <a:latin typeface="Söhne"/>
              </a:rPr>
              <a:t>A lead time of 443 days highlights the need for early booking promotions and long-term marketing strategies to increase occupancy rates.</a:t>
            </a:r>
          </a:p>
          <a:p>
            <a:r>
              <a:rPr lang="en-US" sz="2400" dirty="0">
                <a:solidFill>
                  <a:srgbClr val="ECECEC"/>
                </a:solidFill>
                <a:latin typeface="Söhne"/>
              </a:rPr>
              <a:t>The online market segment significantly contributes to room revenue, indicating opportunities for targeted marketing or partnerships with online booking platforms</a:t>
            </a:r>
            <a:r>
              <a:rPr lang="en-US" dirty="0">
                <a:solidFill>
                  <a:srgbClr val="ECECEC"/>
                </a:solidFill>
                <a:latin typeface="Söhne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20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5F5D-AB8C-FF53-D093-282175B0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33" y="1331259"/>
            <a:ext cx="8946541" cy="4195481"/>
          </a:xfrm>
        </p:spPr>
        <p:txBody>
          <a:bodyPr/>
          <a:lstStyle/>
          <a:p>
            <a:r>
              <a:rPr lang="en-IN" sz="2200" dirty="0"/>
              <a:t>Month of </a:t>
            </a:r>
            <a:r>
              <a:rPr lang="en-IN" sz="2200" b="1" dirty="0"/>
              <a:t>April , May , June July , August , September  </a:t>
            </a:r>
            <a:r>
              <a:rPr lang="en-IN" sz="2200" dirty="0"/>
              <a:t>has more number of reservations than other month .</a:t>
            </a:r>
          </a:p>
          <a:p>
            <a:r>
              <a:rPr lang="en-US" sz="2200" b="1" dirty="0">
                <a:solidFill>
                  <a:srgbClr val="ECECEC"/>
                </a:solidFill>
                <a:latin typeface="Söhne"/>
              </a:rPr>
              <a:t>Room Type 1 </a:t>
            </a:r>
            <a:r>
              <a:rPr lang="en-US" sz="2200" dirty="0">
                <a:solidFill>
                  <a:srgbClr val="ECECEC"/>
                </a:solidFill>
                <a:latin typeface="Söhne"/>
              </a:rPr>
              <a:t>is popular, especially </a:t>
            </a:r>
            <a:r>
              <a:rPr lang="en-US" sz="2200" b="1" dirty="0">
                <a:solidFill>
                  <a:srgbClr val="ECECEC"/>
                </a:solidFill>
                <a:latin typeface="Söhne"/>
              </a:rPr>
              <a:t>with families</a:t>
            </a:r>
            <a:r>
              <a:rPr lang="en-US" sz="2200" dirty="0">
                <a:solidFill>
                  <a:srgbClr val="ECECEC"/>
                </a:solidFill>
                <a:latin typeface="Söhne"/>
              </a:rPr>
              <a:t>, suggesting improvements or promotions for this room type could attract more guests.</a:t>
            </a:r>
            <a:endParaRPr lang="en-IN" sz="2200" dirty="0"/>
          </a:p>
          <a:p>
            <a:r>
              <a:rPr lang="en-US" sz="2200" dirty="0">
                <a:solidFill>
                  <a:srgbClr val="ECECEC"/>
                </a:solidFill>
                <a:latin typeface="Söhne"/>
              </a:rPr>
              <a:t>Improvements could include optimizing room pricing strategies, enhancing weekend stay packages, and offering tailored services for families to enhance guest satisfaction and attract more guests.</a:t>
            </a:r>
          </a:p>
          <a:p>
            <a:r>
              <a:rPr lang="en-US" sz="2200" dirty="0">
                <a:solidFill>
                  <a:srgbClr val="ECECEC"/>
                </a:solidFill>
                <a:latin typeface="Söhne"/>
              </a:rPr>
              <a:t>Rooms with children have a relatively high average price, suggesting potential for family-friendly packages or promotions to attract more bookings and revenue.</a:t>
            </a:r>
          </a:p>
          <a:p>
            <a:endParaRPr lang="en-US" sz="2200" dirty="0">
              <a:solidFill>
                <a:srgbClr val="ECECEC"/>
              </a:solidFill>
              <a:latin typeface="Söhne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23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C5FFA9-4852-E96A-3A1B-EEF4BF2C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122" y="2577732"/>
            <a:ext cx="9404723" cy="1400530"/>
          </a:xfrm>
        </p:spPr>
        <p:txBody>
          <a:bodyPr/>
          <a:lstStyle/>
          <a:p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6449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F787-1247-D713-D887-C8D3CBE6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74" y="710296"/>
            <a:ext cx="7171365" cy="1298809"/>
          </a:xfrm>
        </p:spPr>
        <p:txBody>
          <a:bodyPr/>
          <a:lstStyle/>
          <a:p>
            <a:r>
              <a:rPr lang="en-GB" sz="3000" b="1" dirty="0"/>
              <a:t>PROJECT OBJECTIVE </a:t>
            </a:r>
            <a:r>
              <a:rPr lang="en-GB" sz="2400" dirty="0">
                <a:solidFill>
                  <a:schemeClr val="tx1"/>
                </a:solidFill>
              </a:rPr>
              <a:t>:  </a:t>
            </a:r>
            <a:r>
              <a:rPr lang="en-GB" sz="3000" dirty="0" err="1">
                <a:solidFill>
                  <a:schemeClr val="tx1"/>
                </a:solidFill>
              </a:rPr>
              <a:t>Analyzing</a:t>
            </a:r>
            <a:r>
              <a:rPr lang="en-GB" sz="3000" dirty="0">
                <a:solidFill>
                  <a:schemeClr val="tx1"/>
                </a:solidFill>
              </a:rPr>
              <a:t> a hotel reservation dataset using SQL</a:t>
            </a:r>
            <a:endParaRPr lang="en-IN" sz="3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14EA-65B2-1669-4D5C-5C6BFCBC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30" y="2342693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500" dirty="0"/>
              <a:t>Extracting insights into guests preferences , booking trends and operational factors</a:t>
            </a:r>
            <a:r>
              <a:rPr lang="en-GB" sz="2600" dirty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600" dirty="0"/>
              <a:t>Provide actionable recommendations to improve guest experiences and optimize hotel operations based on data driven findings .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20643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16E0-4EBF-4E4B-F8E1-AF15A57E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75" y="72791"/>
            <a:ext cx="9404723" cy="1400530"/>
          </a:xfrm>
        </p:spPr>
        <p:txBody>
          <a:bodyPr/>
          <a:lstStyle/>
          <a:p>
            <a:pPr algn="ctr"/>
            <a:r>
              <a:rPr lang="en-GB" b="1" u="sng" dirty="0"/>
              <a:t>DATASET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EBC26-5D04-20EE-8EF2-CA5913C88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7" y="971094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The dataset includes the following columns:</a:t>
            </a:r>
          </a:p>
          <a:p>
            <a:r>
              <a:rPr lang="en-GB" sz="1600" dirty="0"/>
              <a:t>Booking: A unique identifier for each hotel reservation.</a:t>
            </a:r>
          </a:p>
          <a:p>
            <a:r>
              <a:rPr lang="en-GB" sz="1600" dirty="0"/>
              <a:t>No of adults: The number of adults in the reservation.</a:t>
            </a:r>
          </a:p>
          <a:p>
            <a:r>
              <a:rPr lang="en-GB" sz="1600" dirty="0"/>
              <a:t>No of children: The number of children in the reservation.</a:t>
            </a:r>
          </a:p>
          <a:p>
            <a:r>
              <a:rPr lang="en-GB" sz="1600" dirty="0"/>
              <a:t>No of weekend nights: The number of nights in the reservation that fall on weekends.</a:t>
            </a:r>
          </a:p>
          <a:p>
            <a:r>
              <a:rPr lang="en-GB" sz="1600" dirty="0"/>
              <a:t>No of week nights: The number of nights in the reservation that fall on weekdays.</a:t>
            </a:r>
          </a:p>
          <a:p>
            <a:r>
              <a:rPr lang="en-GB" sz="1600" dirty="0"/>
              <a:t>Type of meal plan: The meal plan chosen by the guests.</a:t>
            </a:r>
          </a:p>
          <a:p>
            <a:r>
              <a:rPr lang="en-GB" sz="1600" dirty="0"/>
              <a:t>Room type reserved: The type of room reserved by the guests.</a:t>
            </a:r>
          </a:p>
          <a:p>
            <a:r>
              <a:rPr lang="en-GB" sz="1600" dirty="0"/>
              <a:t>Lead time: The number of days between booking and arrival.</a:t>
            </a:r>
          </a:p>
          <a:p>
            <a:r>
              <a:rPr lang="en-GB" sz="1600" dirty="0"/>
              <a:t>Arrival date: The date of arrival.</a:t>
            </a:r>
          </a:p>
          <a:p>
            <a:r>
              <a:rPr lang="en-GB" sz="1600" dirty="0"/>
              <a:t>Market segment type: The market segment to which the reservation belongs.</a:t>
            </a:r>
          </a:p>
          <a:p>
            <a:r>
              <a:rPr lang="en-GB" sz="1600" dirty="0" err="1"/>
              <a:t>Avg</a:t>
            </a:r>
            <a:r>
              <a:rPr lang="en-GB" sz="1600" dirty="0"/>
              <a:t> price per room: The average price per room in the reservation.</a:t>
            </a:r>
          </a:p>
          <a:p>
            <a:r>
              <a:rPr lang="en-GB" sz="1600" dirty="0"/>
              <a:t>Booking status: The status of the booking.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8027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6A5EEDD-BF84-8331-E7F3-3DD0D55B5087}"/>
              </a:ext>
            </a:extLst>
          </p:cNvPr>
          <p:cNvSpPr txBox="1">
            <a:spLocks/>
          </p:cNvSpPr>
          <p:nvPr/>
        </p:nvSpPr>
        <p:spPr>
          <a:xfrm>
            <a:off x="718638" y="1170542"/>
            <a:ext cx="4922876" cy="576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b="1" dirty="0"/>
              <a:t>1-</a:t>
            </a:r>
            <a:r>
              <a:rPr lang="en-GB" b="1" dirty="0"/>
              <a:t>What is the total number of reservations in the dataset?</a:t>
            </a:r>
            <a:endParaRPr lang="en-I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9C7A494-1126-F9C0-82DA-2573581D7649}"/>
              </a:ext>
            </a:extLst>
          </p:cNvPr>
          <p:cNvSpPr txBox="1">
            <a:spLocks/>
          </p:cNvSpPr>
          <p:nvPr/>
        </p:nvSpPr>
        <p:spPr>
          <a:xfrm>
            <a:off x="5866381" y="3000005"/>
            <a:ext cx="4356130" cy="26490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 </a:t>
            </a:r>
          </a:p>
          <a:p>
            <a:pPr marL="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type_of_meal_plan</a:t>
            </a:r>
            <a:r>
              <a:rPr lang="en-US" sz="1800" dirty="0"/>
              <a:t>, COUNT(</a:t>
            </a:r>
            <a:r>
              <a:rPr lang="en-US" sz="1800" dirty="0" err="1"/>
              <a:t>type_of_meal_plan</a:t>
            </a:r>
            <a:r>
              <a:rPr lang="en-US" sz="1800" dirty="0"/>
              <a:t>)  as </a:t>
            </a:r>
            <a:r>
              <a:rPr lang="en-US" sz="1800" dirty="0" err="1"/>
              <a:t>most_ordered_meal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FROM hotel </a:t>
            </a:r>
          </a:p>
          <a:p>
            <a:pPr marL="0" indent="0">
              <a:buNone/>
            </a:pPr>
            <a:r>
              <a:rPr lang="en-US" sz="1800" dirty="0"/>
              <a:t>GROUP BY </a:t>
            </a:r>
            <a:r>
              <a:rPr lang="en-US" sz="1800" dirty="0" err="1"/>
              <a:t>type_of_meal_plan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ORDER BY </a:t>
            </a:r>
            <a:r>
              <a:rPr lang="en-US" sz="1800" dirty="0" err="1"/>
              <a:t>most_ordered_meal</a:t>
            </a:r>
            <a:r>
              <a:rPr lang="en-US" sz="1800" dirty="0"/>
              <a:t> DESC;</a:t>
            </a:r>
          </a:p>
          <a:p>
            <a:pPr marL="0" indent="0">
              <a:buFont typeface="Wingdings 3" charset="2"/>
              <a:buNone/>
            </a:pPr>
            <a:endParaRPr lang="en-US" sz="1800" dirty="0"/>
          </a:p>
          <a:p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sz="1800" dirty="0"/>
              <a:t>The most popular meal plan among guests is: Meal Plan 1 WITH 527 ORDERES</a:t>
            </a:r>
          </a:p>
          <a:p>
            <a:endParaRPr lang="en-US" sz="18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9F2DA9-5A72-A43C-2C29-C7DB0BEF6ADC}"/>
              </a:ext>
            </a:extLst>
          </p:cNvPr>
          <p:cNvSpPr txBox="1">
            <a:spLocks/>
          </p:cNvSpPr>
          <p:nvPr/>
        </p:nvSpPr>
        <p:spPr>
          <a:xfrm>
            <a:off x="759479" y="4083660"/>
            <a:ext cx="4854071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b="1" dirty="0"/>
              <a:t>2-</a:t>
            </a:r>
            <a:r>
              <a:rPr lang="en-GB" b="1" dirty="0"/>
              <a:t>Which meal plan is the most popular among guests?</a:t>
            </a:r>
            <a:endParaRPr lang="en-IN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4C57748-9A01-3013-40CD-AB0A1504E6AA}"/>
              </a:ext>
            </a:extLst>
          </p:cNvPr>
          <p:cNvSpPr txBox="1">
            <a:spLocks/>
          </p:cNvSpPr>
          <p:nvPr/>
        </p:nvSpPr>
        <p:spPr>
          <a:xfrm>
            <a:off x="5641514" y="377307"/>
            <a:ext cx="4459215" cy="12648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 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1800" dirty="0"/>
              <a:t>SELECT COUNT(*) </a:t>
            </a:r>
          </a:p>
          <a:p>
            <a:pPr marL="0" indent="0">
              <a:buNone/>
            </a:pPr>
            <a:r>
              <a:rPr lang="en-US" sz="1800" dirty="0"/>
              <a:t>	 FROM hotel</a:t>
            </a:r>
            <a:r>
              <a:rPr lang="en-US" dirty="0"/>
              <a:t>;</a:t>
            </a:r>
          </a:p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dirty="0"/>
              <a:t>Total reservations in the dataset: 700</a:t>
            </a:r>
          </a:p>
          <a:p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1B13BA-9EF7-F647-CA71-B0526EBFA2CA}"/>
              </a:ext>
            </a:extLst>
          </p:cNvPr>
          <p:cNvCxnSpPr/>
          <p:nvPr/>
        </p:nvCxnSpPr>
        <p:spPr>
          <a:xfrm>
            <a:off x="218502" y="3000004"/>
            <a:ext cx="10790095" cy="2813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84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16848C-51A7-86ED-198B-12294A37FEC8}"/>
              </a:ext>
            </a:extLst>
          </p:cNvPr>
          <p:cNvSpPr txBox="1">
            <a:spLocks/>
          </p:cNvSpPr>
          <p:nvPr/>
        </p:nvSpPr>
        <p:spPr>
          <a:xfrm>
            <a:off x="759479" y="1129190"/>
            <a:ext cx="4922876" cy="576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3-</a:t>
            </a:r>
            <a:r>
              <a:rPr lang="en-GB" b="1" dirty="0"/>
              <a:t>What is the average price per room for reservations involving children?</a:t>
            </a:r>
            <a:endParaRPr lang="en-I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DBE2515-54F9-C82D-A27A-9481D75C7DE2}"/>
              </a:ext>
            </a:extLst>
          </p:cNvPr>
          <p:cNvSpPr txBox="1">
            <a:spLocks/>
          </p:cNvSpPr>
          <p:nvPr/>
        </p:nvSpPr>
        <p:spPr>
          <a:xfrm>
            <a:off x="6154527" y="3553794"/>
            <a:ext cx="4760318" cy="30347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 </a:t>
            </a:r>
          </a:p>
          <a:p>
            <a:pPr marL="0" indent="0">
              <a:buNone/>
            </a:pPr>
            <a:r>
              <a:rPr lang="en-US" sz="1800" dirty="0"/>
              <a:t>	SELECT COUNT(*) 			</a:t>
            </a:r>
          </a:p>
          <a:p>
            <a:pPr marL="0" indent="0">
              <a:buNone/>
            </a:pPr>
            <a:r>
              <a:rPr lang="en-US" sz="1800" dirty="0"/>
              <a:t>	FROM hotel </a:t>
            </a:r>
          </a:p>
          <a:p>
            <a:pPr marL="0" indent="0">
              <a:buNone/>
            </a:pPr>
            <a:r>
              <a:rPr lang="en-US" sz="1800" dirty="0"/>
              <a:t>	WHERE YEAR(</a:t>
            </a:r>
            <a:r>
              <a:rPr lang="en-US" sz="1800" dirty="0" err="1"/>
              <a:t>arrival_date</a:t>
            </a:r>
            <a:r>
              <a:rPr lang="en-US" sz="1800" dirty="0"/>
              <a:t>) = 2018;</a:t>
            </a:r>
          </a:p>
          <a:p>
            <a:pPr marL="0" indent="0">
              <a:buFont typeface="Wingdings 3" charset="2"/>
              <a:buNone/>
            </a:pPr>
            <a:endParaRPr lang="en-US" sz="1800" dirty="0"/>
          </a:p>
          <a:p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sz="1800" dirty="0"/>
              <a:t>Number of reservations made for the year 2018: 577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B0CF64A-096C-E035-2FF7-C8F644B6F130}"/>
              </a:ext>
            </a:extLst>
          </p:cNvPr>
          <p:cNvSpPr txBox="1">
            <a:spLocks/>
          </p:cNvSpPr>
          <p:nvPr/>
        </p:nvSpPr>
        <p:spPr>
          <a:xfrm>
            <a:off x="759479" y="3496039"/>
            <a:ext cx="4854071" cy="9352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4-</a:t>
            </a:r>
            <a:r>
              <a:rPr lang="en-GB" b="1" dirty="0"/>
              <a:t>How many reservations were made for the year 20XX (replace XX with the desired year)?</a:t>
            </a:r>
            <a:endParaRPr lang="en-IN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3A9DF1E-181C-65DF-B3AA-E452A06D6A26}"/>
              </a:ext>
            </a:extLst>
          </p:cNvPr>
          <p:cNvSpPr txBox="1">
            <a:spLocks/>
          </p:cNvSpPr>
          <p:nvPr/>
        </p:nvSpPr>
        <p:spPr>
          <a:xfrm>
            <a:off x="6026188" y="446649"/>
            <a:ext cx="4707461" cy="22402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SELECT AVG(</a:t>
            </a:r>
            <a:r>
              <a:rPr lang="en-US" dirty="0" err="1"/>
              <a:t>avg_price_per_room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FROM hotel 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no_of_children</a:t>
            </a:r>
            <a:r>
              <a:rPr lang="en-US" dirty="0"/>
              <a:t> &gt; 0;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dirty="0"/>
              <a:t>Average price per room for reservations involving children: $'144.57'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0E168E-E003-ECF2-483B-24B335A9379F}"/>
              </a:ext>
            </a:extLst>
          </p:cNvPr>
          <p:cNvCxnSpPr/>
          <p:nvPr/>
        </p:nvCxnSpPr>
        <p:spPr>
          <a:xfrm>
            <a:off x="759479" y="3078157"/>
            <a:ext cx="10790095" cy="2813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16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E80726A-63E4-7B35-B08F-8E522A31E4A2}"/>
              </a:ext>
            </a:extLst>
          </p:cNvPr>
          <p:cNvSpPr txBox="1">
            <a:spLocks/>
          </p:cNvSpPr>
          <p:nvPr/>
        </p:nvSpPr>
        <p:spPr>
          <a:xfrm>
            <a:off x="495462" y="1025843"/>
            <a:ext cx="4922876" cy="576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5 - </a:t>
            </a:r>
            <a:r>
              <a:rPr lang="en-GB" b="1" dirty="0"/>
              <a:t>What is the most commonly booked room type?</a:t>
            </a:r>
            <a:endParaRPr lang="en-I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63251A-B24A-B354-3E47-6B1061BF50F2}"/>
              </a:ext>
            </a:extLst>
          </p:cNvPr>
          <p:cNvSpPr txBox="1">
            <a:spLocks/>
          </p:cNvSpPr>
          <p:nvPr/>
        </p:nvSpPr>
        <p:spPr>
          <a:xfrm>
            <a:off x="5626943" y="4019735"/>
            <a:ext cx="5390933" cy="30347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7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 </a:t>
            </a:r>
          </a:p>
          <a:p>
            <a:pPr marL="0" indent="0">
              <a:buNone/>
            </a:pPr>
            <a:r>
              <a:rPr lang="en-US" sz="1700" i="1" dirty="0"/>
              <a:t>SELECT COUNT(</a:t>
            </a:r>
            <a:r>
              <a:rPr lang="en-US" sz="1700" i="1" dirty="0" err="1"/>
              <a:t>no_of_weekend_nights</a:t>
            </a:r>
            <a:r>
              <a:rPr lang="en-US" sz="1700" i="1" dirty="0"/>
              <a:t>) as </a:t>
            </a:r>
            <a:r>
              <a:rPr lang="en-US" sz="1700" i="1" dirty="0" err="1"/>
              <a:t>no_of_reservations_on_weekend</a:t>
            </a:r>
            <a:endParaRPr lang="en-US" sz="1700" i="1" dirty="0"/>
          </a:p>
          <a:p>
            <a:pPr marL="0" indent="0">
              <a:buNone/>
            </a:pPr>
            <a:r>
              <a:rPr lang="en-US" sz="1700" i="1" dirty="0"/>
              <a:t>FROM hotel </a:t>
            </a:r>
          </a:p>
          <a:p>
            <a:pPr marL="0" indent="0">
              <a:buNone/>
            </a:pPr>
            <a:r>
              <a:rPr lang="en-US" sz="1700" i="1" dirty="0"/>
              <a:t>WHERE </a:t>
            </a:r>
            <a:r>
              <a:rPr lang="en-US" sz="1700" i="1" dirty="0" err="1"/>
              <a:t>no_of_weekend_nights</a:t>
            </a:r>
            <a:r>
              <a:rPr lang="en-US" sz="1700" i="1" dirty="0"/>
              <a:t> &gt; 0;</a:t>
            </a:r>
          </a:p>
          <a:p>
            <a:pPr marL="0" indent="0">
              <a:buFont typeface="Wingdings 3" charset="2"/>
              <a:buNone/>
            </a:pPr>
            <a:endParaRPr lang="en-US" sz="1700" i="1" dirty="0"/>
          </a:p>
          <a:p>
            <a:r>
              <a:rPr lang="en-US" sz="17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sz="1700" i="1" dirty="0"/>
              <a:t>Number of reservations falling on weekends: 383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73AD593-4576-E162-34F8-C769CD34ECA6}"/>
              </a:ext>
            </a:extLst>
          </p:cNvPr>
          <p:cNvSpPr txBox="1">
            <a:spLocks/>
          </p:cNvSpPr>
          <p:nvPr/>
        </p:nvSpPr>
        <p:spPr>
          <a:xfrm>
            <a:off x="167426" y="4206863"/>
            <a:ext cx="5180079" cy="13036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6 </a:t>
            </a:r>
            <a:r>
              <a:rPr lang="en-US" sz="1900" b="1" dirty="0"/>
              <a:t>- </a:t>
            </a:r>
            <a:r>
              <a:rPr lang="en-GB" sz="1900" b="1" dirty="0"/>
              <a:t>How many reservations fall on a weekend (</a:t>
            </a:r>
            <a:r>
              <a:rPr lang="en-GB" sz="1900" b="1" dirty="0" err="1"/>
              <a:t>no_of_weekend_nights</a:t>
            </a:r>
            <a:r>
              <a:rPr lang="en-GB" sz="1900" b="1" dirty="0"/>
              <a:t> &gt; 0)?</a:t>
            </a:r>
            <a:endParaRPr lang="en-IN" sz="19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FC1FB02-993D-95CC-EF4A-F3D12A375C31}"/>
              </a:ext>
            </a:extLst>
          </p:cNvPr>
          <p:cNvSpPr txBox="1">
            <a:spLocks/>
          </p:cNvSpPr>
          <p:nvPr/>
        </p:nvSpPr>
        <p:spPr>
          <a:xfrm>
            <a:off x="5418338" y="318336"/>
            <a:ext cx="5124671" cy="31247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7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</a:t>
            </a:r>
            <a:r>
              <a:rPr lang="en-US" sz="1700" b="1" i="1" dirty="0"/>
              <a:t> </a:t>
            </a:r>
          </a:p>
          <a:p>
            <a:pPr marL="0" indent="0">
              <a:buNone/>
            </a:pPr>
            <a:r>
              <a:rPr lang="en-US" sz="1700" i="1" dirty="0"/>
              <a:t>SELECT </a:t>
            </a:r>
            <a:r>
              <a:rPr lang="en-US" sz="1700" i="1" dirty="0" err="1"/>
              <a:t>room_type_reserved</a:t>
            </a:r>
            <a:r>
              <a:rPr lang="en-US" sz="1700" i="1" dirty="0"/>
              <a:t>, COUNT(</a:t>
            </a:r>
            <a:r>
              <a:rPr lang="en-US" sz="1700" i="1" dirty="0" err="1"/>
              <a:t>room_type_reserved</a:t>
            </a:r>
            <a:r>
              <a:rPr lang="en-US" sz="1700" i="1" dirty="0"/>
              <a:t>) as </a:t>
            </a:r>
            <a:r>
              <a:rPr lang="en-US" sz="1700" i="1" dirty="0" err="1"/>
              <a:t>no_of</a:t>
            </a:r>
            <a:r>
              <a:rPr lang="en-US" sz="1700" i="1" dirty="0"/>
              <a:t>_ </a:t>
            </a:r>
            <a:r>
              <a:rPr lang="en-US" sz="1700" i="1" dirty="0" err="1"/>
              <a:t>time_room_booked</a:t>
            </a:r>
            <a:endParaRPr lang="en-US" sz="1700" i="1" dirty="0"/>
          </a:p>
          <a:p>
            <a:pPr marL="0" indent="0">
              <a:buNone/>
            </a:pPr>
            <a:r>
              <a:rPr lang="en-US" sz="1700" i="1" dirty="0"/>
              <a:t>FROM hotel</a:t>
            </a:r>
          </a:p>
          <a:p>
            <a:pPr marL="0" indent="0">
              <a:buNone/>
            </a:pPr>
            <a:r>
              <a:rPr lang="en-US" sz="1700" i="1" dirty="0"/>
              <a:t>GROUP BY </a:t>
            </a:r>
            <a:r>
              <a:rPr lang="en-US" sz="1700" i="1" dirty="0" err="1"/>
              <a:t>room_type_reserved</a:t>
            </a:r>
            <a:endParaRPr lang="en-US" sz="1700" i="1" dirty="0"/>
          </a:p>
          <a:p>
            <a:pPr marL="0" indent="0">
              <a:buNone/>
            </a:pPr>
            <a:r>
              <a:rPr lang="en-US" sz="1700" i="1" dirty="0"/>
              <a:t> ORDER BY </a:t>
            </a:r>
            <a:r>
              <a:rPr lang="en-US" sz="1700" i="1" dirty="0" err="1"/>
              <a:t>no_of_time_room_booked</a:t>
            </a:r>
            <a:r>
              <a:rPr lang="en-US" sz="1700" i="1" dirty="0"/>
              <a:t> DESC ;</a:t>
            </a:r>
          </a:p>
          <a:p>
            <a:r>
              <a:rPr lang="en-US" sz="17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sz="1700" i="1" dirty="0"/>
              <a:t>The most commonly booked room type is: 'Room_Type1'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6DEC4A-3E4C-E6AF-AFC7-27E500A59D96}"/>
              </a:ext>
            </a:extLst>
          </p:cNvPr>
          <p:cNvCxnSpPr/>
          <p:nvPr/>
        </p:nvCxnSpPr>
        <p:spPr>
          <a:xfrm>
            <a:off x="778797" y="3414932"/>
            <a:ext cx="10790095" cy="2813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79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2A4D463-7B3A-0CF1-48D4-F36041413852}"/>
              </a:ext>
            </a:extLst>
          </p:cNvPr>
          <p:cNvSpPr txBox="1">
            <a:spLocks/>
          </p:cNvSpPr>
          <p:nvPr/>
        </p:nvSpPr>
        <p:spPr>
          <a:xfrm>
            <a:off x="701527" y="1129190"/>
            <a:ext cx="4922876" cy="576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7</a:t>
            </a:r>
            <a:r>
              <a:rPr lang="en-GB" b="1" dirty="0"/>
              <a:t> What is the highest and lowest lead time for reservations?</a:t>
            </a:r>
            <a:endParaRPr lang="en-I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DC22728-C36A-9537-952F-3CBE7DEDDB4D}"/>
              </a:ext>
            </a:extLst>
          </p:cNvPr>
          <p:cNvSpPr txBox="1">
            <a:spLocks/>
          </p:cNvSpPr>
          <p:nvPr/>
        </p:nvSpPr>
        <p:spPr>
          <a:xfrm>
            <a:off x="5811143" y="3701150"/>
            <a:ext cx="6136783" cy="30347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 </a:t>
            </a:r>
          </a:p>
          <a:p>
            <a:pPr marL="0" indent="0">
              <a:buNone/>
            </a:pPr>
            <a:r>
              <a:rPr lang="en-US" sz="1700" dirty="0"/>
              <a:t>SELECT </a:t>
            </a:r>
            <a:r>
              <a:rPr lang="en-US" sz="1700" dirty="0" err="1"/>
              <a:t>market_segment_type</a:t>
            </a:r>
            <a:r>
              <a:rPr lang="en-US" sz="1700" dirty="0"/>
              <a:t>, COUNT(</a:t>
            </a:r>
            <a:r>
              <a:rPr lang="en-US" sz="1700" dirty="0" err="1"/>
              <a:t>market_segment_type</a:t>
            </a:r>
            <a:r>
              <a:rPr lang="en-US" sz="1700" dirty="0"/>
              <a:t>) as count </a:t>
            </a:r>
          </a:p>
          <a:p>
            <a:pPr marL="0" indent="0">
              <a:buNone/>
            </a:pPr>
            <a:r>
              <a:rPr lang="en-US" sz="1700" dirty="0"/>
              <a:t>FROM hotel</a:t>
            </a:r>
          </a:p>
          <a:p>
            <a:pPr marL="0" indent="0">
              <a:buNone/>
            </a:pPr>
            <a:r>
              <a:rPr lang="en-US" sz="1700" dirty="0"/>
              <a:t>GROUP BY </a:t>
            </a:r>
            <a:r>
              <a:rPr lang="en-US" sz="1700" dirty="0" err="1"/>
              <a:t>market_segment_type</a:t>
            </a:r>
            <a:r>
              <a:rPr lang="en-US" sz="1700" dirty="0"/>
              <a:t> </a:t>
            </a:r>
          </a:p>
          <a:p>
            <a:pPr marL="0" indent="0">
              <a:buNone/>
            </a:pPr>
            <a:r>
              <a:rPr lang="en-US" sz="1700" dirty="0"/>
              <a:t>ORDER BY count DESC ;</a:t>
            </a:r>
          </a:p>
          <a:p>
            <a:pPr marL="0" indent="0">
              <a:buFont typeface="Wingdings 3" charset="2"/>
              <a:buNone/>
            </a:pPr>
            <a:endParaRPr lang="en-US" sz="1700" dirty="0"/>
          </a:p>
          <a:p>
            <a:r>
              <a:rPr lang="en-US" sz="1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sz="1700" dirty="0"/>
              <a:t>The most common market segment type for reservations is: Online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8585B0-29EB-C398-081A-524601129987}"/>
              </a:ext>
            </a:extLst>
          </p:cNvPr>
          <p:cNvSpPr txBox="1">
            <a:spLocks/>
          </p:cNvSpPr>
          <p:nvPr/>
        </p:nvSpPr>
        <p:spPr>
          <a:xfrm>
            <a:off x="793881" y="4019735"/>
            <a:ext cx="4854071" cy="9352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8 -</a:t>
            </a:r>
            <a:r>
              <a:rPr lang="en-GB" b="1" dirty="0"/>
              <a:t> What is the most common market segment type for reservations?</a:t>
            </a:r>
            <a:endParaRPr lang="en-IN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836303C-A36F-7F4D-A854-6D01DC20CD53}"/>
              </a:ext>
            </a:extLst>
          </p:cNvPr>
          <p:cNvSpPr txBox="1">
            <a:spLocks/>
          </p:cNvSpPr>
          <p:nvPr/>
        </p:nvSpPr>
        <p:spPr>
          <a:xfrm>
            <a:off x="5899090" y="354359"/>
            <a:ext cx="4854444" cy="27021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</a:t>
            </a:r>
            <a:r>
              <a:rPr lang="en-US" sz="1700" b="1" dirty="0"/>
              <a:t> </a:t>
            </a:r>
          </a:p>
          <a:p>
            <a:pPr marL="0" indent="0">
              <a:buNone/>
            </a:pPr>
            <a:r>
              <a:rPr lang="en-US" sz="1700" dirty="0"/>
              <a:t>SELECT </a:t>
            </a:r>
          </a:p>
          <a:p>
            <a:pPr marL="0" indent="0">
              <a:buNone/>
            </a:pPr>
            <a:r>
              <a:rPr lang="en-US" sz="1700" dirty="0"/>
              <a:t>MAX(</a:t>
            </a:r>
            <a:r>
              <a:rPr lang="en-US" sz="1700" dirty="0" err="1"/>
              <a:t>lead_time</a:t>
            </a:r>
            <a:r>
              <a:rPr lang="en-US" sz="1700" dirty="0"/>
              <a:t>) as </a:t>
            </a:r>
            <a:r>
              <a:rPr lang="en-US" sz="1700" dirty="0" err="1"/>
              <a:t>highest_lead_time</a:t>
            </a:r>
            <a:r>
              <a:rPr lang="en-US" sz="1700" dirty="0"/>
              <a:t>, MIN(</a:t>
            </a:r>
            <a:r>
              <a:rPr lang="en-US" sz="1700" dirty="0" err="1"/>
              <a:t>lead_time</a:t>
            </a:r>
            <a:r>
              <a:rPr lang="en-US" sz="1700" dirty="0"/>
              <a:t>) as </a:t>
            </a:r>
            <a:r>
              <a:rPr lang="en-US" sz="1700" dirty="0" err="1"/>
              <a:t>lowest_lead_time</a:t>
            </a:r>
            <a:r>
              <a:rPr lang="en-US" sz="1700" dirty="0"/>
              <a:t> </a:t>
            </a:r>
          </a:p>
          <a:p>
            <a:pPr marL="0" indent="0">
              <a:buNone/>
            </a:pPr>
            <a:r>
              <a:rPr lang="en-US" sz="1700" dirty="0"/>
              <a:t>FROM hotel;</a:t>
            </a:r>
          </a:p>
          <a:p>
            <a:pPr marL="0" indent="0">
              <a:buFont typeface="Wingdings 3" charset="2"/>
              <a:buNone/>
            </a:pPr>
            <a:endParaRPr lang="en-US" sz="1700" dirty="0"/>
          </a:p>
          <a:p>
            <a:r>
              <a:rPr lang="en-US" sz="1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sz="1700" dirty="0"/>
              <a:t>Highest lead time: 443 days; Lowest lead time: 0 days</a:t>
            </a:r>
            <a:endParaRPr lang="en-IN" sz="17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0DA280-7EAB-5F85-2EAD-62CE2935E689}"/>
              </a:ext>
            </a:extLst>
          </p:cNvPr>
          <p:cNvCxnSpPr/>
          <p:nvPr/>
        </p:nvCxnSpPr>
        <p:spPr>
          <a:xfrm>
            <a:off x="793881" y="3673014"/>
            <a:ext cx="10790095" cy="2813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67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F49D339-2E6E-EA76-80E4-C177FB5A00F3}"/>
              </a:ext>
            </a:extLst>
          </p:cNvPr>
          <p:cNvSpPr txBox="1">
            <a:spLocks/>
          </p:cNvSpPr>
          <p:nvPr/>
        </p:nvSpPr>
        <p:spPr>
          <a:xfrm>
            <a:off x="0" y="581833"/>
            <a:ext cx="4333741" cy="1070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9 -</a:t>
            </a:r>
            <a:r>
              <a:rPr lang="en-GB" b="1" dirty="0"/>
              <a:t> How many reservations have a booking status of "Confirmed"?</a:t>
            </a:r>
            <a:endParaRPr lang="en-I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BB407C8-EAC2-A37B-0B77-24E2050B7BF8}"/>
              </a:ext>
            </a:extLst>
          </p:cNvPr>
          <p:cNvSpPr txBox="1">
            <a:spLocks/>
          </p:cNvSpPr>
          <p:nvPr/>
        </p:nvSpPr>
        <p:spPr>
          <a:xfrm>
            <a:off x="4557551" y="3379932"/>
            <a:ext cx="6234945" cy="30347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 </a:t>
            </a:r>
          </a:p>
          <a:p>
            <a:pPr marL="400050" lvl="1" indent="0">
              <a:buNone/>
            </a:pPr>
            <a:r>
              <a:rPr lang="en-US" sz="15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1500" dirty="0"/>
              <a:t>SELECT SUM(</a:t>
            </a:r>
            <a:r>
              <a:rPr lang="en-US" sz="1500" dirty="0" err="1"/>
              <a:t>no_of_adults</a:t>
            </a:r>
            <a:r>
              <a:rPr lang="en-US" sz="1500" dirty="0"/>
              <a:t>) as Adults, 	SUM(</a:t>
            </a:r>
            <a:r>
              <a:rPr lang="en-US" sz="1500" dirty="0" err="1"/>
              <a:t>no_of_children</a:t>
            </a:r>
            <a:r>
              <a:rPr lang="en-US" sz="1500" dirty="0"/>
              <a:t>) as Children</a:t>
            </a:r>
          </a:p>
          <a:p>
            <a:pPr marL="400050" lvl="1" indent="0">
              <a:buNone/>
            </a:pPr>
            <a:r>
              <a:rPr lang="en-US" sz="1500" dirty="0"/>
              <a:t>       FROM hotel;</a:t>
            </a:r>
          </a:p>
          <a:p>
            <a:endParaRPr lang="en-US" sz="17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sz="1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sz="1700" dirty="0"/>
              <a:t>Total number of adults: 1316; Total number of children: 69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90B4EBC-16A3-C6A2-220C-D47F47B5E750}"/>
              </a:ext>
            </a:extLst>
          </p:cNvPr>
          <p:cNvSpPr txBox="1">
            <a:spLocks/>
          </p:cNvSpPr>
          <p:nvPr/>
        </p:nvSpPr>
        <p:spPr>
          <a:xfrm>
            <a:off x="68805" y="3501060"/>
            <a:ext cx="4854071" cy="9352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10 -</a:t>
            </a:r>
            <a:r>
              <a:rPr lang="en-GB" b="1" dirty="0"/>
              <a:t> What is the total number of adults and children across all reservations?</a:t>
            </a:r>
            <a:endParaRPr lang="en-IN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B133320-B195-5090-2061-87228D1F4BC7}"/>
              </a:ext>
            </a:extLst>
          </p:cNvPr>
          <p:cNvSpPr txBox="1">
            <a:spLocks/>
          </p:cNvSpPr>
          <p:nvPr/>
        </p:nvSpPr>
        <p:spPr>
          <a:xfrm>
            <a:off x="4477818" y="152537"/>
            <a:ext cx="6102182" cy="29280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</a:t>
            </a:r>
            <a:r>
              <a:rPr lang="en-US" sz="1800" b="1" dirty="0"/>
              <a:t> </a:t>
            </a:r>
          </a:p>
          <a:p>
            <a:pPr marL="0" indent="0">
              <a:buNone/>
            </a:pPr>
            <a:r>
              <a:rPr lang="en-US" sz="1700" dirty="0"/>
              <a:t>SELECT COUNT(</a:t>
            </a:r>
            <a:r>
              <a:rPr lang="en-US" sz="1700" dirty="0" err="1"/>
              <a:t>booking_status</a:t>
            </a:r>
            <a:r>
              <a:rPr lang="en-US" sz="1700" dirty="0"/>
              <a:t>) as </a:t>
            </a:r>
            <a:r>
              <a:rPr lang="en-US" sz="1700" dirty="0" err="1"/>
              <a:t>confirmed_bookings</a:t>
            </a:r>
            <a:r>
              <a:rPr lang="en-US" sz="1700" dirty="0"/>
              <a:t> FROM hotel </a:t>
            </a:r>
          </a:p>
          <a:p>
            <a:pPr marL="0" indent="0">
              <a:buNone/>
            </a:pPr>
            <a:r>
              <a:rPr lang="en-US" sz="1700" dirty="0"/>
              <a:t>WHERE </a:t>
            </a:r>
            <a:r>
              <a:rPr lang="en-US" sz="1700" dirty="0" err="1"/>
              <a:t>booking_status</a:t>
            </a:r>
            <a:r>
              <a:rPr lang="en-US" sz="1700" dirty="0"/>
              <a:t> = “</a:t>
            </a:r>
            <a:r>
              <a:rPr lang="en-US" sz="1700" dirty="0" err="1"/>
              <a:t>Not_canceled</a:t>
            </a:r>
            <a:r>
              <a:rPr lang="en-US" sz="1700" dirty="0"/>
              <a:t>”;</a:t>
            </a:r>
          </a:p>
          <a:p>
            <a:pPr marL="0" indent="0">
              <a:buFont typeface="Wingdings 3" charset="2"/>
              <a:buNone/>
            </a:pPr>
            <a:endParaRPr lang="en-US" sz="1700" dirty="0"/>
          </a:p>
          <a:p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sz="1800" dirty="0"/>
              <a:t>Number of reservations with "Confirmed" booking status: 493</a:t>
            </a:r>
            <a:endParaRPr lang="en-IN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65FF60-3E53-5399-BDF4-BCF9E880CB76}"/>
              </a:ext>
            </a:extLst>
          </p:cNvPr>
          <p:cNvCxnSpPr/>
          <p:nvPr/>
        </p:nvCxnSpPr>
        <p:spPr>
          <a:xfrm>
            <a:off x="631140" y="3080586"/>
            <a:ext cx="10790095" cy="2813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3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D6AF22D-8FB2-66FE-D622-289423322CAC}"/>
              </a:ext>
            </a:extLst>
          </p:cNvPr>
          <p:cNvSpPr txBox="1">
            <a:spLocks/>
          </p:cNvSpPr>
          <p:nvPr/>
        </p:nvSpPr>
        <p:spPr>
          <a:xfrm>
            <a:off x="0" y="656086"/>
            <a:ext cx="3934496" cy="1262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900" b="1" dirty="0"/>
              <a:t>11 -</a:t>
            </a:r>
            <a:r>
              <a:rPr lang="en-GB" sz="1900" b="1" dirty="0"/>
              <a:t> What is the average number of weekend nights for reservations involving children?</a:t>
            </a:r>
            <a:endParaRPr lang="en-IN" sz="19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8C7C70-9AA7-8FC0-2415-6B3C608B849B}"/>
              </a:ext>
            </a:extLst>
          </p:cNvPr>
          <p:cNvSpPr txBox="1">
            <a:spLocks/>
          </p:cNvSpPr>
          <p:nvPr/>
        </p:nvSpPr>
        <p:spPr>
          <a:xfrm>
            <a:off x="4069725" y="3341295"/>
            <a:ext cx="6619741" cy="21033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</a:t>
            </a:r>
          </a:p>
          <a:p>
            <a:pPr marL="0" indent="0">
              <a:buNone/>
            </a:pPr>
            <a:r>
              <a:rPr lang="en-US" sz="1700" dirty="0"/>
              <a:t>SELECT COUNT(</a:t>
            </a:r>
            <a:r>
              <a:rPr lang="en-US" sz="1700" dirty="0" err="1"/>
              <a:t>booking_id</a:t>
            </a:r>
            <a:r>
              <a:rPr lang="en-US" sz="1700" dirty="0"/>
              <a:t>) as </a:t>
            </a:r>
            <a:r>
              <a:rPr lang="en-US" sz="1700" dirty="0" err="1"/>
              <a:t>no_of_reservations</a:t>
            </a:r>
            <a:r>
              <a:rPr lang="en-US" sz="1700" dirty="0"/>
              <a:t> , MONTH(</a:t>
            </a:r>
            <a:r>
              <a:rPr lang="en-US" sz="1700" dirty="0" err="1"/>
              <a:t>arrival_date</a:t>
            </a:r>
            <a:r>
              <a:rPr lang="en-US" sz="1700" dirty="0"/>
              <a:t>) as month ,</a:t>
            </a:r>
          </a:p>
          <a:p>
            <a:pPr marL="0" indent="0">
              <a:buNone/>
            </a:pPr>
            <a:r>
              <a:rPr lang="en-US" sz="1700" dirty="0"/>
              <a:t>YEAR(</a:t>
            </a:r>
            <a:r>
              <a:rPr lang="en-US" sz="1700" dirty="0" err="1"/>
              <a:t>arrival_date</a:t>
            </a:r>
            <a:r>
              <a:rPr lang="en-US" sz="1700" dirty="0"/>
              <a:t>) as year</a:t>
            </a:r>
          </a:p>
          <a:p>
            <a:pPr marL="0" indent="0">
              <a:buNone/>
            </a:pPr>
            <a:r>
              <a:rPr lang="en-US" sz="1700" dirty="0"/>
              <a:t> FROM hotel</a:t>
            </a:r>
          </a:p>
          <a:p>
            <a:pPr marL="0" indent="0">
              <a:buNone/>
            </a:pPr>
            <a:r>
              <a:rPr lang="en-US" sz="1700" dirty="0"/>
              <a:t> GROUP BY year, month</a:t>
            </a:r>
          </a:p>
          <a:p>
            <a:pPr marL="0" indent="0">
              <a:buNone/>
            </a:pPr>
            <a:r>
              <a:rPr lang="en-US" sz="1700" dirty="0"/>
              <a:t> ORDER BY </a:t>
            </a:r>
            <a:r>
              <a:rPr lang="en-US" sz="1700" dirty="0" err="1"/>
              <a:t>no_of_reservations</a:t>
            </a:r>
            <a:r>
              <a:rPr lang="en-US" sz="1700" dirty="0"/>
              <a:t> DESC; </a:t>
            </a:r>
          </a:p>
          <a:p>
            <a:pPr marL="0" indent="0">
              <a:buFont typeface="Wingdings 3" charset="2"/>
              <a:buNone/>
            </a:pPr>
            <a:endParaRPr lang="en-US" sz="17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E26B66C-2AE4-9E03-F610-C950D83F59EA}"/>
              </a:ext>
            </a:extLst>
          </p:cNvPr>
          <p:cNvSpPr txBox="1">
            <a:spLocks/>
          </p:cNvSpPr>
          <p:nvPr/>
        </p:nvSpPr>
        <p:spPr>
          <a:xfrm>
            <a:off x="68805" y="3480764"/>
            <a:ext cx="3337657" cy="188090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900" b="1" dirty="0"/>
              <a:t>12 -</a:t>
            </a:r>
            <a:r>
              <a:rPr lang="en-GB" sz="1900" b="1" dirty="0"/>
              <a:t> How many reservations were made in each month of the year? </a:t>
            </a:r>
            <a:r>
              <a:rPr lang="en-US" sz="1900" b="1" dirty="0"/>
              <a:t>	</a:t>
            </a:r>
            <a:endParaRPr lang="en-IN" sz="19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F11762D-12D3-4E3C-7080-E13FB74634BC}"/>
              </a:ext>
            </a:extLst>
          </p:cNvPr>
          <p:cNvSpPr txBox="1">
            <a:spLocks/>
          </p:cNvSpPr>
          <p:nvPr/>
        </p:nvSpPr>
        <p:spPr>
          <a:xfrm>
            <a:off x="4172762" y="502275"/>
            <a:ext cx="5189298" cy="21846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Query:</a:t>
            </a:r>
            <a:r>
              <a:rPr lang="en-US" sz="1700" b="1" dirty="0"/>
              <a:t> </a:t>
            </a:r>
          </a:p>
          <a:p>
            <a:pPr marL="0" indent="0">
              <a:buNone/>
            </a:pPr>
            <a:r>
              <a:rPr lang="en-US" sz="1700" dirty="0"/>
              <a:t>SELECT AVG(</a:t>
            </a:r>
            <a:r>
              <a:rPr lang="en-US" sz="1700" dirty="0" err="1"/>
              <a:t>no_of_weekend_nights</a:t>
            </a:r>
            <a:r>
              <a:rPr lang="en-US" sz="1700" dirty="0"/>
              <a:t>)</a:t>
            </a:r>
          </a:p>
          <a:p>
            <a:pPr marL="0" indent="0">
              <a:buNone/>
            </a:pPr>
            <a:r>
              <a:rPr lang="en-US" sz="1700" dirty="0"/>
              <a:t> FROM hotel </a:t>
            </a:r>
          </a:p>
          <a:p>
            <a:pPr marL="0" indent="0">
              <a:buNone/>
            </a:pPr>
            <a:r>
              <a:rPr lang="en-US" sz="1700" dirty="0"/>
              <a:t>WHERE </a:t>
            </a:r>
            <a:r>
              <a:rPr lang="en-US" sz="1700" dirty="0" err="1"/>
              <a:t>no_of_children</a:t>
            </a:r>
            <a:r>
              <a:rPr lang="en-US" sz="1700" dirty="0"/>
              <a:t> &gt; 0;</a:t>
            </a:r>
          </a:p>
          <a:p>
            <a:r>
              <a:rPr lang="en-US" sz="1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Result: </a:t>
            </a:r>
            <a:r>
              <a:rPr lang="en-US" sz="1700" dirty="0"/>
              <a:t>Average number of weekend nights for reservations involving children: 1</a:t>
            </a:r>
            <a:endParaRPr lang="en-IN" sz="17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146D60-6FB1-420F-8A37-B46DFD927558}"/>
              </a:ext>
            </a:extLst>
          </p:cNvPr>
          <p:cNvCxnSpPr/>
          <p:nvPr/>
        </p:nvCxnSpPr>
        <p:spPr>
          <a:xfrm>
            <a:off x="675770" y="2810130"/>
            <a:ext cx="10790095" cy="2813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81CD90E-0A8D-AF8A-C814-2376F9050A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05" b="3043"/>
          <a:stretch/>
        </p:blipFill>
        <p:spPr>
          <a:xfrm>
            <a:off x="9498173" y="3967208"/>
            <a:ext cx="2522172" cy="278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1508</TotalTime>
  <Words>1364</Words>
  <Application>Microsoft Office PowerPoint</Application>
  <PresentationFormat>Widescreen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Gothic</vt:lpstr>
      <vt:lpstr>Söhne</vt:lpstr>
      <vt:lpstr>Wingdings</vt:lpstr>
      <vt:lpstr>Wingdings 3</vt:lpstr>
      <vt:lpstr>Ion</vt:lpstr>
      <vt:lpstr>MENTORNESS  INTERNSHIP  PROGRAM</vt:lpstr>
      <vt:lpstr>PROJECT OBJECTIVE :  Analyzing a hotel reservation dataset using SQL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Summary and Recommendations: 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prasad</dc:creator>
  <cp:lastModifiedBy>rahul prasad</cp:lastModifiedBy>
  <cp:revision>1</cp:revision>
  <dcterms:created xsi:type="dcterms:W3CDTF">2024-06-16T10:08:17Z</dcterms:created>
  <dcterms:modified xsi:type="dcterms:W3CDTF">2024-06-18T09:53:22Z</dcterms:modified>
</cp:coreProperties>
</file>