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4"/>
    <p:sldId id="258" r:id="rId5"/>
    <p:sldId id="262" r:id="rId6"/>
    <p:sldId id="263" r:id="rId7"/>
    <p:sldId id="264" r:id="rId8"/>
    <p:sldId id="260" r:id="rId9"/>
    <p:sldId id="259" r:id="rId10"/>
    <p:sldId id="268" r:id="rId11"/>
    <p:sldId id="266"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507F64-916F-4711-B4CE-C89F7ADD93C2}" type="doc">
      <dgm:prSet loTypeId="urn:microsoft.com/office/officeart/2008/layout/LinedList" loCatId="list" qsTypeId="urn:microsoft.com/office/officeart/2005/8/quickstyle/simple5" qsCatId="simple" csTypeId="urn:microsoft.com/office/officeart/2005/8/colors/accent2_2" csCatId="accent2"/>
      <dgm:spPr/>
      <dgm:t>
        <a:bodyPr/>
        <a:lstStyle/>
        <a:p>
          <a:endParaRPr lang="en-US"/>
        </a:p>
      </dgm:t>
    </dgm:pt>
    <dgm:pt modelId="{B838284F-70E4-4909-A696-1C6658320E71}">
      <dgm:prSet/>
      <dgm:spPr/>
      <dgm:t>
        <a:bodyPr/>
        <a:lstStyle/>
        <a:p>
          <a:r>
            <a:rPr lang="it-IT"/>
            <a:t>Per rendere  il ciclo continuo è stato inserito un ciclo while all’interno del path, nel modulo1 =&gt; main.</a:t>
          </a:r>
          <a:endParaRPr lang="en-US"/>
        </a:p>
      </dgm:t>
    </dgm:pt>
    <dgm:pt modelId="{A04AD01E-46AE-43CC-93B4-B8A7F571D1AA}" type="parTrans" cxnId="{A922A8BD-3DD3-4AA2-962F-393C175648B0}">
      <dgm:prSet/>
      <dgm:spPr/>
      <dgm:t>
        <a:bodyPr/>
        <a:lstStyle/>
        <a:p>
          <a:endParaRPr lang="en-US"/>
        </a:p>
      </dgm:t>
    </dgm:pt>
    <dgm:pt modelId="{4459B84D-E9CA-46A6-8117-9BA34C45D695}" type="sibTrans" cxnId="{A922A8BD-3DD3-4AA2-962F-393C175648B0}">
      <dgm:prSet/>
      <dgm:spPr/>
      <dgm:t>
        <a:bodyPr/>
        <a:lstStyle/>
        <a:p>
          <a:endParaRPr lang="en-US"/>
        </a:p>
      </dgm:t>
    </dgm:pt>
    <dgm:pt modelId="{C3C1AD42-0797-40C1-83AC-D894CAC27B0A}">
      <dgm:prSet/>
      <dgm:spPr/>
      <dgm:t>
        <a:bodyPr/>
        <a:lstStyle/>
        <a:p>
          <a:r>
            <a:rPr lang="it-IT"/>
            <a:t>Per gestire l’anomalia e quindi scegliere quale path eseguire è stata necessaria una condizione if.</a:t>
          </a:r>
          <a:endParaRPr lang="en-US"/>
        </a:p>
      </dgm:t>
    </dgm:pt>
    <dgm:pt modelId="{CF5B997C-352A-4A35-B004-0990D9BE64A3}" type="parTrans" cxnId="{ECD8F9B4-CFE4-4E09-9558-438FDAB1C1FA}">
      <dgm:prSet/>
      <dgm:spPr/>
      <dgm:t>
        <a:bodyPr/>
        <a:lstStyle/>
        <a:p>
          <a:endParaRPr lang="en-US"/>
        </a:p>
      </dgm:t>
    </dgm:pt>
    <dgm:pt modelId="{647225A9-25A4-4534-A815-F4295A061C48}" type="sibTrans" cxnId="{ECD8F9B4-CFE4-4E09-9558-438FDAB1C1FA}">
      <dgm:prSet/>
      <dgm:spPr/>
      <dgm:t>
        <a:bodyPr/>
        <a:lstStyle/>
        <a:p>
          <a:endParaRPr lang="en-US"/>
        </a:p>
      </dgm:t>
    </dgm:pt>
    <dgm:pt modelId="{A6C72DCC-D804-4E80-B617-6764DF82F47D}" type="pres">
      <dgm:prSet presAssocID="{A7507F64-916F-4711-B4CE-C89F7ADD93C2}" presName="vert0" presStyleCnt="0">
        <dgm:presLayoutVars>
          <dgm:dir/>
          <dgm:animOne val="branch"/>
          <dgm:animLvl val="lvl"/>
        </dgm:presLayoutVars>
      </dgm:prSet>
      <dgm:spPr/>
    </dgm:pt>
    <dgm:pt modelId="{1A2F4AE8-5617-4D4E-A9AF-049DD90C0A35}" type="pres">
      <dgm:prSet presAssocID="{B838284F-70E4-4909-A696-1C6658320E71}" presName="thickLine" presStyleLbl="alignNode1" presStyleIdx="0" presStyleCnt="2"/>
      <dgm:spPr/>
    </dgm:pt>
    <dgm:pt modelId="{7FE26107-4559-4AB6-BE17-9B6938C6BA23}" type="pres">
      <dgm:prSet presAssocID="{B838284F-70E4-4909-A696-1C6658320E71}" presName="horz1" presStyleCnt="0"/>
      <dgm:spPr/>
    </dgm:pt>
    <dgm:pt modelId="{FE4D78F9-AB4C-4C26-8FC5-5E981EF95995}" type="pres">
      <dgm:prSet presAssocID="{B838284F-70E4-4909-A696-1C6658320E71}" presName="tx1" presStyleLbl="revTx" presStyleIdx="0" presStyleCnt="2"/>
      <dgm:spPr/>
    </dgm:pt>
    <dgm:pt modelId="{DDFB93B0-12EA-41A2-B15F-7BCC97FDE7D7}" type="pres">
      <dgm:prSet presAssocID="{B838284F-70E4-4909-A696-1C6658320E71}" presName="vert1" presStyleCnt="0"/>
      <dgm:spPr/>
    </dgm:pt>
    <dgm:pt modelId="{709463C2-9137-4A4A-9F91-106A3B22541B}" type="pres">
      <dgm:prSet presAssocID="{C3C1AD42-0797-40C1-83AC-D894CAC27B0A}" presName="thickLine" presStyleLbl="alignNode1" presStyleIdx="1" presStyleCnt="2"/>
      <dgm:spPr/>
    </dgm:pt>
    <dgm:pt modelId="{D80FBB3E-E5EA-4410-8FB1-709E97FFB835}" type="pres">
      <dgm:prSet presAssocID="{C3C1AD42-0797-40C1-83AC-D894CAC27B0A}" presName="horz1" presStyleCnt="0"/>
      <dgm:spPr/>
    </dgm:pt>
    <dgm:pt modelId="{E5B942C7-52AB-4FE4-A73C-85E1C8C3F57C}" type="pres">
      <dgm:prSet presAssocID="{C3C1AD42-0797-40C1-83AC-D894CAC27B0A}" presName="tx1" presStyleLbl="revTx" presStyleIdx="1" presStyleCnt="2"/>
      <dgm:spPr/>
    </dgm:pt>
    <dgm:pt modelId="{DC3C8379-E8B0-4558-9049-86C4550EDAC2}" type="pres">
      <dgm:prSet presAssocID="{C3C1AD42-0797-40C1-83AC-D894CAC27B0A}" presName="vert1" presStyleCnt="0"/>
      <dgm:spPr/>
    </dgm:pt>
  </dgm:ptLst>
  <dgm:cxnLst>
    <dgm:cxn modelId="{573CDF6F-0497-4CC8-A7CE-151DAE2D8460}" type="presOf" srcId="{B838284F-70E4-4909-A696-1C6658320E71}" destId="{FE4D78F9-AB4C-4C26-8FC5-5E981EF95995}" srcOrd="0" destOrd="0" presId="urn:microsoft.com/office/officeart/2008/layout/LinedList"/>
    <dgm:cxn modelId="{197AD174-D636-4AE8-8DE2-6ED2609C397C}" type="presOf" srcId="{C3C1AD42-0797-40C1-83AC-D894CAC27B0A}" destId="{E5B942C7-52AB-4FE4-A73C-85E1C8C3F57C}" srcOrd="0" destOrd="0" presId="urn:microsoft.com/office/officeart/2008/layout/LinedList"/>
    <dgm:cxn modelId="{ECD8F9B4-CFE4-4E09-9558-438FDAB1C1FA}" srcId="{A7507F64-916F-4711-B4CE-C89F7ADD93C2}" destId="{C3C1AD42-0797-40C1-83AC-D894CAC27B0A}" srcOrd="1" destOrd="0" parTransId="{CF5B997C-352A-4A35-B004-0990D9BE64A3}" sibTransId="{647225A9-25A4-4534-A815-F4295A061C48}"/>
    <dgm:cxn modelId="{A922A8BD-3DD3-4AA2-962F-393C175648B0}" srcId="{A7507F64-916F-4711-B4CE-C89F7ADD93C2}" destId="{B838284F-70E4-4909-A696-1C6658320E71}" srcOrd="0" destOrd="0" parTransId="{A04AD01E-46AE-43CC-93B4-B8A7F571D1AA}" sibTransId="{4459B84D-E9CA-46A6-8117-9BA34C45D695}"/>
    <dgm:cxn modelId="{6A5ABAED-82C9-4BF5-9525-261AA59460E8}" type="presOf" srcId="{A7507F64-916F-4711-B4CE-C89F7ADD93C2}" destId="{A6C72DCC-D804-4E80-B617-6764DF82F47D}" srcOrd="0" destOrd="0" presId="urn:microsoft.com/office/officeart/2008/layout/LinedList"/>
    <dgm:cxn modelId="{C936365F-7314-4ACA-91FC-C136302F7D4D}" type="presParOf" srcId="{A6C72DCC-D804-4E80-B617-6764DF82F47D}" destId="{1A2F4AE8-5617-4D4E-A9AF-049DD90C0A35}" srcOrd="0" destOrd="0" presId="urn:microsoft.com/office/officeart/2008/layout/LinedList"/>
    <dgm:cxn modelId="{7B033B54-A18C-4428-84B1-7C3AAC423221}" type="presParOf" srcId="{A6C72DCC-D804-4E80-B617-6764DF82F47D}" destId="{7FE26107-4559-4AB6-BE17-9B6938C6BA23}" srcOrd="1" destOrd="0" presId="urn:microsoft.com/office/officeart/2008/layout/LinedList"/>
    <dgm:cxn modelId="{E6C7FBAF-8492-4367-AD77-DCA266BEE18F}" type="presParOf" srcId="{7FE26107-4559-4AB6-BE17-9B6938C6BA23}" destId="{FE4D78F9-AB4C-4C26-8FC5-5E981EF95995}" srcOrd="0" destOrd="0" presId="urn:microsoft.com/office/officeart/2008/layout/LinedList"/>
    <dgm:cxn modelId="{DE2C6167-7B0C-48C4-8E64-6CA7ECFE47D1}" type="presParOf" srcId="{7FE26107-4559-4AB6-BE17-9B6938C6BA23}" destId="{DDFB93B0-12EA-41A2-B15F-7BCC97FDE7D7}" srcOrd="1" destOrd="0" presId="urn:microsoft.com/office/officeart/2008/layout/LinedList"/>
    <dgm:cxn modelId="{D5E01514-0130-4B71-A72C-E8A984C7E892}" type="presParOf" srcId="{A6C72DCC-D804-4E80-B617-6764DF82F47D}" destId="{709463C2-9137-4A4A-9F91-106A3B22541B}" srcOrd="2" destOrd="0" presId="urn:microsoft.com/office/officeart/2008/layout/LinedList"/>
    <dgm:cxn modelId="{EFEDAB06-B250-473A-ADAA-45FDE58EAAFC}" type="presParOf" srcId="{A6C72DCC-D804-4E80-B617-6764DF82F47D}" destId="{D80FBB3E-E5EA-4410-8FB1-709E97FFB835}" srcOrd="3" destOrd="0" presId="urn:microsoft.com/office/officeart/2008/layout/LinedList"/>
    <dgm:cxn modelId="{E159DA79-A96E-4C25-8DDC-0BA402A8E762}" type="presParOf" srcId="{D80FBB3E-E5EA-4410-8FB1-709E97FFB835}" destId="{E5B942C7-52AB-4FE4-A73C-85E1C8C3F57C}" srcOrd="0" destOrd="0" presId="urn:microsoft.com/office/officeart/2008/layout/LinedList"/>
    <dgm:cxn modelId="{BEF9CAA6-5130-4044-B3FE-38275FD1B5F3}" type="presParOf" srcId="{D80FBB3E-E5EA-4410-8FB1-709E97FFB835}" destId="{DC3C8379-E8B0-4558-9049-86C4550EDAC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E1C46F-28B7-49F5-9F14-74189B8F4CAB}"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AE6250A5-F3E0-415B-B348-2E17615EB42C}">
      <dgm:prSet/>
      <dgm:spPr/>
      <dgm:t>
        <a:bodyPr/>
        <a:lstStyle/>
        <a:p>
          <a:r>
            <a:rPr lang="it-IT" dirty="0"/>
            <a:t>Pick and place nella macchina con allontanamento robot: 5s</a:t>
          </a:r>
          <a:endParaRPr lang="en-US" dirty="0"/>
        </a:p>
      </dgm:t>
    </dgm:pt>
    <dgm:pt modelId="{7B5BCB1A-F68D-43FF-BC42-91C554C1295B}" type="parTrans" cxnId="{37DAED29-B24F-45E6-A647-9848C8192BBB}">
      <dgm:prSet/>
      <dgm:spPr/>
      <dgm:t>
        <a:bodyPr/>
        <a:lstStyle/>
        <a:p>
          <a:endParaRPr lang="en-US"/>
        </a:p>
      </dgm:t>
    </dgm:pt>
    <dgm:pt modelId="{8C78F0C9-A7D2-4859-A0F5-A88C5F2F7CCF}" type="sibTrans" cxnId="{37DAED29-B24F-45E6-A647-9848C8192BBB}">
      <dgm:prSet/>
      <dgm:spPr/>
      <dgm:t>
        <a:bodyPr/>
        <a:lstStyle/>
        <a:p>
          <a:endParaRPr lang="en-US"/>
        </a:p>
      </dgm:t>
    </dgm:pt>
    <dgm:pt modelId="{9C1E9BED-F309-4D0C-B99B-48866A89CBC6}">
      <dgm:prSet/>
      <dgm:spPr/>
      <dgm:t>
        <a:bodyPr/>
        <a:lstStyle/>
        <a:p>
          <a:r>
            <a:rPr lang="it-IT"/>
            <a:t>Tempo transizione tavola: 2s x 2 =&gt; 4s</a:t>
          </a:r>
          <a:endParaRPr lang="en-US"/>
        </a:p>
      </dgm:t>
    </dgm:pt>
    <dgm:pt modelId="{E3C5A173-5B02-42C4-AAD7-4860A382EEBD}" type="parTrans" cxnId="{B38B73F4-9920-40FC-B714-CB200EEE11FB}">
      <dgm:prSet/>
      <dgm:spPr/>
      <dgm:t>
        <a:bodyPr/>
        <a:lstStyle/>
        <a:p>
          <a:endParaRPr lang="en-US"/>
        </a:p>
      </dgm:t>
    </dgm:pt>
    <dgm:pt modelId="{BB261C16-2657-4147-B5D3-E5C24EDF6C16}" type="sibTrans" cxnId="{B38B73F4-9920-40FC-B714-CB200EEE11FB}">
      <dgm:prSet/>
      <dgm:spPr/>
      <dgm:t>
        <a:bodyPr/>
        <a:lstStyle/>
        <a:p>
          <a:endParaRPr lang="en-US"/>
        </a:p>
      </dgm:t>
    </dgm:pt>
    <dgm:pt modelId="{A7020E7E-135A-498F-86AE-8DA40B38105F}">
      <dgm:prSet/>
      <dgm:spPr/>
      <dgm:t>
        <a:bodyPr/>
        <a:lstStyle/>
        <a:p>
          <a:r>
            <a:rPr lang="it-IT"/>
            <a:t>Tempo lavoro macchina Cilindro: 10s </a:t>
          </a:r>
          <a:endParaRPr lang="en-US"/>
        </a:p>
      </dgm:t>
    </dgm:pt>
    <dgm:pt modelId="{59E7E30B-0161-48F1-99FD-1014C2E48AE3}" type="parTrans" cxnId="{DBB55CAF-1D98-400E-8151-1650C2D909D1}">
      <dgm:prSet/>
      <dgm:spPr/>
      <dgm:t>
        <a:bodyPr/>
        <a:lstStyle/>
        <a:p>
          <a:endParaRPr lang="en-US"/>
        </a:p>
      </dgm:t>
    </dgm:pt>
    <dgm:pt modelId="{7DAE889B-B521-42E8-A647-C2C9E067F9C2}" type="sibTrans" cxnId="{DBB55CAF-1D98-400E-8151-1650C2D909D1}">
      <dgm:prSet/>
      <dgm:spPr/>
      <dgm:t>
        <a:bodyPr/>
        <a:lstStyle/>
        <a:p>
          <a:endParaRPr lang="en-US"/>
        </a:p>
      </dgm:t>
    </dgm:pt>
    <dgm:pt modelId="{A88B401A-C8F7-47EF-A2D9-BCC0008D1C82}">
      <dgm:prSet/>
      <dgm:spPr/>
      <dgm:t>
        <a:bodyPr/>
        <a:lstStyle/>
        <a:p>
          <a:r>
            <a:rPr lang="it-IT"/>
            <a:t>Tempo Lavoro Macchina Testata: 15s</a:t>
          </a:r>
          <a:endParaRPr lang="en-US"/>
        </a:p>
      </dgm:t>
    </dgm:pt>
    <dgm:pt modelId="{FE21460B-1B07-450A-9AE0-C346AFF6BE0B}" type="parTrans" cxnId="{DD37893E-9010-47FC-99AE-7E4DD11F235B}">
      <dgm:prSet/>
      <dgm:spPr/>
      <dgm:t>
        <a:bodyPr/>
        <a:lstStyle/>
        <a:p>
          <a:endParaRPr lang="en-US"/>
        </a:p>
      </dgm:t>
    </dgm:pt>
    <dgm:pt modelId="{791571F7-741B-4AA6-B422-B4CFA53D90AA}" type="sibTrans" cxnId="{DD37893E-9010-47FC-99AE-7E4DD11F235B}">
      <dgm:prSet/>
      <dgm:spPr/>
      <dgm:t>
        <a:bodyPr/>
        <a:lstStyle/>
        <a:p>
          <a:endParaRPr lang="en-US"/>
        </a:p>
      </dgm:t>
    </dgm:pt>
    <dgm:pt modelId="{E6B44E29-09E8-473A-B2DE-1DDD29FAC5ED}">
      <dgm:prSet/>
      <dgm:spPr/>
      <dgm:t>
        <a:bodyPr/>
        <a:lstStyle/>
        <a:p>
          <a:r>
            <a:rPr lang="it-IT"/>
            <a:t>Tempo scarico pezzo sul pallet: 6s</a:t>
          </a:r>
          <a:endParaRPr lang="en-US"/>
        </a:p>
      </dgm:t>
    </dgm:pt>
    <dgm:pt modelId="{DA1FED71-0788-4310-8485-8795A28BAA95}" type="parTrans" cxnId="{2F5B2B04-FF74-457C-844E-27133D3B8BC7}">
      <dgm:prSet/>
      <dgm:spPr/>
      <dgm:t>
        <a:bodyPr/>
        <a:lstStyle/>
        <a:p>
          <a:endParaRPr lang="en-US"/>
        </a:p>
      </dgm:t>
    </dgm:pt>
    <dgm:pt modelId="{900B9ACA-1EED-4B9F-812B-75837EC94EB2}" type="sibTrans" cxnId="{2F5B2B04-FF74-457C-844E-27133D3B8BC7}">
      <dgm:prSet/>
      <dgm:spPr/>
      <dgm:t>
        <a:bodyPr/>
        <a:lstStyle/>
        <a:p>
          <a:endParaRPr lang="en-US"/>
        </a:p>
      </dgm:t>
    </dgm:pt>
    <dgm:pt modelId="{D8057DBB-B7AF-48D9-8855-66B048A32B51}">
      <dgm:prSet/>
      <dgm:spPr/>
      <dgm:t>
        <a:bodyPr/>
        <a:lstStyle/>
        <a:p>
          <a:r>
            <a:rPr lang="it-IT" dirty="0"/>
            <a:t>Totale Tempo Cilindro: 25s =&gt; 144 pezzi/h</a:t>
          </a:r>
          <a:endParaRPr lang="en-US" dirty="0"/>
        </a:p>
      </dgm:t>
    </dgm:pt>
    <dgm:pt modelId="{2695E28B-FF97-400D-8177-702087949B03}" type="parTrans" cxnId="{819B4AAE-8241-446A-AB7D-8FD19EB52895}">
      <dgm:prSet/>
      <dgm:spPr/>
      <dgm:t>
        <a:bodyPr/>
        <a:lstStyle/>
        <a:p>
          <a:endParaRPr lang="en-US"/>
        </a:p>
      </dgm:t>
    </dgm:pt>
    <dgm:pt modelId="{323F5452-31A2-40F9-929B-2C18620B19FB}" type="sibTrans" cxnId="{819B4AAE-8241-446A-AB7D-8FD19EB52895}">
      <dgm:prSet/>
      <dgm:spPr/>
      <dgm:t>
        <a:bodyPr/>
        <a:lstStyle/>
        <a:p>
          <a:endParaRPr lang="en-US"/>
        </a:p>
      </dgm:t>
    </dgm:pt>
    <dgm:pt modelId="{96B9DF59-8206-4709-B2B5-12E37B9262F7}">
      <dgm:prSet/>
      <dgm:spPr/>
      <dgm:t>
        <a:bodyPr/>
        <a:lstStyle/>
        <a:p>
          <a:r>
            <a:rPr lang="it-IT" dirty="0"/>
            <a:t>Totale Tempo Testata: 30s =&gt; 120 pezzi/h</a:t>
          </a:r>
          <a:endParaRPr lang="en-US" dirty="0"/>
        </a:p>
      </dgm:t>
    </dgm:pt>
    <dgm:pt modelId="{C0BD6A81-C5E5-4DE8-B393-A1303D60B850}" type="parTrans" cxnId="{AE1141B6-FEF9-4114-A897-56DCEB50A652}">
      <dgm:prSet/>
      <dgm:spPr/>
      <dgm:t>
        <a:bodyPr/>
        <a:lstStyle/>
        <a:p>
          <a:endParaRPr lang="en-US"/>
        </a:p>
      </dgm:t>
    </dgm:pt>
    <dgm:pt modelId="{AAFE68A8-A598-473C-BEAF-BAA02C2860CA}" type="sibTrans" cxnId="{AE1141B6-FEF9-4114-A897-56DCEB50A652}">
      <dgm:prSet/>
      <dgm:spPr/>
      <dgm:t>
        <a:bodyPr/>
        <a:lstStyle/>
        <a:p>
          <a:endParaRPr lang="en-US"/>
        </a:p>
      </dgm:t>
    </dgm:pt>
    <dgm:pt modelId="{2FAC0D9A-096A-4637-B0D4-D68F619C2272}" type="pres">
      <dgm:prSet presAssocID="{B6E1C46F-28B7-49F5-9F14-74189B8F4CAB}" presName="vert0" presStyleCnt="0">
        <dgm:presLayoutVars>
          <dgm:dir/>
          <dgm:animOne val="branch"/>
          <dgm:animLvl val="lvl"/>
        </dgm:presLayoutVars>
      </dgm:prSet>
      <dgm:spPr/>
    </dgm:pt>
    <dgm:pt modelId="{D621305B-C633-49F5-B087-4B13D0A26A78}" type="pres">
      <dgm:prSet presAssocID="{AE6250A5-F3E0-415B-B348-2E17615EB42C}" presName="thickLine" presStyleLbl="alignNode1" presStyleIdx="0" presStyleCnt="7"/>
      <dgm:spPr/>
    </dgm:pt>
    <dgm:pt modelId="{8D452F17-452A-49F5-BF8D-B9020B603A6A}" type="pres">
      <dgm:prSet presAssocID="{AE6250A5-F3E0-415B-B348-2E17615EB42C}" presName="horz1" presStyleCnt="0"/>
      <dgm:spPr/>
    </dgm:pt>
    <dgm:pt modelId="{B1B2FEE5-8EAA-4375-AF0E-03D6A8FDBD57}" type="pres">
      <dgm:prSet presAssocID="{AE6250A5-F3E0-415B-B348-2E17615EB42C}" presName="tx1" presStyleLbl="revTx" presStyleIdx="0" presStyleCnt="7"/>
      <dgm:spPr/>
    </dgm:pt>
    <dgm:pt modelId="{BB2BAAF7-A1F7-4D9C-AAD9-F912DC8A840E}" type="pres">
      <dgm:prSet presAssocID="{AE6250A5-F3E0-415B-B348-2E17615EB42C}" presName="vert1" presStyleCnt="0"/>
      <dgm:spPr/>
    </dgm:pt>
    <dgm:pt modelId="{458B78E7-8C97-4C6B-9FA5-CDF86DA813E7}" type="pres">
      <dgm:prSet presAssocID="{9C1E9BED-F309-4D0C-B99B-48866A89CBC6}" presName="thickLine" presStyleLbl="alignNode1" presStyleIdx="1" presStyleCnt="7"/>
      <dgm:spPr/>
    </dgm:pt>
    <dgm:pt modelId="{6DE4E7A2-63AD-499F-914E-309DD33E39C4}" type="pres">
      <dgm:prSet presAssocID="{9C1E9BED-F309-4D0C-B99B-48866A89CBC6}" presName="horz1" presStyleCnt="0"/>
      <dgm:spPr/>
    </dgm:pt>
    <dgm:pt modelId="{59187D31-03C1-47BE-9ED2-5465066BFDE8}" type="pres">
      <dgm:prSet presAssocID="{9C1E9BED-F309-4D0C-B99B-48866A89CBC6}" presName="tx1" presStyleLbl="revTx" presStyleIdx="1" presStyleCnt="7"/>
      <dgm:spPr/>
    </dgm:pt>
    <dgm:pt modelId="{080C8C9A-9268-454B-A5CA-3C461AF79E38}" type="pres">
      <dgm:prSet presAssocID="{9C1E9BED-F309-4D0C-B99B-48866A89CBC6}" presName="vert1" presStyleCnt="0"/>
      <dgm:spPr/>
    </dgm:pt>
    <dgm:pt modelId="{D1D33465-3161-47D1-B499-6657CCF1BA85}" type="pres">
      <dgm:prSet presAssocID="{A7020E7E-135A-498F-86AE-8DA40B38105F}" presName="thickLine" presStyleLbl="alignNode1" presStyleIdx="2" presStyleCnt="7"/>
      <dgm:spPr/>
    </dgm:pt>
    <dgm:pt modelId="{1355FE0E-238F-47F5-8583-D188BFA0EEED}" type="pres">
      <dgm:prSet presAssocID="{A7020E7E-135A-498F-86AE-8DA40B38105F}" presName="horz1" presStyleCnt="0"/>
      <dgm:spPr/>
    </dgm:pt>
    <dgm:pt modelId="{E3AED115-DF99-420D-98C5-3C550998FD79}" type="pres">
      <dgm:prSet presAssocID="{A7020E7E-135A-498F-86AE-8DA40B38105F}" presName="tx1" presStyleLbl="revTx" presStyleIdx="2" presStyleCnt="7"/>
      <dgm:spPr/>
    </dgm:pt>
    <dgm:pt modelId="{7DCC7042-CEE9-4FAC-B2C6-5E430AA8B2E9}" type="pres">
      <dgm:prSet presAssocID="{A7020E7E-135A-498F-86AE-8DA40B38105F}" presName="vert1" presStyleCnt="0"/>
      <dgm:spPr/>
    </dgm:pt>
    <dgm:pt modelId="{020927A6-0475-4AFB-A96D-BA2B4AFC6A86}" type="pres">
      <dgm:prSet presAssocID="{A88B401A-C8F7-47EF-A2D9-BCC0008D1C82}" presName="thickLine" presStyleLbl="alignNode1" presStyleIdx="3" presStyleCnt="7"/>
      <dgm:spPr/>
    </dgm:pt>
    <dgm:pt modelId="{9BB3F196-9C67-47DD-9278-DB26E4A04988}" type="pres">
      <dgm:prSet presAssocID="{A88B401A-C8F7-47EF-A2D9-BCC0008D1C82}" presName="horz1" presStyleCnt="0"/>
      <dgm:spPr/>
    </dgm:pt>
    <dgm:pt modelId="{E094BCAC-1214-4DDB-B2A9-22DF64346CF0}" type="pres">
      <dgm:prSet presAssocID="{A88B401A-C8F7-47EF-A2D9-BCC0008D1C82}" presName="tx1" presStyleLbl="revTx" presStyleIdx="3" presStyleCnt="7"/>
      <dgm:spPr/>
    </dgm:pt>
    <dgm:pt modelId="{07A6691E-78C2-4874-B67D-8B488BDC7307}" type="pres">
      <dgm:prSet presAssocID="{A88B401A-C8F7-47EF-A2D9-BCC0008D1C82}" presName="vert1" presStyleCnt="0"/>
      <dgm:spPr/>
    </dgm:pt>
    <dgm:pt modelId="{F1441C10-3C70-415C-8D17-A6A3A764B866}" type="pres">
      <dgm:prSet presAssocID="{E6B44E29-09E8-473A-B2DE-1DDD29FAC5ED}" presName="thickLine" presStyleLbl="alignNode1" presStyleIdx="4" presStyleCnt="7"/>
      <dgm:spPr/>
    </dgm:pt>
    <dgm:pt modelId="{DA2C8FF7-23ED-4EE0-A09C-52E8EF7DC2B7}" type="pres">
      <dgm:prSet presAssocID="{E6B44E29-09E8-473A-B2DE-1DDD29FAC5ED}" presName="horz1" presStyleCnt="0"/>
      <dgm:spPr/>
    </dgm:pt>
    <dgm:pt modelId="{5400B49C-100E-4B65-95D9-ED73973F130C}" type="pres">
      <dgm:prSet presAssocID="{E6B44E29-09E8-473A-B2DE-1DDD29FAC5ED}" presName="tx1" presStyleLbl="revTx" presStyleIdx="4" presStyleCnt="7"/>
      <dgm:spPr/>
    </dgm:pt>
    <dgm:pt modelId="{FCFA7FF9-DCC2-4B20-ACDC-2F86B662BC0B}" type="pres">
      <dgm:prSet presAssocID="{E6B44E29-09E8-473A-B2DE-1DDD29FAC5ED}" presName="vert1" presStyleCnt="0"/>
      <dgm:spPr/>
    </dgm:pt>
    <dgm:pt modelId="{3CB329F2-17CA-4F82-BE7B-563168F7EC5F}" type="pres">
      <dgm:prSet presAssocID="{D8057DBB-B7AF-48D9-8855-66B048A32B51}" presName="thickLine" presStyleLbl="alignNode1" presStyleIdx="5" presStyleCnt="7"/>
      <dgm:spPr/>
    </dgm:pt>
    <dgm:pt modelId="{83D8B76B-5E14-480F-B45B-DE4EE3572AC8}" type="pres">
      <dgm:prSet presAssocID="{D8057DBB-B7AF-48D9-8855-66B048A32B51}" presName="horz1" presStyleCnt="0"/>
      <dgm:spPr/>
    </dgm:pt>
    <dgm:pt modelId="{292938DD-E2C2-4766-98D3-10454819149C}" type="pres">
      <dgm:prSet presAssocID="{D8057DBB-B7AF-48D9-8855-66B048A32B51}" presName="tx1" presStyleLbl="revTx" presStyleIdx="5" presStyleCnt="7"/>
      <dgm:spPr/>
    </dgm:pt>
    <dgm:pt modelId="{0381D96F-4CD5-4AC6-89C9-733B96998382}" type="pres">
      <dgm:prSet presAssocID="{D8057DBB-B7AF-48D9-8855-66B048A32B51}" presName="vert1" presStyleCnt="0"/>
      <dgm:spPr/>
    </dgm:pt>
    <dgm:pt modelId="{70FDD838-0470-4B79-BAAB-A4F5C8720914}" type="pres">
      <dgm:prSet presAssocID="{96B9DF59-8206-4709-B2B5-12E37B9262F7}" presName="thickLine" presStyleLbl="alignNode1" presStyleIdx="6" presStyleCnt="7"/>
      <dgm:spPr/>
    </dgm:pt>
    <dgm:pt modelId="{C49E049D-2E71-4A33-8265-E40402EC9BD5}" type="pres">
      <dgm:prSet presAssocID="{96B9DF59-8206-4709-B2B5-12E37B9262F7}" presName="horz1" presStyleCnt="0"/>
      <dgm:spPr/>
    </dgm:pt>
    <dgm:pt modelId="{8BDAC97E-A530-49D0-895C-91FFDBDB52BE}" type="pres">
      <dgm:prSet presAssocID="{96B9DF59-8206-4709-B2B5-12E37B9262F7}" presName="tx1" presStyleLbl="revTx" presStyleIdx="6" presStyleCnt="7"/>
      <dgm:spPr/>
    </dgm:pt>
    <dgm:pt modelId="{F02356EE-53B6-4CB8-B89C-FF5C3EE6500A}" type="pres">
      <dgm:prSet presAssocID="{96B9DF59-8206-4709-B2B5-12E37B9262F7}" presName="vert1" presStyleCnt="0"/>
      <dgm:spPr/>
    </dgm:pt>
  </dgm:ptLst>
  <dgm:cxnLst>
    <dgm:cxn modelId="{2F5B2B04-FF74-457C-844E-27133D3B8BC7}" srcId="{B6E1C46F-28B7-49F5-9F14-74189B8F4CAB}" destId="{E6B44E29-09E8-473A-B2DE-1DDD29FAC5ED}" srcOrd="4" destOrd="0" parTransId="{DA1FED71-0788-4310-8485-8795A28BAA95}" sibTransId="{900B9ACA-1EED-4B9F-812B-75837EC94EB2}"/>
    <dgm:cxn modelId="{983E1016-03F6-42E9-87EA-B9C009EEDEB8}" type="presOf" srcId="{96B9DF59-8206-4709-B2B5-12E37B9262F7}" destId="{8BDAC97E-A530-49D0-895C-91FFDBDB52BE}" srcOrd="0" destOrd="0" presId="urn:microsoft.com/office/officeart/2008/layout/LinedList"/>
    <dgm:cxn modelId="{37DAED29-B24F-45E6-A647-9848C8192BBB}" srcId="{B6E1C46F-28B7-49F5-9F14-74189B8F4CAB}" destId="{AE6250A5-F3E0-415B-B348-2E17615EB42C}" srcOrd="0" destOrd="0" parTransId="{7B5BCB1A-F68D-43FF-BC42-91C554C1295B}" sibTransId="{8C78F0C9-A7D2-4859-A0F5-A88C5F2F7CCF}"/>
    <dgm:cxn modelId="{4EF2462B-4283-4F99-A932-A8AF7D90FDF0}" type="presOf" srcId="{A7020E7E-135A-498F-86AE-8DA40B38105F}" destId="{E3AED115-DF99-420D-98C5-3C550998FD79}" srcOrd="0" destOrd="0" presId="urn:microsoft.com/office/officeart/2008/layout/LinedList"/>
    <dgm:cxn modelId="{67BB1D36-FDC4-4F56-ABD3-09A9FA747288}" type="presOf" srcId="{E6B44E29-09E8-473A-B2DE-1DDD29FAC5ED}" destId="{5400B49C-100E-4B65-95D9-ED73973F130C}" srcOrd="0" destOrd="0" presId="urn:microsoft.com/office/officeart/2008/layout/LinedList"/>
    <dgm:cxn modelId="{A62B9137-1F43-4ABC-9BF3-44D4B74992F8}" type="presOf" srcId="{AE6250A5-F3E0-415B-B348-2E17615EB42C}" destId="{B1B2FEE5-8EAA-4375-AF0E-03D6A8FDBD57}" srcOrd="0" destOrd="0" presId="urn:microsoft.com/office/officeart/2008/layout/LinedList"/>
    <dgm:cxn modelId="{DD37893E-9010-47FC-99AE-7E4DD11F235B}" srcId="{B6E1C46F-28B7-49F5-9F14-74189B8F4CAB}" destId="{A88B401A-C8F7-47EF-A2D9-BCC0008D1C82}" srcOrd="3" destOrd="0" parTransId="{FE21460B-1B07-450A-9AE0-C346AFF6BE0B}" sibTransId="{791571F7-741B-4AA6-B422-B4CFA53D90AA}"/>
    <dgm:cxn modelId="{5FCF796A-A0F1-429B-8445-84FCCF719899}" type="presOf" srcId="{B6E1C46F-28B7-49F5-9F14-74189B8F4CAB}" destId="{2FAC0D9A-096A-4637-B0D4-D68F619C2272}" srcOrd="0" destOrd="0" presId="urn:microsoft.com/office/officeart/2008/layout/LinedList"/>
    <dgm:cxn modelId="{2927A18B-3AA7-4D80-979B-2D606EBA2556}" type="presOf" srcId="{9C1E9BED-F309-4D0C-B99B-48866A89CBC6}" destId="{59187D31-03C1-47BE-9ED2-5465066BFDE8}" srcOrd="0" destOrd="0" presId="urn:microsoft.com/office/officeart/2008/layout/LinedList"/>
    <dgm:cxn modelId="{5CACA48E-8CA0-4D8D-B64F-FFEBCD49157B}" type="presOf" srcId="{D8057DBB-B7AF-48D9-8855-66B048A32B51}" destId="{292938DD-E2C2-4766-98D3-10454819149C}" srcOrd="0" destOrd="0" presId="urn:microsoft.com/office/officeart/2008/layout/LinedList"/>
    <dgm:cxn modelId="{819B4AAE-8241-446A-AB7D-8FD19EB52895}" srcId="{B6E1C46F-28B7-49F5-9F14-74189B8F4CAB}" destId="{D8057DBB-B7AF-48D9-8855-66B048A32B51}" srcOrd="5" destOrd="0" parTransId="{2695E28B-FF97-400D-8177-702087949B03}" sibTransId="{323F5452-31A2-40F9-929B-2C18620B19FB}"/>
    <dgm:cxn modelId="{DBB55CAF-1D98-400E-8151-1650C2D909D1}" srcId="{B6E1C46F-28B7-49F5-9F14-74189B8F4CAB}" destId="{A7020E7E-135A-498F-86AE-8DA40B38105F}" srcOrd="2" destOrd="0" parTransId="{59E7E30B-0161-48F1-99FD-1014C2E48AE3}" sibTransId="{7DAE889B-B521-42E8-A647-C2C9E067F9C2}"/>
    <dgm:cxn modelId="{AE1141B6-FEF9-4114-A897-56DCEB50A652}" srcId="{B6E1C46F-28B7-49F5-9F14-74189B8F4CAB}" destId="{96B9DF59-8206-4709-B2B5-12E37B9262F7}" srcOrd="6" destOrd="0" parTransId="{C0BD6A81-C5E5-4DE8-B393-A1303D60B850}" sibTransId="{AAFE68A8-A598-473C-BEAF-BAA02C2860CA}"/>
    <dgm:cxn modelId="{357894CB-B3CF-4BE3-8414-9536AB7DE77C}" type="presOf" srcId="{A88B401A-C8F7-47EF-A2D9-BCC0008D1C82}" destId="{E094BCAC-1214-4DDB-B2A9-22DF64346CF0}" srcOrd="0" destOrd="0" presId="urn:microsoft.com/office/officeart/2008/layout/LinedList"/>
    <dgm:cxn modelId="{B38B73F4-9920-40FC-B714-CB200EEE11FB}" srcId="{B6E1C46F-28B7-49F5-9F14-74189B8F4CAB}" destId="{9C1E9BED-F309-4D0C-B99B-48866A89CBC6}" srcOrd="1" destOrd="0" parTransId="{E3C5A173-5B02-42C4-AAD7-4860A382EEBD}" sibTransId="{BB261C16-2657-4147-B5D3-E5C24EDF6C16}"/>
    <dgm:cxn modelId="{A7581935-267B-4E27-BC23-588D36AB8C98}" type="presParOf" srcId="{2FAC0D9A-096A-4637-B0D4-D68F619C2272}" destId="{D621305B-C633-49F5-B087-4B13D0A26A78}" srcOrd="0" destOrd="0" presId="urn:microsoft.com/office/officeart/2008/layout/LinedList"/>
    <dgm:cxn modelId="{22D99448-CE3F-4E4A-92D4-3172A22F7B66}" type="presParOf" srcId="{2FAC0D9A-096A-4637-B0D4-D68F619C2272}" destId="{8D452F17-452A-49F5-BF8D-B9020B603A6A}" srcOrd="1" destOrd="0" presId="urn:microsoft.com/office/officeart/2008/layout/LinedList"/>
    <dgm:cxn modelId="{230BB119-1FF4-41D0-B76A-7FDFB970A687}" type="presParOf" srcId="{8D452F17-452A-49F5-BF8D-B9020B603A6A}" destId="{B1B2FEE5-8EAA-4375-AF0E-03D6A8FDBD57}" srcOrd="0" destOrd="0" presId="urn:microsoft.com/office/officeart/2008/layout/LinedList"/>
    <dgm:cxn modelId="{29C141BC-FEBD-4A8E-8E88-82D82D45DA1D}" type="presParOf" srcId="{8D452F17-452A-49F5-BF8D-B9020B603A6A}" destId="{BB2BAAF7-A1F7-4D9C-AAD9-F912DC8A840E}" srcOrd="1" destOrd="0" presId="urn:microsoft.com/office/officeart/2008/layout/LinedList"/>
    <dgm:cxn modelId="{94A5D5A7-53FE-4D12-B7BF-86A11CE45BAA}" type="presParOf" srcId="{2FAC0D9A-096A-4637-B0D4-D68F619C2272}" destId="{458B78E7-8C97-4C6B-9FA5-CDF86DA813E7}" srcOrd="2" destOrd="0" presId="urn:microsoft.com/office/officeart/2008/layout/LinedList"/>
    <dgm:cxn modelId="{098116C2-5CB6-4CC0-B045-5BAC887B5DC5}" type="presParOf" srcId="{2FAC0D9A-096A-4637-B0D4-D68F619C2272}" destId="{6DE4E7A2-63AD-499F-914E-309DD33E39C4}" srcOrd="3" destOrd="0" presId="urn:microsoft.com/office/officeart/2008/layout/LinedList"/>
    <dgm:cxn modelId="{AB6E4566-826B-4042-872D-848AA9952329}" type="presParOf" srcId="{6DE4E7A2-63AD-499F-914E-309DD33E39C4}" destId="{59187D31-03C1-47BE-9ED2-5465066BFDE8}" srcOrd="0" destOrd="0" presId="urn:microsoft.com/office/officeart/2008/layout/LinedList"/>
    <dgm:cxn modelId="{CF73E55B-7922-48E9-B41E-2FAA9DB6674F}" type="presParOf" srcId="{6DE4E7A2-63AD-499F-914E-309DD33E39C4}" destId="{080C8C9A-9268-454B-A5CA-3C461AF79E38}" srcOrd="1" destOrd="0" presId="urn:microsoft.com/office/officeart/2008/layout/LinedList"/>
    <dgm:cxn modelId="{73747BF1-F02E-414D-81C0-260FCD3C91FA}" type="presParOf" srcId="{2FAC0D9A-096A-4637-B0D4-D68F619C2272}" destId="{D1D33465-3161-47D1-B499-6657CCF1BA85}" srcOrd="4" destOrd="0" presId="urn:microsoft.com/office/officeart/2008/layout/LinedList"/>
    <dgm:cxn modelId="{FA97D88D-2999-4460-B65E-7F21F1AB0F81}" type="presParOf" srcId="{2FAC0D9A-096A-4637-B0D4-D68F619C2272}" destId="{1355FE0E-238F-47F5-8583-D188BFA0EEED}" srcOrd="5" destOrd="0" presId="urn:microsoft.com/office/officeart/2008/layout/LinedList"/>
    <dgm:cxn modelId="{5F540F8C-AB25-443E-AF84-0C5772BE273A}" type="presParOf" srcId="{1355FE0E-238F-47F5-8583-D188BFA0EEED}" destId="{E3AED115-DF99-420D-98C5-3C550998FD79}" srcOrd="0" destOrd="0" presId="urn:microsoft.com/office/officeart/2008/layout/LinedList"/>
    <dgm:cxn modelId="{03F11A97-D619-499A-AC87-9FDCF434ED7B}" type="presParOf" srcId="{1355FE0E-238F-47F5-8583-D188BFA0EEED}" destId="{7DCC7042-CEE9-4FAC-B2C6-5E430AA8B2E9}" srcOrd="1" destOrd="0" presId="urn:microsoft.com/office/officeart/2008/layout/LinedList"/>
    <dgm:cxn modelId="{8222B460-0737-4A60-8867-B2A47CF7F93A}" type="presParOf" srcId="{2FAC0D9A-096A-4637-B0D4-D68F619C2272}" destId="{020927A6-0475-4AFB-A96D-BA2B4AFC6A86}" srcOrd="6" destOrd="0" presId="urn:microsoft.com/office/officeart/2008/layout/LinedList"/>
    <dgm:cxn modelId="{7626C26F-9650-497E-8E33-1817DC1B3994}" type="presParOf" srcId="{2FAC0D9A-096A-4637-B0D4-D68F619C2272}" destId="{9BB3F196-9C67-47DD-9278-DB26E4A04988}" srcOrd="7" destOrd="0" presId="urn:microsoft.com/office/officeart/2008/layout/LinedList"/>
    <dgm:cxn modelId="{2EB8D1F1-5C3A-458F-A694-0A572E138209}" type="presParOf" srcId="{9BB3F196-9C67-47DD-9278-DB26E4A04988}" destId="{E094BCAC-1214-4DDB-B2A9-22DF64346CF0}" srcOrd="0" destOrd="0" presId="urn:microsoft.com/office/officeart/2008/layout/LinedList"/>
    <dgm:cxn modelId="{0C96FB67-BB8F-4284-81A4-6C3A1FD729F5}" type="presParOf" srcId="{9BB3F196-9C67-47DD-9278-DB26E4A04988}" destId="{07A6691E-78C2-4874-B67D-8B488BDC7307}" srcOrd="1" destOrd="0" presId="urn:microsoft.com/office/officeart/2008/layout/LinedList"/>
    <dgm:cxn modelId="{6460B89A-D854-4C38-861B-49768C02FC62}" type="presParOf" srcId="{2FAC0D9A-096A-4637-B0D4-D68F619C2272}" destId="{F1441C10-3C70-415C-8D17-A6A3A764B866}" srcOrd="8" destOrd="0" presId="urn:microsoft.com/office/officeart/2008/layout/LinedList"/>
    <dgm:cxn modelId="{CCE85DEF-C5C3-402C-81A6-2BF1D85A9658}" type="presParOf" srcId="{2FAC0D9A-096A-4637-B0D4-D68F619C2272}" destId="{DA2C8FF7-23ED-4EE0-A09C-52E8EF7DC2B7}" srcOrd="9" destOrd="0" presId="urn:microsoft.com/office/officeart/2008/layout/LinedList"/>
    <dgm:cxn modelId="{3902343C-496E-44C7-8606-69317C26FAE5}" type="presParOf" srcId="{DA2C8FF7-23ED-4EE0-A09C-52E8EF7DC2B7}" destId="{5400B49C-100E-4B65-95D9-ED73973F130C}" srcOrd="0" destOrd="0" presId="urn:microsoft.com/office/officeart/2008/layout/LinedList"/>
    <dgm:cxn modelId="{6B13363B-268C-414F-BED7-BDD7F7A8571D}" type="presParOf" srcId="{DA2C8FF7-23ED-4EE0-A09C-52E8EF7DC2B7}" destId="{FCFA7FF9-DCC2-4B20-ACDC-2F86B662BC0B}" srcOrd="1" destOrd="0" presId="urn:microsoft.com/office/officeart/2008/layout/LinedList"/>
    <dgm:cxn modelId="{5583F54A-1F43-45FF-B24D-BAAABACB489B}" type="presParOf" srcId="{2FAC0D9A-096A-4637-B0D4-D68F619C2272}" destId="{3CB329F2-17CA-4F82-BE7B-563168F7EC5F}" srcOrd="10" destOrd="0" presId="urn:microsoft.com/office/officeart/2008/layout/LinedList"/>
    <dgm:cxn modelId="{68D45A43-85A3-45D9-A8FC-B3EF6DAA6803}" type="presParOf" srcId="{2FAC0D9A-096A-4637-B0D4-D68F619C2272}" destId="{83D8B76B-5E14-480F-B45B-DE4EE3572AC8}" srcOrd="11" destOrd="0" presId="urn:microsoft.com/office/officeart/2008/layout/LinedList"/>
    <dgm:cxn modelId="{5824BAFC-BE33-46E6-9BFB-878365B50F40}" type="presParOf" srcId="{83D8B76B-5E14-480F-B45B-DE4EE3572AC8}" destId="{292938DD-E2C2-4766-98D3-10454819149C}" srcOrd="0" destOrd="0" presId="urn:microsoft.com/office/officeart/2008/layout/LinedList"/>
    <dgm:cxn modelId="{3BBE22DE-3067-44C6-9079-DEE95D69ED7C}" type="presParOf" srcId="{83D8B76B-5E14-480F-B45B-DE4EE3572AC8}" destId="{0381D96F-4CD5-4AC6-89C9-733B96998382}" srcOrd="1" destOrd="0" presId="urn:microsoft.com/office/officeart/2008/layout/LinedList"/>
    <dgm:cxn modelId="{81816811-4B4E-46A4-8F90-BE9A48570474}" type="presParOf" srcId="{2FAC0D9A-096A-4637-B0D4-D68F619C2272}" destId="{70FDD838-0470-4B79-BAAB-A4F5C8720914}" srcOrd="12" destOrd="0" presId="urn:microsoft.com/office/officeart/2008/layout/LinedList"/>
    <dgm:cxn modelId="{73FFC633-5A17-4BF2-9FEC-37466C99609B}" type="presParOf" srcId="{2FAC0D9A-096A-4637-B0D4-D68F619C2272}" destId="{C49E049D-2E71-4A33-8265-E40402EC9BD5}" srcOrd="13" destOrd="0" presId="urn:microsoft.com/office/officeart/2008/layout/LinedList"/>
    <dgm:cxn modelId="{EE5BDBE3-D4CC-409C-8BB0-09A8D3592261}" type="presParOf" srcId="{C49E049D-2E71-4A33-8265-E40402EC9BD5}" destId="{8BDAC97E-A530-49D0-895C-91FFDBDB52BE}" srcOrd="0" destOrd="0" presId="urn:microsoft.com/office/officeart/2008/layout/LinedList"/>
    <dgm:cxn modelId="{D16FFEA1-1EE4-4727-BBA8-FE854B926E0C}" type="presParOf" srcId="{C49E049D-2E71-4A33-8265-E40402EC9BD5}" destId="{F02356EE-53B6-4CB8-B89C-FF5C3EE6500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E1C46F-28B7-49F5-9F14-74189B8F4CAB}"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E6250A5-F3E0-415B-B348-2E17615EB42C}">
      <dgm:prSet/>
      <dgm:spPr/>
      <dgm:t>
        <a:bodyPr/>
        <a:lstStyle/>
        <a:p>
          <a:r>
            <a:rPr lang="it-IT"/>
            <a:t>Pick and place nella macchina con allontanamento robot: 5s</a:t>
          </a:r>
          <a:endParaRPr lang="en-US"/>
        </a:p>
      </dgm:t>
    </dgm:pt>
    <dgm:pt modelId="{7B5BCB1A-F68D-43FF-BC42-91C554C1295B}" type="parTrans" cxnId="{37DAED29-B24F-45E6-A647-9848C8192BBB}">
      <dgm:prSet/>
      <dgm:spPr/>
      <dgm:t>
        <a:bodyPr/>
        <a:lstStyle/>
        <a:p>
          <a:endParaRPr lang="en-US"/>
        </a:p>
      </dgm:t>
    </dgm:pt>
    <dgm:pt modelId="{8C78F0C9-A7D2-4859-A0F5-A88C5F2F7CCF}" type="sibTrans" cxnId="{37DAED29-B24F-45E6-A647-9848C8192BBB}">
      <dgm:prSet/>
      <dgm:spPr/>
      <dgm:t>
        <a:bodyPr/>
        <a:lstStyle/>
        <a:p>
          <a:endParaRPr lang="en-US"/>
        </a:p>
      </dgm:t>
    </dgm:pt>
    <dgm:pt modelId="{9C1E9BED-F309-4D0C-B99B-48866A89CBC6}">
      <dgm:prSet/>
      <dgm:spPr/>
      <dgm:t>
        <a:bodyPr/>
        <a:lstStyle/>
        <a:p>
          <a:r>
            <a:rPr lang="it-IT"/>
            <a:t>Tempo transizione tavola: 2s x 2 =&gt; 4s</a:t>
          </a:r>
          <a:endParaRPr lang="en-US"/>
        </a:p>
      </dgm:t>
    </dgm:pt>
    <dgm:pt modelId="{E3C5A173-5B02-42C4-AAD7-4860A382EEBD}" type="parTrans" cxnId="{B38B73F4-9920-40FC-B714-CB200EEE11FB}">
      <dgm:prSet/>
      <dgm:spPr/>
      <dgm:t>
        <a:bodyPr/>
        <a:lstStyle/>
        <a:p>
          <a:endParaRPr lang="en-US"/>
        </a:p>
      </dgm:t>
    </dgm:pt>
    <dgm:pt modelId="{BB261C16-2657-4147-B5D3-E5C24EDF6C16}" type="sibTrans" cxnId="{B38B73F4-9920-40FC-B714-CB200EEE11FB}">
      <dgm:prSet/>
      <dgm:spPr/>
      <dgm:t>
        <a:bodyPr/>
        <a:lstStyle/>
        <a:p>
          <a:endParaRPr lang="en-US"/>
        </a:p>
      </dgm:t>
    </dgm:pt>
    <dgm:pt modelId="{A7020E7E-135A-498F-86AE-8DA40B38105F}">
      <dgm:prSet/>
      <dgm:spPr/>
      <dgm:t>
        <a:bodyPr/>
        <a:lstStyle/>
        <a:p>
          <a:r>
            <a:rPr lang="it-IT"/>
            <a:t>Tempo lavoro macchina Cilindro: 10s </a:t>
          </a:r>
          <a:endParaRPr lang="en-US"/>
        </a:p>
      </dgm:t>
    </dgm:pt>
    <dgm:pt modelId="{59E7E30B-0161-48F1-99FD-1014C2E48AE3}" type="parTrans" cxnId="{DBB55CAF-1D98-400E-8151-1650C2D909D1}">
      <dgm:prSet/>
      <dgm:spPr/>
      <dgm:t>
        <a:bodyPr/>
        <a:lstStyle/>
        <a:p>
          <a:endParaRPr lang="en-US"/>
        </a:p>
      </dgm:t>
    </dgm:pt>
    <dgm:pt modelId="{7DAE889B-B521-42E8-A647-C2C9E067F9C2}" type="sibTrans" cxnId="{DBB55CAF-1D98-400E-8151-1650C2D909D1}">
      <dgm:prSet/>
      <dgm:spPr/>
      <dgm:t>
        <a:bodyPr/>
        <a:lstStyle/>
        <a:p>
          <a:endParaRPr lang="en-US"/>
        </a:p>
      </dgm:t>
    </dgm:pt>
    <dgm:pt modelId="{A88B401A-C8F7-47EF-A2D9-BCC0008D1C82}">
      <dgm:prSet/>
      <dgm:spPr/>
      <dgm:t>
        <a:bodyPr/>
        <a:lstStyle/>
        <a:p>
          <a:r>
            <a:rPr lang="it-IT"/>
            <a:t>Tempo Lavoro Macchina Testata: 15s</a:t>
          </a:r>
          <a:endParaRPr lang="en-US"/>
        </a:p>
      </dgm:t>
    </dgm:pt>
    <dgm:pt modelId="{FE21460B-1B07-450A-9AE0-C346AFF6BE0B}" type="parTrans" cxnId="{DD37893E-9010-47FC-99AE-7E4DD11F235B}">
      <dgm:prSet/>
      <dgm:spPr/>
      <dgm:t>
        <a:bodyPr/>
        <a:lstStyle/>
        <a:p>
          <a:endParaRPr lang="en-US"/>
        </a:p>
      </dgm:t>
    </dgm:pt>
    <dgm:pt modelId="{791571F7-741B-4AA6-B422-B4CFA53D90AA}" type="sibTrans" cxnId="{DD37893E-9010-47FC-99AE-7E4DD11F235B}">
      <dgm:prSet/>
      <dgm:spPr/>
      <dgm:t>
        <a:bodyPr/>
        <a:lstStyle/>
        <a:p>
          <a:endParaRPr lang="en-US"/>
        </a:p>
      </dgm:t>
    </dgm:pt>
    <dgm:pt modelId="{E6B44E29-09E8-473A-B2DE-1DDD29FAC5ED}">
      <dgm:prSet/>
      <dgm:spPr/>
      <dgm:t>
        <a:bodyPr/>
        <a:lstStyle/>
        <a:p>
          <a:r>
            <a:rPr lang="it-IT"/>
            <a:t>Tempo scarico pezzo sul pallet: 6s</a:t>
          </a:r>
          <a:endParaRPr lang="en-US"/>
        </a:p>
      </dgm:t>
    </dgm:pt>
    <dgm:pt modelId="{DA1FED71-0788-4310-8485-8795A28BAA95}" type="parTrans" cxnId="{2F5B2B04-FF74-457C-844E-27133D3B8BC7}">
      <dgm:prSet/>
      <dgm:spPr/>
      <dgm:t>
        <a:bodyPr/>
        <a:lstStyle/>
        <a:p>
          <a:endParaRPr lang="en-US"/>
        </a:p>
      </dgm:t>
    </dgm:pt>
    <dgm:pt modelId="{900B9ACA-1EED-4B9F-812B-75837EC94EB2}" type="sibTrans" cxnId="{2F5B2B04-FF74-457C-844E-27133D3B8BC7}">
      <dgm:prSet/>
      <dgm:spPr/>
      <dgm:t>
        <a:bodyPr/>
        <a:lstStyle/>
        <a:p>
          <a:endParaRPr lang="en-US"/>
        </a:p>
      </dgm:t>
    </dgm:pt>
    <dgm:pt modelId="{D8057DBB-B7AF-48D9-8855-66B048A32B51}">
      <dgm:prSet/>
      <dgm:spPr/>
      <dgm:t>
        <a:bodyPr/>
        <a:lstStyle/>
        <a:p>
          <a:r>
            <a:rPr lang="it-IT"/>
            <a:t>Totale Tempo Cilindro: 14s =&gt; 257 pezzi/h</a:t>
          </a:r>
          <a:endParaRPr lang="en-US"/>
        </a:p>
      </dgm:t>
    </dgm:pt>
    <dgm:pt modelId="{2695E28B-FF97-400D-8177-702087949B03}" type="parTrans" cxnId="{819B4AAE-8241-446A-AB7D-8FD19EB52895}">
      <dgm:prSet/>
      <dgm:spPr/>
      <dgm:t>
        <a:bodyPr/>
        <a:lstStyle/>
        <a:p>
          <a:endParaRPr lang="en-US"/>
        </a:p>
      </dgm:t>
    </dgm:pt>
    <dgm:pt modelId="{323F5452-31A2-40F9-929B-2C18620B19FB}" type="sibTrans" cxnId="{819B4AAE-8241-446A-AB7D-8FD19EB52895}">
      <dgm:prSet/>
      <dgm:spPr/>
      <dgm:t>
        <a:bodyPr/>
        <a:lstStyle/>
        <a:p>
          <a:endParaRPr lang="en-US"/>
        </a:p>
      </dgm:t>
    </dgm:pt>
    <dgm:pt modelId="{96B9DF59-8206-4709-B2B5-12E37B9262F7}">
      <dgm:prSet/>
      <dgm:spPr/>
      <dgm:t>
        <a:bodyPr/>
        <a:lstStyle/>
        <a:p>
          <a:r>
            <a:rPr lang="it-IT"/>
            <a:t>Totale Tempo Testata: 19s =&gt; 189 pezzi/h</a:t>
          </a:r>
          <a:endParaRPr lang="en-US"/>
        </a:p>
      </dgm:t>
    </dgm:pt>
    <dgm:pt modelId="{C0BD6A81-C5E5-4DE8-B393-A1303D60B850}" type="parTrans" cxnId="{AE1141B6-FEF9-4114-A897-56DCEB50A652}">
      <dgm:prSet/>
      <dgm:spPr/>
      <dgm:t>
        <a:bodyPr/>
        <a:lstStyle/>
        <a:p>
          <a:endParaRPr lang="en-US"/>
        </a:p>
      </dgm:t>
    </dgm:pt>
    <dgm:pt modelId="{AAFE68A8-A598-473C-BEAF-BAA02C2860CA}" type="sibTrans" cxnId="{AE1141B6-FEF9-4114-A897-56DCEB50A652}">
      <dgm:prSet/>
      <dgm:spPr/>
      <dgm:t>
        <a:bodyPr/>
        <a:lstStyle/>
        <a:p>
          <a:endParaRPr lang="en-US"/>
        </a:p>
      </dgm:t>
    </dgm:pt>
    <dgm:pt modelId="{2FAC0D9A-096A-4637-B0D4-D68F619C2272}" type="pres">
      <dgm:prSet presAssocID="{B6E1C46F-28B7-49F5-9F14-74189B8F4CAB}" presName="vert0" presStyleCnt="0">
        <dgm:presLayoutVars>
          <dgm:dir/>
          <dgm:animOne val="branch"/>
          <dgm:animLvl val="lvl"/>
        </dgm:presLayoutVars>
      </dgm:prSet>
      <dgm:spPr/>
    </dgm:pt>
    <dgm:pt modelId="{D621305B-C633-49F5-B087-4B13D0A26A78}" type="pres">
      <dgm:prSet presAssocID="{AE6250A5-F3E0-415B-B348-2E17615EB42C}" presName="thickLine" presStyleLbl="alignNode1" presStyleIdx="0" presStyleCnt="7"/>
      <dgm:spPr/>
    </dgm:pt>
    <dgm:pt modelId="{8D452F17-452A-49F5-BF8D-B9020B603A6A}" type="pres">
      <dgm:prSet presAssocID="{AE6250A5-F3E0-415B-B348-2E17615EB42C}" presName="horz1" presStyleCnt="0"/>
      <dgm:spPr/>
    </dgm:pt>
    <dgm:pt modelId="{B1B2FEE5-8EAA-4375-AF0E-03D6A8FDBD57}" type="pres">
      <dgm:prSet presAssocID="{AE6250A5-F3E0-415B-B348-2E17615EB42C}" presName="tx1" presStyleLbl="revTx" presStyleIdx="0" presStyleCnt="7"/>
      <dgm:spPr/>
    </dgm:pt>
    <dgm:pt modelId="{BB2BAAF7-A1F7-4D9C-AAD9-F912DC8A840E}" type="pres">
      <dgm:prSet presAssocID="{AE6250A5-F3E0-415B-B348-2E17615EB42C}" presName="vert1" presStyleCnt="0"/>
      <dgm:spPr/>
    </dgm:pt>
    <dgm:pt modelId="{458B78E7-8C97-4C6B-9FA5-CDF86DA813E7}" type="pres">
      <dgm:prSet presAssocID="{9C1E9BED-F309-4D0C-B99B-48866A89CBC6}" presName="thickLine" presStyleLbl="alignNode1" presStyleIdx="1" presStyleCnt="7"/>
      <dgm:spPr/>
    </dgm:pt>
    <dgm:pt modelId="{6DE4E7A2-63AD-499F-914E-309DD33E39C4}" type="pres">
      <dgm:prSet presAssocID="{9C1E9BED-F309-4D0C-B99B-48866A89CBC6}" presName="horz1" presStyleCnt="0"/>
      <dgm:spPr/>
    </dgm:pt>
    <dgm:pt modelId="{59187D31-03C1-47BE-9ED2-5465066BFDE8}" type="pres">
      <dgm:prSet presAssocID="{9C1E9BED-F309-4D0C-B99B-48866A89CBC6}" presName="tx1" presStyleLbl="revTx" presStyleIdx="1" presStyleCnt="7"/>
      <dgm:spPr/>
    </dgm:pt>
    <dgm:pt modelId="{080C8C9A-9268-454B-A5CA-3C461AF79E38}" type="pres">
      <dgm:prSet presAssocID="{9C1E9BED-F309-4D0C-B99B-48866A89CBC6}" presName="vert1" presStyleCnt="0"/>
      <dgm:spPr/>
    </dgm:pt>
    <dgm:pt modelId="{D1D33465-3161-47D1-B499-6657CCF1BA85}" type="pres">
      <dgm:prSet presAssocID="{A7020E7E-135A-498F-86AE-8DA40B38105F}" presName="thickLine" presStyleLbl="alignNode1" presStyleIdx="2" presStyleCnt="7"/>
      <dgm:spPr/>
    </dgm:pt>
    <dgm:pt modelId="{1355FE0E-238F-47F5-8583-D188BFA0EEED}" type="pres">
      <dgm:prSet presAssocID="{A7020E7E-135A-498F-86AE-8DA40B38105F}" presName="horz1" presStyleCnt="0"/>
      <dgm:spPr/>
    </dgm:pt>
    <dgm:pt modelId="{E3AED115-DF99-420D-98C5-3C550998FD79}" type="pres">
      <dgm:prSet presAssocID="{A7020E7E-135A-498F-86AE-8DA40B38105F}" presName="tx1" presStyleLbl="revTx" presStyleIdx="2" presStyleCnt="7"/>
      <dgm:spPr/>
    </dgm:pt>
    <dgm:pt modelId="{7DCC7042-CEE9-4FAC-B2C6-5E430AA8B2E9}" type="pres">
      <dgm:prSet presAssocID="{A7020E7E-135A-498F-86AE-8DA40B38105F}" presName="vert1" presStyleCnt="0"/>
      <dgm:spPr/>
    </dgm:pt>
    <dgm:pt modelId="{020927A6-0475-4AFB-A96D-BA2B4AFC6A86}" type="pres">
      <dgm:prSet presAssocID="{A88B401A-C8F7-47EF-A2D9-BCC0008D1C82}" presName="thickLine" presStyleLbl="alignNode1" presStyleIdx="3" presStyleCnt="7"/>
      <dgm:spPr/>
    </dgm:pt>
    <dgm:pt modelId="{9BB3F196-9C67-47DD-9278-DB26E4A04988}" type="pres">
      <dgm:prSet presAssocID="{A88B401A-C8F7-47EF-A2D9-BCC0008D1C82}" presName="horz1" presStyleCnt="0"/>
      <dgm:spPr/>
    </dgm:pt>
    <dgm:pt modelId="{E094BCAC-1214-4DDB-B2A9-22DF64346CF0}" type="pres">
      <dgm:prSet presAssocID="{A88B401A-C8F7-47EF-A2D9-BCC0008D1C82}" presName="tx1" presStyleLbl="revTx" presStyleIdx="3" presStyleCnt="7"/>
      <dgm:spPr/>
    </dgm:pt>
    <dgm:pt modelId="{07A6691E-78C2-4874-B67D-8B488BDC7307}" type="pres">
      <dgm:prSet presAssocID="{A88B401A-C8F7-47EF-A2D9-BCC0008D1C82}" presName="vert1" presStyleCnt="0"/>
      <dgm:spPr/>
    </dgm:pt>
    <dgm:pt modelId="{F1441C10-3C70-415C-8D17-A6A3A764B866}" type="pres">
      <dgm:prSet presAssocID="{E6B44E29-09E8-473A-B2DE-1DDD29FAC5ED}" presName="thickLine" presStyleLbl="alignNode1" presStyleIdx="4" presStyleCnt="7"/>
      <dgm:spPr/>
    </dgm:pt>
    <dgm:pt modelId="{DA2C8FF7-23ED-4EE0-A09C-52E8EF7DC2B7}" type="pres">
      <dgm:prSet presAssocID="{E6B44E29-09E8-473A-B2DE-1DDD29FAC5ED}" presName="horz1" presStyleCnt="0"/>
      <dgm:spPr/>
    </dgm:pt>
    <dgm:pt modelId="{5400B49C-100E-4B65-95D9-ED73973F130C}" type="pres">
      <dgm:prSet presAssocID="{E6B44E29-09E8-473A-B2DE-1DDD29FAC5ED}" presName="tx1" presStyleLbl="revTx" presStyleIdx="4" presStyleCnt="7"/>
      <dgm:spPr/>
    </dgm:pt>
    <dgm:pt modelId="{FCFA7FF9-DCC2-4B20-ACDC-2F86B662BC0B}" type="pres">
      <dgm:prSet presAssocID="{E6B44E29-09E8-473A-B2DE-1DDD29FAC5ED}" presName="vert1" presStyleCnt="0"/>
      <dgm:spPr/>
    </dgm:pt>
    <dgm:pt modelId="{3CB329F2-17CA-4F82-BE7B-563168F7EC5F}" type="pres">
      <dgm:prSet presAssocID="{D8057DBB-B7AF-48D9-8855-66B048A32B51}" presName="thickLine" presStyleLbl="alignNode1" presStyleIdx="5" presStyleCnt="7"/>
      <dgm:spPr/>
    </dgm:pt>
    <dgm:pt modelId="{83D8B76B-5E14-480F-B45B-DE4EE3572AC8}" type="pres">
      <dgm:prSet presAssocID="{D8057DBB-B7AF-48D9-8855-66B048A32B51}" presName="horz1" presStyleCnt="0"/>
      <dgm:spPr/>
    </dgm:pt>
    <dgm:pt modelId="{292938DD-E2C2-4766-98D3-10454819149C}" type="pres">
      <dgm:prSet presAssocID="{D8057DBB-B7AF-48D9-8855-66B048A32B51}" presName="tx1" presStyleLbl="revTx" presStyleIdx="5" presStyleCnt="7"/>
      <dgm:spPr/>
    </dgm:pt>
    <dgm:pt modelId="{0381D96F-4CD5-4AC6-89C9-733B96998382}" type="pres">
      <dgm:prSet presAssocID="{D8057DBB-B7AF-48D9-8855-66B048A32B51}" presName="vert1" presStyleCnt="0"/>
      <dgm:spPr/>
    </dgm:pt>
    <dgm:pt modelId="{70FDD838-0470-4B79-BAAB-A4F5C8720914}" type="pres">
      <dgm:prSet presAssocID="{96B9DF59-8206-4709-B2B5-12E37B9262F7}" presName="thickLine" presStyleLbl="alignNode1" presStyleIdx="6" presStyleCnt="7"/>
      <dgm:spPr/>
    </dgm:pt>
    <dgm:pt modelId="{C49E049D-2E71-4A33-8265-E40402EC9BD5}" type="pres">
      <dgm:prSet presAssocID="{96B9DF59-8206-4709-B2B5-12E37B9262F7}" presName="horz1" presStyleCnt="0"/>
      <dgm:spPr/>
    </dgm:pt>
    <dgm:pt modelId="{8BDAC97E-A530-49D0-895C-91FFDBDB52BE}" type="pres">
      <dgm:prSet presAssocID="{96B9DF59-8206-4709-B2B5-12E37B9262F7}" presName="tx1" presStyleLbl="revTx" presStyleIdx="6" presStyleCnt="7"/>
      <dgm:spPr/>
    </dgm:pt>
    <dgm:pt modelId="{F02356EE-53B6-4CB8-B89C-FF5C3EE6500A}" type="pres">
      <dgm:prSet presAssocID="{96B9DF59-8206-4709-B2B5-12E37B9262F7}" presName="vert1" presStyleCnt="0"/>
      <dgm:spPr/>
    </dgm:pt>
  </dgm:ptLst>
  <dgm:cxnLst>
    <dgm:cxn modelId="{2F5B2B04-FF74-457C-844E-27133D3B8BC7}" srcId="{B6E1C46F-28B7-49F5-9F14-74189B8F4CAB}" destId="{E6B44E29-09E8-473A-B2DE-1DDD29FAC5ED}" srcOrd="4" destOrd="0" parTransId="{DA1FED71-0788-4310-8485-8795A28BAA95}" sibTransId="{900B9ACA-1EED-4B9F-812B-75837EC94EB2}"/>
    <dgm:cxn modelId="{983E1016-03F6-42E9-87EA-B9C009EEDEB8}" type="presOf" srcId="{96B9DF59-8206-4709-B2B5-12E37B9262F7}" destId="{8BDAC97E-A530-49D0-895C-91FFDBDB52BE}" srcOrd="0" destOrd="0" presId="urn:microsoft.com/office/officeart/2008/layout/LinedList"/>
    <dgm:cxn modelId="{37DAED29-B24F-45E6-A647-9848C8192BBB}" srcId="{B6E1C46F-28B7-49F5-9F14-74189B8F4CAB}" destId="{AE6250A5-F3E0-415B-B348-2E17615EB42C}" srcOrd="0" destOrd="0" parTransId="{7B5BCB1A-F68D-43FF-BC42-91C554C1295B}" sibTransId="{8C78F0C9-A7D2-4859-A0F5-A88C5F2F7CCF}"/>
    <dgm:cxn modelId="{4EF2462B-4283-4F99-A932-A8AF7D90FDF0}" type="presOf" srcId="{A7020E7E-135A-498F-86AE-8DA40B38105F}" destId="{E3AED115-DF99-420D-98C5-3C550998FD79}" srcOrd="0" destOrd="0" presId="urn:microsoft.com/office/officeart/2008/layout/LinedList"/>
    <dgm:cxn modelId="{67BB1D36-FDC4-4F56-ABD3-09A9FA747288}" type="presOf" srcId="{E6B44E29-09E8-473A-B2DE-1DDD29FAC5ED}" destId="{5400B49C-100E-4B65-95D9-ED73973F130C}" srcOrd="0" destOrd="0" presId="urn:microsoft.com/office/officeart/2008/layout/LinedList"/>
    <dgm:cxn modelId="{A62B9137-1F43-4ABC-9BF3-44D4B74992F8}" type="presOf" srcId="{AE6250A5-F3E0-415B-B348-2E17615EB42C}" destId="{B1B2FEE5-8EAA-4375-AF0E-03D6A8FDBD57}" srcOrd="0" destOrd="0" presId="urn:microsoft.com/office/officeart/2008/layout/LinedList"/>
    <dgm:cxn modelId="{DD37893E-9010-47FC-99AE-7E4DD11F235B}" srcId="{B6E1C46F-28B7-49F5-9F14-74189B8F4CAB}" destId="{A88B401A-C8F7-47EF-A2D9-BCC0008D1C82}" srcOrd="3" destOrd="0" parTransId="{FE21460B-1B07-450A-9AE0-C346AFF6BE0B}" sibTransId="{791571F7-741B-4AA6-B422-B4CFA53D90AA}"/>
    <dgm:cxn modelId="{5FCF796A-A0F1-429B-8445-84FCCF719899}" type="presOf" srcId="{B6E1C46F-28B7-49F5-9F14-74189B8F4CAB}" destId="{2FAC0D9A-096A-4637-B0D4-D68F619C2272}" srcOrd="0" destOrd="0" presId="urn:microsoft.com/office/officeart/2008/layout/LinedList"/>
    <dgm:cxn modelId="{2927A18B-3AA7-4D80-979B-2D606EBA2556}" type="presOf" srcId="{9C1E9BED-F309-4D0C-B99B-48866A89CBC6}" destId="{59187D31-03C1-47BE-9ED2-5465066BFDE8}" srcOrd="0" destOrd="0" presId="urn:microsoft.com/office/officeart/2008/layout/LinedList"/>
    <dgm:cxn modelId="{5CACA48E-8CA0-4D8D-B64F-FFEBCD49157B}" type="presOf" srcId="{D8057DBB-B7AF-48D9-8855-66B048A32B51}" destId="{292938DD-E2C2-4766-98D3-10454819149C}" srcOrd="0" destOrd="0" presId="urn:microsoft.com/office/officeart/2008/layout/LinedList"/>
    <dgm:cxn modelId="{819B4AAE-8241-446A-AB7D-8FD19EB52895}" srcId="{B6E1C46F-28B7-49F5-9F14-74189B8F4CAB}" destId="{D8057DBB-B7AF-48D9-8855-66B048A32B51}" srcOrd="5" destOrd="0" parTransId="{2695E28B-FF97-400D-8177-702087949B03}" sibTransId="{323F5452-31A2-40F9-929B-2C18620B19FB}"/>
    <dgm:cxn modelId="{DBB55CAF-1D98-400E-8151-1650C2D909D1}" srcId="{B6E1C46F-28B7-49F5-9F14-74189B8F4CAB}" destId="{A7020E7E-135A-498F-86AE-8DA40B38105F}" srcOrd="2" destOrd="0" parTransId="{59E7E30B-0161-48F1-99FD-1014C2E48AE3}" sibTransId="{7DAE889B-B521-42E8-A647-C2C9E067F9C2}"/>
    <dgm:cxn modelId="{AE1141B6-FEF9-4114-A897-56DCEB50A652}" srcId="{B6E1C46F-28B7-49F5-9F14-74189B8F4CAB}" destId="{96B9DF59-8206-4709-B2B5-12E37B9262F7}" srcOrd="6" destOrd="0" parTransId="{C0BD6A81-C5E5-4DE8-B393-A1303D60B850}" sibTransId="{AAFE68A8-A598-473C-BEAF-BAA02C2860CA}"/>
    <dgm:cxn modelId="{357894CB-B3CF-4BE3-8414-9536AB7DE77C}" type="presOf" srcId="{A88B401A-C8F7-47EF-A2D9-BCC0008D1C82}" destId="{E094BCAC-1214-4DDB-B2A9-22DF64346CF0}" srcOrd="0" destOrd="0" presId="urn:microsoft.com/office/officeart/2008/layout/LinedList"/>
    <dgm:cxn modelId="{B38B73F4-9920-40FC-B714-CB200EEE11FB}" srcId="{B6E1C46F-28B7-49F5-9F14-74189B8F4CAB}" destId="{9C1E9BED-F309-4D0C-B99B-48866A89CBC6}" srcOrd="1" destOrd="0" parTransId="{E3C5A173-5B02-42C4-AAD7-4860A382EEBD}" sibTransId="{BB261C16-2657-4147-B5D3-E5C24EDF6C16}"/>
    <dgm:cxn modelId="{A7581935-267B-4E27-BC23-588D36AB8C98}" type="presParOf" srcId="{2FAC0D9A-096A-4637-B0D4-D68F619C2272}" destId="{D621305B-C633-49F5-B087-4B13D0A26A78}" srcOrd="0" destOrd="0" presId="urn:microsoft.com/office/officeart/2008/layout/LinedList"/>
    <dgm:cxn modelId="{22D99448-CE3F-4E4A-92D4-3172A22F7B66}" type="presParOf" srcId="{2FAC0D9A-096A-4637-B0D4-D68F619C2272}" destId="{8D452F17-452A-49F5-BF8D-B9020B603A6A}" srcOrd="1" destOrd="0" presId="urn:microsoft.com/office/officeart/2008/layout/LinedList"/>
    <dgm:cxn modelId="{230BB119-1FF4-41D0-B76A-7FDFB970A687}" type="presParOf" srcId="{8D452F17-452A-49F5-BF8D-B9020B603A6A}" destId="{B1B2FEE5-8EAA-4375-AF0E-03D6A8FDBD57}" srcOrd="0" destOrd="0" presId="urn:microsoft.com/office/officeart/2008/layout/LinedList"/>
    <dgm:cxn modelId="{29C141BC-FEBD-4A8E-8E88-82D82D45DA1D}" type="presParOf" srcId="{8D452F17-452A-49F5-BF8D-B9020B603A6A}" destId="{BB2BAAF7-A1F7-4D9C-AAD9-F912DC8A840E}" srcOrd="1" destOrd="0" presId="urn:microsoft.com/office/officeart/2008/layout/LinedList"/>
    <dgm:cxn modelId="{94A5D5A7-53FE-4D12-B7BF-86A11CE45BAA}" type="presParOf" srcId="{2FAC0D9A-096A-4637-B0D4-D68F619C2272}" destId="{458B78E7-8C97-4C6B-9FA5-CDF86DA813E7}" srcOrd="2" destOrd="0" presId="urn:microsoft.com/office/officeart/2008/layout/LinedList"/>
    <dgm:cxn modelId="{098116C2-5CB6-4CC0-B045-5BAC887B5DC5}" type="presParOf" srcId="{2FAC0D9A-096A-4637-B0D4-D68F619C2272}" destId="{6DE4E7A2-63AD-499F-914E-309DD33E39C4}" srcOrd="3" destOrd="0" presId="urn:microsoft.com/office/officeart/2008/layout/LinedList"/>
    <dgm:cxn modelId="{AB6E4566-826B-4042-872D-848AA9952329}" type="presParOf" srcId="{6DE4E7A2-63AD-499F-914E-309DD33E39C4}" destId="{59187D31-03C1-47BE-9ED2-5465066BFDE8}" srcOrd="0" destOrd="0" presId="urn:microsoft.com/office/officeart/2008/layout/LinedList"/>
    <dgm:cxn modelId="{CF73E55B-7922-48E9-B41E-2FAA9DB6674F}" type="presParOf" srcId="{6DE4E7A2-63AD-499F-914E-309DD33E39C4}" destId="{080C8C9A-9268-454B-A5CA-3C461AF79E38}" srcOrd="1" destOrd="0" presId="urn:microsoft.com/office/officeart/2008/layout/LinedList"/>
    <dgm:cxn modelId="{73747BF1-F02E-414D-81C0-260FCD3C91FA}" type="presParOf" srcId="{2FAC0D9A-096A-4637-B0D4-D68F619C2272}" destId="{D1D33465-3161-47D1-B499-6657CCF1BA85}" srcOrd="4" destOrd="0" presId="urn:microsoft.com/office/officeart/2008/layout/LinedList"/>
    <dgm:cxn modelId="{FA97D88D-2999-4460-B65E-7F21F1AB0F81}" type="presParOf" srcId="{2FAC0D9A-096A-4637-B0D4-D68F619C2272}" destId="{1355FE0E-238F-47F5-8583-D188BFA0EEED}" srcOrd="5" destOrd="0" presId="urn:microsoft.com/office/officeart/2008/layout/LinedList"/>
    <dgm:cxn modelId="{5F540F8C-AB25-443E-AF84-0C5772BE273A}" type="presParOf" srcId="{1355FE0E-238F-47F5-8583-D188BFA0EEED}" destId="{E3AED115-DF99-420D-98C5-3C550998FD79}" srcOrd="0" destOrd="0" presId="urn:microsoft.com/office/officeart/2008/layout/LinedList"/>
    <dgm:cxn modelId="{03F11A97-D619-499A-AC87-9FDCF434ED7B}" type="presParOf" srcId="{1355FE0E-238F-47F5-8583-D188BFA0EEED}" destId="{7DCC7042-CEE9-4FAC-B2C6-5E430AA8B2E9}" srcOrd="1" destOrd="0" presId="urn:microsoft.com/office/officeart/2008/layout/LinedList"/>
    <dgm:cxn modelId="{8222B460-0737-4A60-8867-B2A47CF7F93A}" type="presParOf" srcId="{2FAC0D9A-096A-4637-B0D4-D68F619C2272}" destId="{020927A6-0475-4AFB-A96D-BA2B4AFC6A86}" srcOrd="6" destOrd="0" presId="urn:microsoft.com/office/officeart/2008/layout/LinedList"/>
    <dgm:cxn modelId="{7626C26F-9650-497E-8E33-1817DC1B3994}" type="presParOf" srcId="{2FAC0D9A-096A-4637-B0D4-D68F619C2272}" destId="{9BB3F196-9C67-47DD-9278-DB26E4A04988}" srcOrd="7" destOrd="0" presId="urn:microsoft.com/office/officeart/2008/layout/LinedList"/>
    <dgm:cxn modelId="{2EB8D1F1-5C3A-458F-A694-0A572E138209}" type="presParOf" srcId="{9BB3F196-9C67-47DD-9278-DB26E4A04988}" destId="{E094BCAC-1214-4DDB-B2A9-22DF64346CF0}" srcOrd="0" destOrd="0" presId="urn:microsoft.com/office/officeart/2008/layout/LinedList"/>
    <dgm:cxn modelId="{0C96FB67-BB8F-4284-81A4-6C3A1FD729F5}" type="presParOf" srcId="{9BB3F196-9C67-47DD-9278-DB26E4A04988}" destId="{07A6691E-78C2-4874-B67D-8B488BDC7307}" srcOrd="1" destOrd="0" presId="urn:microsoft.com/office/officeart/2008/layout/LinedList"/>
    <dgm:cxn modelId="{6460B89A-D854-4C38-861B-49768C02FC62}" type="presParOf" srcId="{2FAC0D9A-096A-4637-B0D4-D68F619C2272}" destId="{F1441C10-3C70-415C-8D17-A6A3A764B866}" srcOrd="8" destOrd="0" presId="urn:microsoft.com/office/officeart/2008/layout/LinedList"/>
    <dgm:cxn modelId="{CCE85DEF-C5C3-402C-81A6-2BF1D85A9658}" type="presParOf" srcId="{2FAC0D9A-096A-4637-B0D4-D68F619C2272}" destId="{DA2C8FF7-23ED-4EE0-A09C-52E8EF7DC2B7}" srcOrd="9" destOrd="0" presId="urn:microsoft.com/office/officeart/2008/layout/LinedList"/>
    <dgm:cxn modelId="{3902343C-496E-44C7-8606-69317C26FAE5}" type="presParOf" srcId="{DA2C8FF7-23ED-4EE0-A09C-52E8EF7DC2B7}" destId="{5400B49C-100E-4B65-95D9-ED73973F130C}" srcOrd="0" destOrd="0" presId="urn:microsoft.com/office/officeart/2008/layout/LinedList"/>
    <dgm:cxn modelId="{6B13363B-268C-414F-BED7-BDD7F7A8571D}" type="presParOf" srcId="{DA2C8FF7-23ED-4EE0-A09C-52E8EF7DC2B7}" destId="{FCFA7FF9-DCC2-4B20-ACDC-2F86B662BC0B}" srcOrd="1" destOrd="0" presId="urn:microsoft.com/office/officeart/2008/layout/LinedList"/>
    <dgm:cxn modelId="{5583F54A-1F43-45FF-B24D-BAAABACB489B}" type="presParOf" srcId="{2FAC0D9A-096A-4637-B0D4-D68F619C2272}" destId="{3CB329F2-17CA-4F82-BE7B-563168F7EC5F}" srcOrd="10" destOrd="0" presId="urn:microsoft.com/office/officeart/2008/layout/LinedList"/>
    <dgm:cxn modelId="{68D45A43-85A3-45D9-A8FC-B3EF6DAA6803}" type="presParOf" srcId="{2FAC0D9A-096A-4637-B0D4-D68F619C2272}" destId="{83D8B76B-5E14-480F-B45B-DE4EE3572AC8}" srcOrd="11" destOrd="0" presId="urn:microsoft.com/office/officeart/2008/layout/LinedList"/>
    <dgm:cxn modelId="{5824BAFC-BE33-46E6-9BFB-878365B50F40}" type="presParOf" srcId="{83D8B76B-5E14-480F-B45B-DE4EE3572AC8}" destId="{292938DD-E2C2-4766-98D3-10454819149C}" srcOrd="0" destOrd="0" presId="urn:microsoft.com/office/officeart/2008/layout/LinedList"/>
    <dgm:cxn modelId="{3BBE22DE-3067-44C6-9079-DEE95D69ED7C}" type="presParOf" srcId="{83D8B76B-5E14-480F-B45B-DE4EE3572AC8}" destId="{0381D96F-4CD5-4AC6-89C9-733B96998382}" srcOrd="1" destOrd="0" presId="urn:microsoft.com/office/officeart/2008/layout/LinedList"/>
    <dgm:cxn modelId="{81816811-4B4E-46A4-8F90-BE9A48570474}" type="presParOf" srcId="{2FAC0D9A-096A-4637-B0D4-D68F619C2272}" destId="{70FDD838-0470-4B79-BAAB-A4F5C8720914}" srcOrd="12" destOrd="0" presId="urn:microsoft.com/office/officeart/2008/layout/LinedList"/>
    <dgm:cxn modelId="{73FFC633-5A17-4BF2-9FEC-37466C99609B}" type="presParOf" srcId="{2FAC0D9A-096A-4637-B0D4-D68F619C2272}" destId="{C49E049D-2E71-4A33-8265-E40402EC9BD5}" srcOrd="13" destOrd="0" presId="urn:microsoft.com/office/officeart/2008/layout/LinedList"/>
    <dgm:cxn modelId="{EE5BDBE3-D4CC-409C-8BB0-09A8D3592261}" type="presParOf" srcId="{C49E049D-2E71-4A33-8265-E40402EC9BD5}" destId="{8BDAC97E-A530-49D0-895C-91FFDBDB52BE}" srcOrd="0" destOrd="0" presId="urn:microsoft.com/office/officeart/2008/layout/LinedList"/>
    <dgm:cxn modelId="{D16FFEA1-1EE4-4727-BBA8-FE854B926E0C}" type="presParOf" srcId="{C49E049D-2E71-4A33-8265-E40402EC9BD5}" destId="{F02356EE-53B6-4CB8-B89C-FF5C3EE6500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F4AE8-5617-4D4E-A9AF-049DD90C0A35}">
      <dsp:nvSpPr>
        <dsp:cNvPr id="0" name=""/>
        <dsp:cNvSpPr/>
      </dsp:nvSpPr>
      <dsp:spPr>
        <a:xfrm>
          <a:off x="0" y="0"/>
          <a:ext cx="6192319"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E4D78F9-AB4C-4C26-8FC5-5E981EF95995}">
      <dsp:nvSpPr>
        <dsp:cNvPr id="0" name=""/>
        <dsp:cNvSpPr/>
      </dsp:nvSpPr>
      <dsp:spPr>
        <a:xfrm>
          <a:off x="0" y="0"/>
          <a:ext cx="6192319" cy="2363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it-IT" sz="3700" kern="1200"/>
            <a:t>Per rendere  il ciclo continuo è stato inserito un ciclo while all’interno del path, nel modulo1 =&gt; main.</a:t>
          </a:r>
          <a:endParaRPr lang="en-US" sz="3700" kern="1200"/>
        </a:p>
      </dsp:txBody>
      <dsp:txXfrm>
        <a:off x="0" y="0"/>
        <a:ext cx="6192319" cy="2363137"/>
      </dsp:txXfrm>
    </dsp:sp>
    <dsp:sp modelId="{709463C2-9137-4A4A-9F91-106A3B22541B}">
      <dsp:nvSpPr>
        <dsp:cNvPr id="0" name=""/>
        <dsp:cNvSpPr/>
      </dsp:nvSpPr>
      <dsp:spPr>
        <a:xfrm>
          <a:off x="0" y="2363137"/>
          <a:ext cx="6192319"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5B942C7-52AB-4FE4-A73C-85E1C8C3F57C}">
      <dsp:nvSpPr>
        <dsp:cNvPr id="0" name=""/>
        <dsp:cNvSpPr/>
      </dsp:nvSpPr>
      <dsp:spPr>
        <a:xfrm>
          <a:off x="0" y="2363137"/>
          <a:ext cx="6192319" cy="2363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it-IT" sz="3700" kern="1200"/>
            <a:t>Per gestire l’anomalia e quindi scegliere quale path eseguire è stata necessaria una condizione if.</a:t>
          </a:r>
          <a:endParaRPr lang="en-US" sz="3700" kern="1200"/>
        </a:p>
      </dsp:txBody>
      <dsp:txXfrm>
        <a:off x="0" y="2363137"/>
        <a:ext cx="6192319" cy="23631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1305B-C633-49F5-B087-4B13D0A26A78}">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B2FEE5-8EAA-4375-AF0E-03D6A8FDBD57}">
      <dsp:nvSpPr>
        <dsp:cNvPr id="0" name=""/>
        <dsp:cNvSpPr/>
      </dsp:nvSpPr>
      <dsp:spPr>
        <a:xfrm>
          <a:off x="0" y="623"/>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it-IT" sz="2000" kern="1200" dirty="0"/>
            <a:t>Pick and place nella macchina con allontanamento robot: 5s</a:t>
          </a:r>
          <a:endParaRPr lang="en-US" sz="2000" kern="1200" dirty="0"/>
        </a:p>
      </dsp:txBody>
      <dsp:txXfrm>
        <a:off x="0" y="623"/>
        <a:ext cx="6492875" cy="729164"/>
      </dsp:txXfrm>
    </dsp:sp>
    <dsp:sp modelId="{458B78E7-8C97-4C6B-9FA5-CDF86DA813E7}">
      <dsp:nvSpPr>
        <dsp:cNvPr id="0" name=""/>
        <dsp:cNvSpPr/>
      </dsp:nvSpPr>
      <dsp:spPr>
        <a:xfrm>
          <a:off x="0" y="729788"/>
          <a:ext cx="6492875" cy="0"/>
        </a:xfrm>
        <a:prstGeom prst="line">
          <a:avLst/>
        </a:prstGeom>
        <a:solidFill>
          <a:schemeClr val="accent2">
            <a:hueOff val="-242561"/>
            <a:satOff val="-13988"/>
            <a:lumOff val="1438"/>
            <a:alphaOff val="0"/>
          </a:schemeClr>
        </a:solidFill>
        <a:ln w="12700" cap="flat" cmpd="sng" algn="ctr">
          <a:solidFill>
            <a:schemeClr val="accent2">
              <a:hueOff val="-242561"/>
              <a:satOff val="-13988"/>
              <a:lumOff val="14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187D31-03C1-47BE-9ED2-5465066BFDE8}">
      <dsp:nvSpPr>
        <dsp:cNvPr id="0" name=""/>
        <dsp:cNvSpPr/>
      </dsp:nvSpPr>
      <dsp:spPr>
        <a:xfrm>
          <a:off x="0" y="729788"/>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it-IT" sz="2000" kern="1200"/>
            <a:t>Tempo transizione tavola: 2s x 2 =&gt; 4s</a:t>
          </a:r>
          <a:endParaRPr lang="en-US" sz="2000" kern="1200"/>
        </a:p>
      </dsp:txBody>
      <dsp:txXfrm>
        <a:off x="0" y="729788"/>
        <a:ext cx="6492875" cy="729164"/>
      </dsp:txXfrm>
    </dsp:sp>
    <dsp:sp modelId="{D1D33465-3161-47D1-B499-6657CCF1BA85}">
      <dsp:nvSpPr>
        <dsp:cNvPr id="0" name=""/>
        <dsp:cNvSpPr/>
      </dsp:nvSpPr>
      <dsp:spPr>
        <a:xfrm>
          <a:off x="0" y="1458952"/>
          <a:ext cx="6492875"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AED115-DF99-420D-98C5-3C550998FD79}">
      <dsp:nvSpPr>
        <dsp:cNvPr id="0" name=""/>
        <dsp:cNvSpPr/>
      </dsp:nvSpPr>
      <dsp:spPr>
        <a:xfrm>
          <a:off x="0" y="145895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it-IT" sz="2000" kern="1200"/>
            <a:t>Tempo lavoro macchina Cilindro: 10s </a:t>
          </a:r>
          <a:endParaRPr lang="en-US" sz="2000" kern="1200"/>
        </a:p>
      </dsp:txBody>
      <dsp:txXfrm>
        <a:off x="0" y="1458952"/>
        <a:ext cx="6492875" cy="729164"/>
      </dsp:txXfrm>
    </dsp:sp>
    <dsp:sp modelId="{020927A6-0475-4AFB-A96D-BA2B4AFC6A86}">
      <dsp:nvSpPr>
        <dsp:cNvPr id="0" name=""/>
        <dsp:cNvSpPr/>
      </dsp:nvSpPr>
      <dsp:spPr>
        <a:xfrm>
          <a:off x="0" y="2188117"/>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94BCAC-1214-4DDB-B2A9-22DF64346CF0}">
      <dsp:nvSpPr>
        <dsp:cNvPr id="0" name=""/>
        <dsp:cNvSpPr/>
      </dsp:nvSpPr>
      <dsp:spPr>
        <a:xfrm>
          <a:off x="0" y="218811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it-IT" sz="2000" kern="1200"/>
            <a:t>Tempo Lavoro Macchina Testata: 15s</a:t>
          </a:r>
          <a:endParaRPr lang="en-US" sz="2000" kern="1200"/>
        </a:p>
      </dsp:txBody>
      <dsp:txXfrm>
        <a:off x="0" y="2188117"/>
        <a:ext cx="6492875" cy="729164"/>
      </dsp:txXfrm>
    </dsp:sp>
    <dsp:sp modelId="{F1441C10-3C70-415C-8D17-A6A3A764B866}">
      <dsp:nvSpPr>
        <dsp:cNvPr id="0" name=""/>
        <dsp:cNvSpPr/>
      </dsp:nvSpPr>
      <dsp:spPr>
        <a:xfrm>
          <a:off x="0" y="2917282"/>
          <a:ext cx="6492875"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00B49C-100E-4B65-95D9-ED73973F130C}">
      <dsp:nvSpPr>
        <dsp:cNvPr id="0" name=""/>
        <dsp:cNvSpPr/>
      </dsp:nvSpPr>
      <dsp:spPr>
        <a:xfrm>
          <a:off x="0" y="291728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it-IT" sz="2000" kern="1200"/>
            <a:t>Tempo scarico pezzo sul pallet: 6s</a:t>
          </a:r>
          <a:endParaRPr lang="en-US" sz="2000" kern="1200"/>
        </a:p>
      </dsp:txBody>
      <dsp:txXfrm>
        <a:off x="0" y="2917282"/>
        <a:ext cx="6492875" cy="729164"/>
      </dsp:txXfrm>
    </dsp:sp>
    <dsp:sp modelId="{3CB329F2-17CA-4F82-BE7B-563168F7EC5F}">
      <dsp:nvSpPr>
        <dsp:cNvPr id="0" name=""/>
        <dsp:cNvSpPr/>
      </dsp:nvSpPr>
      <dsp:spPr>
        <a:xfrm>
          <a:off x="0" y="3646447"/>
          <a:ext cx="6492875" cy="0"/>
        </a:xfrm>
        <a:prstGeom prst="line">
          <a:avLst/>
        </a:prstGeom>
        <a:solidFill>
          <a:schemeClr val="accent2">
            <a:hueOff val="-1212803"/>
            <a:satOff val="-69940"/>
            <a:lumOff val="7190"/>
            <a:alphaOff val="0"/>
          </a:schemeClr>
        </a:solidFill>
        <a:ln w="12700" cap="flat" cmpd="sng" algn="ctr">
          <a:solidFill>
            <a:schemeClr val="accent2">
              <a:hueOff val="-1212803"/>
              <a:satOff val="-69940"/>
              <a:lumOff val="71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2938DD-E2C2-4766-98D3-10454819149C}">
      <dsp:nvSpPr>
        <dsp:cNvPr id="0" name=""/>
        <dsp:cNvSpPr/>
      </dsp:nvSpPr>
      <dsp:spPr>
        <a:xfrm>
          <a:off x="0" y="364644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it-IT" sz="2000" kern="1200" dirty="0"/>
            <a:t>Totale Tempo Cilindro: 25s =&gt; 144 pezzi/h</a:t>
          </a:r>
          <a:endParaRPr lang="en-US" sz="2000" kern="1200" dirty="0"/>
        </a:p>
      </dsp:txBody>
      <dsp:txXfrm>
        <a:off x="0" y="3646447"/>
        <a:ext cx="6492875" cy="729164"/>
      </dsp:txXfrm>
    </dsp:sp>
    <dsp:sp modelId="{70FDD838-0470-4B79-BAAB-A4F5C8720914}">
      <dsp:nvSpPr>
        <dsp:cNvPr id="0" name=""/>
        <dsp:cNvSpPr/>
      </dsp:nvSpPr>
      <dsp:spPr>
        <a:xfrm>
          <a:off x="0" y="4375611"/>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DAC97E-A530-49D0-895C-91FFDBDB52BE}">
      <dsp:nvSpPr>
        <dsp:cNvPr id="0" name=""/>
        <dsp:cNvSpPr/>
      </dsp:nvSpPr>
      <dsp:spPr>
        <a:xfrm>
          <a:off x="0" y="4375611"/>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it-IT" sz="2000" kern="1200" dirty="0"/>
            <a:t>Totale Tempo Testata: 30s =&gt; 120 pezzi/h</a:t>
          </a:r>
          <a:endParaRPr lang="en-US" sz="2000" kern="1200" dirty="0"/>
        </a:p>
      </dsp:txBody>
      <dsp:txXfrm>
        <a:off x="0" y="4375611"/>
        <a:ext cx="6492875" cy="7291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1305B-C633-49F5-B087-4B13D0A26A78}">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B2FEE5-8EAA-4375-AF0E-03D6A8FDBD57}">
      <dsp:nvSpPr>
        <dsp:cNvPr id="0" name=""/>
        <dsp:cNvSpPr/>
      </dsp:nvSpPr>
      <dsp:spPr>
        <a:xfrm>
          <a:off x="0" y="623"/>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it-IT" sz="2000" kern="1200"/>
            <a:t>Pick and place nella macchina con allontanamento robot: 5s</a:t>
          </a:r>
          <a:endParaRPr lang="en-US" sz="2000" kern="1200"/>
        </a:p>
      </dsp:txBody>
      <dsp:txXfrm>
        <a:off x="0" y="623"/>
        <a:ext cx="6492875" cy="729164"/>
      </dsp:txXfrm>
    </dsp:sp>
    <dsp:sp modelId="{458B78E7-8C97-4C6B-9FA5-CDF86DA813E7}">
      <dsp:nvSpPr>
        <dsp:cNvPr id="0" name=""/>
        <dsp:cNvSpPr/>
      </dsp:nvSpPr>
      <dsp:spPr>
        <a:xfrm>
          <a:off x="0" y="729788"/>
          <a:ext cx="6492875" cy="0"/>
        </a:xfrm>
        <a:prstGeom prst="line">
          <a:avLst/>
        </a:prstGeom>
        <a:solidFill>
          <a:schemeClr val="accent2">
            <a:hueOff val="-242561"/>
            <a:satOff val="-13988"/>
            <a:lumOff val="1438"/>
            <a:alphaOff val="0"/>
          </a:schemeClr>
        </a:solidFill>
        <a:ln w="12700" cap="flat" cmpd="sng" algn="ctr">
          <a:solidFill>
            <a:schemeClr val="accent2">
              <a:hueOff val="-242561"/>
              <a:satOff val="-13988"/>
              <a:lumOff val="14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187D31-03C1-47BE-9ED2-5465066BFDE8}">
      <dsp:nvSpPr>
        <dsp:cNvPr id="0" name=""/>
        <dsp:cNvSpPr/>
      </dsp:nvSpPr>
      <dsp:spPr>
        <a:xfrm>
          <a:off x="0" y="729788"/>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it-IT" sz="2000" kern="1200"/>
            <a:t>Tempo transizione tavola: 2s x 2 =&gt; 4s</a:t>
          </a:r>
          <a:endParaRPr lang="en-US" sz="2000" kern="1200"/>
        </a:p>
      </dsp:txBody>
      <dsp:txXfrm>
        <a:off x="0" y="729788"/>
        <a:ext cx="6492875" cy="729164"/>
      </dsp:txXfrm>
    </dsp:sp>
    <dsp:sp modelId="{D1D33465-3161-47D1-B499-6657CCF1BA85}">
      <dsp:nvSpPr>
        <dsp:cNvPr id="0" name=""/>
        <dsp:cNvSpPr/>
      </dsp:nvSpPr>
      <dsp:spPr>
        <a:xfrm>
          <a:off x="0" y="1458952"/>
          <a:ext cx="6492875"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AED115-DF99-420D-98C5-3C550998FD79}">
      <dsp:nvSpPr>
        <dsp:cNvPr id="0" name=""/>
        <dsp:cNvSpPr/>
      </dsp:nvSpPr>
      <dsp:spPr>
        <a:xfrm>
          <a:off x="0" y="145895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it-IT" sz="2000" kern="1200"/>
            <a:t>Tempo lavoro macchina Cilindro: 10s </a:t>
          </a:r>
          <a:endParaRPr lang="en-US" sz="2000" kern="1200"/>
        </a:p>
      </dsp:txBody>
      <dsp:txXfrm>
        <a:off x="0" y="1458952"/>
        <a:ext cx="6492875" cy="729164"/>
      </dsp:txXfrm>
    </dsp:sp>
    <dsp:sp modelId="{020927A6-0475-4AFB-A96D-BA2B4AFC6A86}">
      <dsp:nvSpPr>
        <dsp:cNvPr id="0" name=""/>
        <dsp:cNvSpPr/>
      </dsp:nvSpPr>
      <dsp:spPr>
        <a:xfrm>
          <a:off x="0" y="2188117"/>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94BCAC-1214-4DDB-B2A9-22DF64346CF0}">
      <dsp:nvSpPr>
        <dsp:cNvPr id="0" name=""/>
        <dsp:cNvSpPr/>
      </dsp:nvSpPr>
      <dsp:spPr>
        <a:xfrm>
          <a:off x="0" y="218811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it-IT" sz="2000" kern="1200"/>
            <a:t>Tempo Lavoro Macchina Testata: 15s</a:t>
          </a:r>
          <a:endParaRPr lang="en-US" sz="2000" kern="1200"/>
        </a:p>
      </dsp:txBody>
      <dsp:txXfrm>
        <a:off x="0" y="2188117"/>
        <a:ext cx="6492875" cy="729164"/>
      </dsp:txXfrm>
    </dsp:sp>
    <dsp:sp modelId="{F1441C10-3C70-415C-8D17-A6A3A764B866}">
      <dsp:nvSpPr>
        <dsp:cNvPr id="0" name=""/>
        <dsp:cNvSpPr/>
      </dsp:nvSpPr>
      <dsp:spPr>
        <a:xfrm>
          <a:off x="0" y="2917282"/>
          <a:ext cx="6492875"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00B49C-100E-4B65-95D9-ED73973F130C}">
      <dsp:nvSpPr>
        <dsp:cNvPr id="0" name=""/>
        <dsp:cNvSpPr/>
      </dsp:nvSpPr>
      <dsp:spPr>
        <a:xfrm>
          <a:off x="0" y="291728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it-IT" sz="2000" kern="1200"/>
            <a:t>Tempo scarico pezzo sul pallet: 6s</a:t>
          </a:r>
          <a:endParaRPr lang="en-US" sz="2000" kern="1200"/>
        </a:p>
      </dsp:txBody>
      <dsp:txXfrm>
        <a:off x="0" y="2917282"/>
        <a:ext cx="6492875" cy="729164"/>
      </dsp:txXfrm>
    </dsp:sp>
    <dsp:sp modelId="{3CB329F2-17CA-4F82-BE7B-563168F7EC5F}">
      <dsp:nvSpPr>
        <dsp:cNvPr id="0" name=""/>
        <dsp:cNvSpPr/>
      </dsp:nvSpPr>
      <dsp:spPr>
        <a:xfrm>
          <a:off x="0" y="3646447"/>
          <a:ext cx="6492875" cy="0"/>
        </a:xfrm>
        <a:prstGeom prst="line">
          <a:avLst/>
        </a:prstGeom>
        <a:solidFill>
          <a:schemeClr val="accent2">
            <a:hueOff val="-1212803"/>
            <a:satOff val="-69940"/>
            <a:lumOff val="7190"/>
            <a:alphaOff val="0"/>
          </a:schemeClr>
        </a:solidFill>
        <a:ln w="12700" cap="flat" cmpd="sng" algn="ctr">
          <a:solidFill>
            <a:schemeClr val="accent2">
              <a:hueOff val="-1212803"/>
              <a:satOff val="-69940"/>
              <a:lumOff val="71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2938DD-E2C2-4766-98D3-10454819149C}">
      <dsp:nvSpPr>
        <dsp:cNvPr id="0" name=""/>
        <dsp:cNvSpPr/>
      </dsp:nvSpPr>
      <dsp:spPr>
        <a:xfrm>
          <a:off x="0" y="364644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it-IT" sz="2000" kern="1200"/>
            <a:t>Totale Tempo Cilindro: 14s =&gt; 257 pezzi/h</a:t>
          </a:r>
          <a:endParaRPr lang="en-US" sz="2000" kern="1200"/>
        </a:p>
      </dsp:txBody>
      <dsp:txXfrm>
        <a:off x="0" y="3646447"/>
        <a:ext cx="6492875" cy="729164"/>
      </dsp:txXfrm>
    </dsp:sp>
    <dsp:sp modelId="{70FDD838-0470-4B79-BAAB-A4F5C8720914}">
      <dsp:nvSpPr>
        <dsp:cNvPr id="0" name=""/>
        <dsp:cNvSpPr/>
      </dsp:nvSpPr>
      <dsp:spPr>
        <a:xfrm>
          <a:off x="0" y="4375611"/>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DAC97E-A530-49D0-895C-91FFDBDB52BE}">
      <dsp:nvSpPr>
        <dsp:cNvPr id="0" name=""/>
        <dsp:cNvSpPr/>
      </dsp:nvSpPr>
      <dsp:spPr>
        <a:xfrm>
          <a:off x="0" y="4375611"/>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it-IT" sz="2000" kern="1200"/>
            <a:t>Totale Tempo Testata: 19s =&gt; 189 pezzi/h</a:t>
          </a:r>
          <a:endParaRPr lang="en-US" sz="2000" kern="1200"/>
        </a:p>
      </dsp:txBody>
      <dsp:txXfrm>
        <a:off x="0" y="4375611"/>
        <a:ext cx="6492875" cy="72916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215112-63EF-4973-9C60-7CAF99D4DA50}" type="datetimeFigureOut">
              <a:rPr lang="it-IT" smtClean="0"/>
              <a:t>24/05/2021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65D1D1-68A4-4571-B095-DD9570CB8C2E}" type="slidenum">
              <a:rPr lang="it-IT" smtClean="0"/>
              <a:t>‹N›</a:t>
            </a:fld>
            <a:endParaRPr lang="it-IT"/>
          </a:p>
        </p:txBody>
      </p:sp>
    </p:spTree>
    <p:extLst>
      <p:ext uri="{BB962C8B-B14F-4D97-AF65-F5344CB8AC3E}">
        <p14:creationId xmlns:p14="http://schemas.microsoft.com/office/powerpoint/2010/main" val="3091738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D3ABEB-8AD3-45A1-B89F-F05727A2B286}"/>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0A0488F-318A-4415-B173-7F7E602E9C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607DD2B-3B7C-442B-A5A2-C9A5F11D4D57}"/>
              </a:ext>
            </a:extLst>
          </p:cNvPr>
          <p:cNvSpPr>
            <a:spLocks noGrp="1"/>
          </p:cNvSpPr>
          <p:nvPr>
            <p:ph type="dt" sz="half" idx="10"/>
          </p:nvPr>
        </p:nvSpPr>
        <p:spPr/>
        <p:txBody>
          <a:bodyPr/>
          <a:lstStyle/>
          <a:p>
            <a:fld id="{1F7C8998-BA21-4428-93AE-F1F3384B12D8}" type="datetimeFigureOut">
              <a:rPr lang="it-IT" smtClean="0"/>
              <a:t>24/05/2021</a:t>
            </a:fld>
            <a:endParaRPr lang="it-IT"/>
          </a:p>
        </p:txBody>
      </p:sp>
      <p:sp>
        <p:nvSpPr>
          <p:cNvPr id="5" name="Segnaposto piè di pagina 4">
            <a:extLst>
              <a:ext uri="{FF2B5EF4-FFF2-40B4-BE49-F238E27FC236}">
                <a16:creationId xmlns:a16="http://schemas.microsoft.com/office/drawing/2014/main" id="{E50A4D0B-D94C-471B-A6EC-AB97BF5CA52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A395308-A6A7-47BF-BD10-9C51FC21BA8F}"/>
              </a:ext>
            </a:extLst>
          </p:cNvPr>
          <p:cNvSpPr>
            <a:spLocks noGrp="1"/>
          </p:cNvSpPr>
          <p:nvPr>
            <p:ph type="sldNum" sz="quarter" idx="12"/>
          </p:nvPr>
        </p:nvSpPr>
        <p:spPr/>
        <p:txBody>
          <a:bodyPr/>
          <a:lstStyle/>
          <a:p>
            <a:fld id="{53253091-9728-4C1D-BC24-49FF23CBEA67}" type="slidenum">
              <a:rPr lang="it-IT" smtClean="0"/>
              <a:t>‹N›</a:t>
            </a:fld>
            <a:endParaRPr lang="it-IT"/>
          </a:p>
        </p:txBody>
      </p:sp>
    </p:spTree>
    <p:extLst>
      <p:ext uri="{BB962C8B-B14F-4D97-AF65-F5344CB8AC3E}">
        <p14:creationId xmlns:p14="http://schemas.microsoft.com/office/powerpoint/2010/main" val="4191328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B70725-2D4E-4D2D-8B6A-5126260496E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D9DD262-49B9-4AE3-80C6-AFD5689E6ABA}"/>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E6B151C-871E-472B-9F81-D1CD6FC084C5}"/>
              </a:ext>
            </a:extLst>
          </p:cNvPr>
          <p:cNvSpPr>
            <a:spLocks noGrp="1"/>
          </p:cNvSpPr>
          <p:nvPr>
            <p:ph type="dt" sz="half" idx="10"/>
          </p:nvPr>
        </p:nvSpPr>
        <p:spPr/>
        <p:txBody>
          <a:bodyPr/>
          <a:lstStyle/>
          <a:p>
            <a:fld id="{1F7C8998-BA21-4428-93AE-F1F3384B12D8}" type="datetimeFigureOut">
              <a:rPr lang="it-IT" smtClean="0"/>
              <a:t>24/05/2021</a:t>
            </a:fld>
            <a:endParaRPr lang="it-IT"/>
          </a:p>
        </p:txBody>
      </p:sp>
      <p:sp>
        <p:nvSpPr>
          <p:cNvPr id="5" name="Segnaposto piè di pagina 4">
            <a:extLst>
              <a:ext uri="{FF2B5EF4-FFF2-40B4-BE49-F238E27FC236}">
                <a16:creationId xmlns:a16="http://schemas.microsoft.com/office/drawing/2014/main" id="{039D14DF-392D-4543-8F21-9D490E06B99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ACC0BCE-E1A5-43AA-8667-3C89267BD10D}"/>
              </a:ext>
            </a:extLst>
          </p:cNvPr>
          <p:cNvSpPr>
            <a:spLocks noGrp="1"/>
          </p:cNvSpPr>
          <p:nvPr>
            <p:ph type="sldNum" sz="quarter" idx="12"/>
          </p:nvPr>
        </p:nvSpPr>
        <p:spPr/>
        <p:txBody>
          <a:bodyPr/>
          <a:lstStyle/>
          <a:p>
            <a:fld id="{53253091-9728-4C1D-BC24-49FF23CBEA67}" type="slidenum">
              <a:rPr lang="it-IT" smtClean="0"/>
              <a:t>‹N›</a:t>
            </a:fld>
            <a:endParaRPr lang="it-IT"/>
          </a:p>
        </p:txBody>
      </p:sp>
    </p:spTree>
    <p:extLst>
      <p:ext uri="{BB962C8B-B14F-4D97-AF65-F5344CB8AC3E}">
        <p14:creationId xmlns:p14="http://schemas.microsoft.com/office/powerpoint/2010/main" val="4157990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7D8B450-09E0-4439-BE37-63393DAD0E1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392B9FA-F957-43FD-BB55-F706BF475A0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0DDFD63-D570-4BE8-ACA9-2990C6CCF45F}"/>
              </a:ext>
            </a:extLst>
          </p:cNvPr>
          <p:cNvSpPr>
            <a:spLocks noGrp="1"/>
          </p:cNvSpPr>
          <p:nvPr>
            <p:ph type="dt" sz="half" idx="10"/>
          </p:nvPr>
        </p:nvSpPr>
        <p:spPr/>
        <p:txBody>
          <a:bodyPr/>
          <a:lstStyle/>
          <a:p>
            <a:fld id="{1F7C8998-BA21-4428-93AE-F1F3384B12D8}" type="datetimeFigureOut">
              <a:rPr lang="it-IT" smtClean="0"/>
              <a:t>24/05/2021</a:t>
            </a:fld>
            <a:endParaRPr lang="it-IT"/>
          </a:p>
        </p:txBody>
      </p:sp>
      <p:sp>
        <p:nvSpPr>
          <p:cNvPr id="5" name="Segnaposto piè di pagina 4">
            <a:extLst>
              <a:ext uri="{FF2B5EF4-FFF2-40B4-BE49-F238E27FC236}">
                <a16:creationId xmlns:a16="http://schemas.microsoft.com/office/drawing/2014/main" id="{F13F5965-A92F-4D34-AF7C-C2E52D87595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9F2983B-F141-48CC-B9D5-BAF9AD56BDCD}"/>
              </a:ext>
            </a:extLst>
          </p:cNvPr>
          <p:cNvSpPr>
            <a:spLocks noGrp="1"/>
          </p:cNvSpPr>
          <p:nvPr>
            <p:ph type="sldNum" sz="quarter" idx="12"/>
          </p:nvPr>
        </p:nvSpPr>
        <p:spPr/>
        <p:txBody>
          <a:bodyPr/>
          <a:lstStyle/>
          <a:p>
            <a:fld id="{53253091-9728-4C1D-BC24-49FF23CBEA67}" type="slidenum">
              <a:rPr lang="it-IT" smtClean="0"/>
              <a:t>‹N›</a:t>
            </a:fld>
            <a:endParaRPr lang="it-IT"/>
          </a:p>
        </p:txBody>
      </p:sp>
    </p:spTree>
    <p:extLst>
      <p:ext uri="{BB962C8B-B14F-4D97-AF65-F5344CB8AC3E}">
        <p14:creationId xmlns:p14="http://schemas.microsoft.com/office/powerpoint/2010/main" val="3634098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17B4E8-E6E6-4026-A496-4A1999CC2E6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E6893EC-EE61-4D97-B88F-FF629BA55A8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6A27797-CAF2-479B-88D0-24BF3D05F4E9}"/>
              </a:ext>
            </a:extLst>
          </p:cNvPr>
          <p:cNvSpPr>
            <a:spLocks noGrp="1"/>
          </p:cNvSpPr>
          <p:nvPr>
            <p:ph type="dt" sz="half" idx="10"/>
          </p:nvPr>
        </p:nvSpPr>
        <p:spPr/>
        <p:txBody>
          <a:bodyPr/>
          <a:lstStyle/>
          <a:p>
            <a:fld id="{1F7C8998-BA21-4428-93AE-F1F3384B12D8}" type="datetimeFigureOut">
              <a:rPr lang="it-IT" smtClean="0"/>
              <a:t>24/05/2021</a:t>
            </a:fld>
            <a:endParaRPr lang="it-IT"/>
          </a:p>
        </p:txBody>
      </p:sp>
      <p:sp>
        <p:nvSpPr>
          <p:cNvPr id="5" name="Segnaposto piè di pagina 4">
            <a:extLst>
              <a:ext uri="{FF2B5EF4-FFF2-40B4-BE49-F238E27FC236}">
                <a16:creationId xmlns:a16="http://schemas.microsoft.com/office/drawing/2014/main" id="{83EBDE14-9ADA-4363-B801-6B529D11C61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2AA8FF2-3F0B-4363-9171-10F1F7B27B94}"/>
              </a:ext>
            </a:extLst>
          </p:cNvPr>
          <p:cNvSpPr>
            <a:spLocks noGrp="1"/>
          </p:cNvSpPr>
          <p:nvPr>
            <p:ph type="sldNum" sz="quarter" idx="12"/>
          </p:nvPr>
        </p:nvSpPr>
        <p:spPr/>
        <p:txBody>
          <a:bodyPr/>
          <a:lstStyle/>
          <a:p>
            <a:fld id="{53253091-9728-4C1D-BC24-49FF23CBEA67}" type="slidenum">
              <a:rPr lang="it-IT" smtClean="0"/>
              <a:t>‹N›</a:t>
            </a:fld>
            <a:endParaRPr lang="it-IT"/>
          </a:p>
        </p:txBody>
      </p:sp>
    </p:spTree>
    <p:extLst>
      <p:ext uri="{BB962C8B-B14F-4D97-AF65-F5344CB8AC3E}">
        <p14:creationId xmlns:p14="http://schemas.microsoft.com/office/powerpoint/2010/main" val="2024448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80C62E-FC90-4A2C-B64C-48AAF41D512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4D14144B-CC6E-416A-AA95-2B2A5D80D7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7C8C22E4-CC5C-4823-AFF4-6C2E3582F83C}"/>
              </a:ext>
            </a:extLst>
          </p:cNvPr>
          <p:cNvSpPr>
            <a:spLocks noGrp="1"/>
          </p:cNvSpPr>
          <p:nvPr>
            <p:ph type="dt" sz="half" idx="10"/>
          </p:nvPr>
        </p:nvSpPr>
        <p:spPr/>
        <p:txBody>
          <a:bodyPr/>
          <a:lstStyle/>
          <a:p>
            <a:fld id="{1F7C8998-BA21-4428-93AE-F1F3384B12D8}" type="datetimeFigureOut">
              <a:rPr lang="it-IT" smtClean="0"/>
              <a:t>24/05/2021</a:t>
            </a:fld>
            <a:endParaRPr lang="it-IT"/>
          </a:p>
        </p:txBody>
      </p:sp>
      <p:sp>
        <p:nvSpPr>
          <p:cNvPr id="5" name="Segnaposto piè di pagina 4">
            <a:extLst>
              <a:ext uri="{FF2B5EF4-FFF2-40B4-BE49-F238E27FC236}">
                <a16:creationId xmlns:a16="http://schemas.microsoft.com/office/drawing/2014/main" id="{90E7B9E4-A69E-4C1E-90F8-DB2C7DF7AA9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C7DE2CF-7BA8-43CA-BBB5-BCA7B3FC6D61}"/>
              </a:ext>
            </a:extLst>
          </p:cNvPr>
          <p:cNvSpPr>
            <a:spLocks noGrp="1"/>
          </p:cNvSpPr>
          <p:nvPr>
            <p:ph type="sldNum" sz="quarter" idx="12"/>
          </p:nvPr>
        </p:nvSpPr>
        <p:spPr/>
        <p:txBody>
          <a:bodyPr/>
          <a:lstStyle/>
          <a:p>
            <a:fld id="{53253091-9728-4C1D-BC24-49FF23CBEA67}" type="slidenum">
              <a:rPr lang="it-IT" smtClean="0"/>
              <a:t>‹N›</a:t>
            </a:fld>
            <a:endParaRPr lang="it-IT"/>
          </a:p>
        </p:txBody>
      </p:sp>
    </p:spTree>
    <p:extLst>
      <p:ext uri="{BB962C8B-B14F-4D97-AF65-F5344CB8AC3E}">
        <p14:creationId xmlns:p14="http://schemas.microsoft.com/office/powerpoint/2010/main" val="3670648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9D2DF9-611E-48AD-86FB-7F08ED195C3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542A6EF-08EE-45BD-944E-6409F90F448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94CD3B8-8158-4557-9933-54B5074DED3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B7322CA9-4ED8-40C8-A69D-03C7357FF40A}"/>
              </a:ext>
            </a:extLst>
          </p:cNvPr>
          <p:cNvSpPr>
            <a:spLocks noGrp="1"/>
          </p:cNvSpPr>
          <p:nvPr>
            <p:ph type="dt" sz="half" idx="10"/>
          </p:nvPr>
        </p:nvSpPr>
        <p:spPr/>
        <p:txBody>
          <a:bodyPr/>
          <a:lstStyle/>
          <a:p>
            <a:fld id="{1F7C8998-BA21-4428-93AE-F1F3384B12D8}" type="datetimeFigureOut">
              <a:rPr lang="it-IT" smtClean="0"/>
              <a:t>24/05/2021</a:t>
            </a:fld>
            <a:endParaRPr lang="it-IT"/>
          </a:p>
        </p:txBody>
      </p:sp>
      <p:sp>
        <p:nvSpPr>
          <p:cNvPr id="6" name="Segnaposto piè di pagina 5">
            <a:extLst>
              <a:ext uri="{FF2B5EF4-FFF2-40B4-BE49-F238E27FC236}">
                <a16:creationId xmlns:a16="http://schemas.microsoft.com/office/drawing/2014/main" id="{A40FAD49-8949-434A-A3F7-CFDDB1B2051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97E9B77-D78B-4193-9457-FA9C40E810C6}"/>
              </a:ext>
            </a:extLst>
          </p:cNvPr>
          <p:cNvSpPr>
            <a:spLocks noGrp="1"/>
          </p:cNvSpPr>
          <p:nvPr>
            <p:ph type="sldNum" sz="quarter" idx="12"/>
          </p:nvPr>
        </p:nvSpPr>
        <p:spPr/>
        <p:txBody>
          <a:bodyPr/>
          <a:lstStyle/>
          <a:p>
            <a:fld id="{53253091-9728-4C1D-BC24-49FF23CBEA67}" type="slidenum">
              <a:rPr lang="it-IT" smtClean="0"/>
              <a:t>‹N›</a:t>
            </a:fld>
            <a:endParaRPr lang="it-IT"/>
          </a:p>
        </p:txBody>
      </p:sp>
    </p:spTree>
    <p:extLst>
      <p:ext uri="{BB962C8B-B14F-4D97-AF65-F5344CB8AC3E}">
        <p14:creationId xmlns:p14="http://schemas.microsoft.com/office/powerpoint/2010/main" val="47487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8DDAFF-D903-486C-9CA9-A8524515389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B9D3A46-EF55-415D-86E9-C1AC6520E4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27DFC2C-5F5C-46E1-92A9-60DB19C3ACB9}"/>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C8FFF66-479D-4640-8071-5C524E157B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833ADED8-CF9C-4552-A827-99EAE4FDC73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A4D19050-155A-475C-9F3E-17949EA61AEB}"/>
              </a:ext>
            </a:extLst>
          </p:cNvPr>
          <p:cNvSpPr>
            <a:spLocks noGrp="1"/>
          </p:cNvSpPr>
          <p:nvPr>
            <p:ph type="dt" sz="half" idx="10"/>
          </p:nvPr>
        </p:nvSpPr>
        <p:spPr/>
        <p:txBody>
          <a:bodyPr/>
          <a:lstStyle/>
          <a:p>
            <a:fld id="{1F7C8998-BA21-4428-93AE-F1F3384B12D8}" type="datetimeFigureOut">
              <a:rPr lang="it-IT" smtClean="0"/>
              <a:t>24/05/2021</a:t>
            </a:fld>
            <a:endParaRPr lang="it-IT"/>
          </a:p>
        </p:txBody>
      </p:sp>
      <p:sp>
        <p:nvSpPr>
          <p:cNvPr id="8" name="Segnaposto piè di pagina 7">
            <a:extLst>
              <a:ext uri="{FF2B5EF4-FFF2-40B4-BE49-F238E27FC236}">
                <a16:creationId xmlns:a16="http://schemas.microsoft.com/office/drawing/2014/main" id="{65E06197-D798-4964-85E9-54936FF928B1}"/>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05F671E1-7158-4A8A-A48D-9E6DFA609492}"/>
              </a:ext>
            </a:extLst>
          </p:cNvPr>
          <p:cNvSpPr>
            <a:spLocks noGrp="1"/>
          </p:cNvSpPr>
          <p:nvPr>
            <p:ph type="sldNum" sz="quarter" idx="12"/>
          </p:nvPr>
        </p:nvSpPr>
        <p:spPr/>
        <p:txBody>
          <a:bodyPr/>
          <a:lstStyle/>
          <a:p>
            <a:fld id="{53253091-9728-4C1D-BC24-49FF23CBEA67}" type="slidenum">
              <a:rPr lang="it-IT" smtClean="0"/>
              <a:t>‹N›</a:t>
            </a:fld>
            <a:endParaRPr lang="it-IT"/>
          </a:p>
        </p:txBody>
      </p:sp>
    </p:spTree>
    <p:extLst>
      <p:ext uri="{BB962C8B-B14F-4D97-AF65-F5344CB8AC3E}">
        <p14:creationId xmlns:p14="http://schemas.microsoft.com/office/powerpoint/2010/main" val="1650558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7AA33D-233A-4CF4-BB3A-CFA15AFC04E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755E09A-7051-44A2-88EF-A70D9BDDD6F1}"/>
              </a:ext>
            </a:extLst>
          </p:cNvPr>
          <p:cNvSpPr>
            <a:spLocks noGrp="1"/>
          </p:cNvSpPr>
          <p:nvPr>
            <p:ph type="dt" sz="half" idx="10"/>
          </p:nvPr>
        </p:nvSpPr>
        <p:spPr/>
        <p:txBody>
          <a:bodyPr/>
          <a:lstStyle/>
          <a:p>
            <a:fld id="{1F7C8998-BA21-4428-93AE-F1F3384B12D8}" type="datetimeFigureOut">
              <a:rPr lang="it-IT" smtClean="0"/>
              <a:t>24/05/2021</a:t>
            </a:fld>
            <a:endParaRPr lang="it-IT"/>
          </a:p>
        </p:txBody>
      </p:sp>
      <p:sp>
        <p:nvSpPr>
          <p:cNvPr id="4" name="Segnaposto piè di pagina 3">
            <a:extLst>
              <a:ext uri="{FF2B5EF4-FFF2-40B4-BE49-F238E27FC236}">
                <a16:creationId xmlns:a16="http://schemas.microsoft.com/office/drawing/2014/main" id="{1EF6C280-B850-47E7-96B2-5FF330EEE56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FAC91ED-2443-4558-9C54-B9693D80FE02}"/>
              </a:ext>
            </a:extLst>
          </p:cNvPr>
          <p:cNvSpPr>
            <a:spLocks noGrp="1"/>
          </p:cNvSpPr>
          <p:nvPr>
            <p:ph type="sldNum" sz="quarter" idx="12"/>
          </p:nvPr>
        </p:nvSpPr>
        <p:spPr/>
        <p:txBody>
          <a:bodyPr/>
          <a:lstStyle/>
          <a:p>
            <a:fld id="{53253091-9728-4C1D-BC24-49FF23CBEA67}" type="slidenum">
              <a:rPr lang="it-IT" smtClean="0"/>
              <a:t>‹N›</a:t>
            </a:fld>
            <a:endParaRPr lang="it-IT"/>
          </a:p>
        </p:txBody>
      </p:sp>
    </p:spTree>
    <p:extLst>
      <p:ext uri="{BB962C8B-B14F-4D97-AF65-F5344CB8AC3E}">
        <p14:creationId xmlns:p14="http://schemas.microsoft.com/office/powerpoint/2010/main" val="160971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D06EF98-16D0-435B-A109-FB8A505F072C}"/>
              </a:ext>
            </a:extLst>
          </p:cNvPr>
          <p:cNvSpPr>
            <a:spLocks noGrp="1"/>
          </p:cNvSpPr>
          <p:nvPr>
            <p:ph type="dt" sz="half" idx="10"/>
          </p:nvPr>
        </p:nvSpPr>
        <p:spPr/>
        <p:txBody>
          <a:bodyPr/>
          <a:lstStyle/>
          <a:p>
            <a:fld id="{1F7C8998-BA21-4428-93AE-F1F3384B12D8}" type="datetimeFigureOut">
              <a:rPr lang="it-IT" smtClean="0"/>
              <a:t>24/05/2021</a:t>
            </a:fld>
            <a:endParaRPr lang="it-IT"/>
          </a:p>
        </p:txBody>
      </p:sp>
      <p:sp>
        <p:nvSpPr>
          <p:cNvPr id="3" name="Segnaposto piè di pagina 2">
            <a:extLst>
              <a:ext uri="{FF2B5EF4-FFF2-40B4-BE49-F238E27FC236}">
                <a16:creationId xmlns:a16="http://schemas.microsoft.com/office/drawing/2014/main" id="{3E304412-E8A3-4534-98FA-E81A85BEAAE8}"/>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728CDA5-9837-4E27-ADB3-B7493CB12755}"/>
              </a:ext>
            </a:extLst>
          </p:cNvPr>
          <p:cNvSpPr>
            <a:spLocks noGrp="1"/>
          </p:cNvSpPr>
          <p:nvPr>
            <p:ph type="sldNum" sz="quarter" idx="12"/>
          </p:nvPr>
        </p:nvSpPr>
        <p:spPr/>
        <p:txBody>
          <a:bodyPr/>
          <a:lstStyle/>
          <a:p>
            <a:fld id="{53253091-9728-4C1D-BC24-49FF23CBEA67}" type="slidenum">
              <a:rPr lang="it-IT" smtClean="0"/>
              <a:t>‹N›</a:t>
            </a:fld>
            <a:endParaRPr lang="it-IT"/>
          </a:p>
        </p:txBody>
      </p:sp>
    </p:spTree>
    <p:extLst>
      <p:ext uri="{BB962C8B-B14F-4D97-AF65-F5344CB8AC3E}">
        <p14:creationId xmlns:p14="http://schemas.microsoft.com/office/powerpoint/2010/main" val="60821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22225D-ABAD-4B22-88A4-B2DE6D0CBB2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660C5B4-A41C-439B-9904-06FCABE53D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76629ECB-7189-4F56-B7AB-5DE65D0987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9866B83-C774-4FA9-B6C6-6DA9AEA6A1F3}"/>
              </a:ext>
            </a:extLst>
          </p:cNvPr>
          <p:cNvSpPr>
            <a:spLocks noGrp="1"/>
          </p:cNvSpPr>
          <p:nvPr>
            <p:ph type="dt" sz="half" idx="10"/>
          </p:nvPr>
        </p:nvSpPr>
        <p:spPr/>
        <p:txBody>
          <a:bodyPr/>
          <a:lstStyle/>
          <a:p>
            <a:fld id="{1F7C8998-BA21-4428-93AE-F1F3384B12D8}" type="datetimeFigureOut">
              <a:rPr lang="it-IT" smtClean="0"/>
              <a:t>24/05/2021</a:t>
            </a:fld>
            <a:endParaRPr lang="it-IT"/>
          </a:p>
        </p:txBody>
      </p:sp>
      <p:sp>
        <p:nvSpPr>
          <p:cNvPr id="6" name="Segnaposto piè di pagina 5">
            <a:extLst>
              <a:ext uri="{FF2B5EF4-FFF2-40B4-BE49-F238E27FC236}">
                <a16:creationId xmlns:a16="http://schemas.microsoft.com/office/drawing/2014/main" id="{CD21F041-842C-46C0-A8C7-5BEC48B0209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041241A-BBB0-47F7-BFBD-EDC5286C405D}"/>
              </a:ext>
            </a:extLst>
          </p:cNvPr>
          <p:cNvSpPr>
            <a:spLocks noGrp="1"/>
          </p:cNvSpPr>
          <p:nvPr>
            <p:ph type="sldNum" sz="quarter" idx="12"/>
          </p:nvPr>
        </p:nvSpPr>
        <p:spPr/>
        <p:txBody>
          <a:bodyPr/>
          <a:lstStyle/>
          <a:p>
            <a:fld id="{53253091-9728-4C1D-BC24-49FF23CBEA67}" type="slidenum">
              <a:rPr lang="it-IT" smtClean="0"/>
              <a:t>‹N›</a:t>
            </a:fld>
            <a:endParaRPr lang="it-IT"/>
          </a:p>
        </p:txBody>
      </p:sp>
    </p:spTree>
    <p:extLst>
      <p:ext uri="{BB962C8B-B14F-4D97-AF65-F5344CB8AC3E}">
        <p14:creationId xmlns:p14="http://schemas.microsoft.com/office/powerpoint/2010/main" val="152408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87EF9C-C052-4846-BC93-0348216EF68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46B825B4-E0BB-40E9-82D5-05D621F3BC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7284AB8-1F28-4F2C-805A-5F2226823A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3A79177-AA1A-4F58-B2D8-6819FB8AB6CD}"/>
              </a:ext>
            </a:extLst>
          </p:cNvPr>
          <p:cNvSpPr>
            <a:spLocks noGrp="1"/>
          </p:cNvSpPr>
          <p:nvPr>
            <p:ph type="dt" sz="half" idx="10"/>
          </p:nvPr>
        </p:nvSpPr>
        <p:spPr/>
        <p:txBody>
          <a:bodyPr/>
          <a:lstStyle/>
          <a:p>
            <a:fld id="{1F7C8998-BA21-4428-93AE-F1F3384B12D8}" type="datetimeFigureOut">
              <a:rPr lang="it-IT" smtClean="0"/>
              <a:t>24/05/2021</a:t>
            </a:fld>
            <a:endParaRPr lang="it-IT"/>
          </a:p>
        </p:txBody>
      </p:sp>
      <p:sp>
        <p:nvSpPr>
          <p:cNvPr id="6" name="Segnaposto piè di pagina 5">
            <a:extLst>
              <a:ext uri="{FF2B5EF4-FFF2-40B4-BE49-F238E27FC236}">
                <a16:creationId xmlns:a16="http://schemas.microsoft.com/office/drawing/2014/main" id="{FC5BDB4B-4209-4A78-93C6-3276C88CE22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F12162F-F2C9-4151-B8FE-25DA7F8DCEF8}"/>
              </a:ext>
            </a:extLst>
          </p:cNvPr>
          <p:cNvSpPr>
            <a:spLocks noGrp="1"/>
          </p:cNvSpPr>
          <p:nvPr>
            <p:ph type="sldNum" sz="quarter" idx="12"/>
          </p:nvPr>
        </p:nvSpPr>
        <p:spPr/>
        <p:txBody>
          <a:bodyPr/>
          <a:lstStyle/>
          <a:p>
            <a:fld id="{53253091-9728-4C1D-BC24-49FF23CBEA67}" type="slidenum">
              <a:rPr lang="it-IT" smtClean="0"/>
              <a:t>‹N›</a:t>
            </a:fld>
            <a:endParaRPr lang="it-IT"/>
          </a:p>
        </p:txBody>
      </p:sp>
    </p:spTree>
    <p:extLst>
      <p:ext uri="{BB962C8B-B14F-4D97-AF65-F5344CB8AC3E}">
        <p14:creationId xmlns:p14="http://schemas.microsoft.com/office/powerpoint/2010/main" val="854812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42280C47-9A95-40D0-AD75-559EF7C580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58FB5BE-98AF-4141-8595-14C2963014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826566F-28F0-4BC3-987F-FEB97C241D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7C8998-BA21-4428-93AE-F1F3384B12D8}" type="datetimeFigureOut">
              <a:rPr lang="it-IT" smtClean="0"/>
              <a:t>24/05/2021</a:t>
            </a:fld>
            <a:endParaRPr lang="it-IT"/>
          </a:p>
        </p:txBody>
      </p:sp>
      <p:sp>
        <p:nvSpPr>
          <p:cNvPr id="5" name="Segnaposto piè di pagina 4">
            <a:extLst>
              <a:ext uri="{FF2B5EF4-FFF2-40B4-BE49-F238E27FC236}">
                <a16:creationId xmlns:a16="http://schemas.microsoft.com/office/drawing/2014/main" id="{1A094C4B-DB3D-4DA0-9121-BEAA1EB339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089E5A3-091A-4DCB-A9E0-671C1413E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253091-9728-4C1D-BC24-49FF23CBEA67}" type="slidenum">
              <a:rPr lang="it-IT" smtClean="0"/>
              <a:t>‹N›</a:t>
            </a:fld>
            <a:endParaRPr lang="it-IT"/>
          </a:p>
        </p:txBody>
      </p:sp>
    </p:spTree>
    <p:extLst>
      <p:ext uri="{BB962C8B-B14F-4D97-AF65-F5344CB8AC3E}">
        <p14:creationId xmlns:p14="http://schemas.microsoft.com/office/powerpoint/2010/main" val="2778469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8C5ADC-5831-4A66-A439-C9ACBE8D9E73}"/>
              </a:ext>
            </a:extLst>
          </p:cNvPr>
          <p:cNvSpPr>
            <a:spLocks noGrp="1"/>
          </p:cNvSpPr>
          <p:nvPr>
            <p:ph type="ctrTitle"/>
          </p:nvPr>
        </p:nvSpPr>
        <p:spPr>
          <a:xfrm>
            <a:off x="7464614" y="1783959"/>
            <a:ext cx="4087306" cy="2889114"/>
          </a:xfrm>
        </p:spPr>
        <p:txBody>
          <a:bodyPr anchor="b">
            <a:normAutofit/>
          </a:bodyPr>
          <a:lstStyle/>
          <a:p>
            <a:pPr algn="l"/>
            <a:r>
              <a:rPr lang="it-IT" sz="5400"/>
              <a:t>Cella Robotizzata</a:t>
            </a:r>
          </a:p>
        </p:txBody>
      </p:sp>
      <p:sp>
        <p:nvSpPr>
          <p:cNvPr id="3" name="Sottotitolo 2">
            <a:extLst>
              <a:ext uri="{FF2B5EF4-FFF2-40B4-BE49-F238E27FC236}">
                <a16:creationId xmlns:a16="http://schemas.microsoft.com/office/drawing/2014/main" id="{A820B0FA-C64E-4A89-8CFC-8BEFD26C6C7F}"/>
              </a:ext>
            </a:extLst>
          </p:cNvPr>
          <p:cNvSpPr>
            <a:spLocks noGrp="1"/>
          </p:cNvSpPr>
          <p:nvPr>
            <p:ph type="subTitle" idx="1"/>
          </p:nvPr>
        </p:nvSpPr>
        <p:spPr>
          <a:xfrm>
            <a:off x="7464612" y="4750893"/>
            <a:ext cx="4087305" cy="1147863"/>
          </a:xfrm>
        </p:spPr>
        <p:txBody>
          <a:bodyPr anchor="t">
            <a:normAutofit/>
          </a:bodyPr>
          <a:lstStyle/>
          <a:p>
            <a:pPr algn="l"/>
            <a:r>
              <a:rPr lang="it-IT" sz="2000"/>
              <a:t>Autori: Msaad Abdelghani e Campregher Francesco</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ellule nervose del cervello umano">
            <a:extLst>
              <a:ext uri="{FF2B5EF4-FFF2-40B4-BE49-F238E27FC236}">
                <a16:creationId xmlns:a16="http://schemas.microsoft.com/office/drawing/2014/main" id="{ACF53B6B-36AA-49CE-B483-B1F7C85D072E}"/>
              </a:ext>
            </a:extLst>
          </p:cNvPr>
          <p:cNvPicPr>
            <a:picLocks noChangeAspect="1"/>
          </p:cNvPicPr>
          <p:nvPr/>
        </p:nvPicPr>
        <p:blipFill rotWithShape="1">
          <a:blip r:embed="rId2"/>
          <a:srcRect l="585" r="22550"/>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1856534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olo 1">
            <a:extLst>
              <a:ext uri="{FF2B5EF4-FFF2-40B4-BE49-F238E27FC236}">
                <a16:creationId xmlns:a16="http://schemas.microsoft.com/office/drawing/2014/main" id="{606CF4A6-90AE-4A7F-BF2F-27B62AAC3A48}"/>
              </a:ext>
            </a:extLst>
          </p:cNvPr>
          <p:cNvSpPr>
            <a:spLocks noGrp="1"/>
          </p:cNvSpPr>
          <p:nvPr>
            <p:ph type="title"/>
          </p:nvPr>
        </p:nvSpPr>
        <p:spPr>
          <a:xfrm>
            <a:off x="535020" y="685800"/>
            <a:ext cx="2780271" cy="5105400"/>
          </a:xfrm>
        </p:spPr>
        <p:txBody>
          <a:bodyPr>
            <a:normAutofit/>
          </a:bodyPr>
          <a:lstStyle/>
          <a:p>
            <a:r>
              <a:rPr lang="it-IT" sz="4000" dirty="0">
                <a:solidFill>
                  <a:srgbClr val="FFFFFF"/>
                </a:solidFill>
              </a:rPr>
              <a:t>Tempo Ciclo Singolo </a:t>
            </a:r>
          </a:p>
        </p:txBody>
      </p:sp>
      <p:graphicFrame>
        <p:nvGraphicFramePr>
          <p:cNvPr id="6" name="Segnaposto contenuto 2">
            <a:extLst>
              <a:ext uri="{FF2B5EF4-FFF2-40B4-BE49-F238E27FC236}">
                <a16:creationId xmlns:a16="http://schemas.microsoft.com/office/drawing/2014/main" id="{E577EBDA-682B-438C-AE57-E5596496DA47}"/>
              </a:ext>
            </a:extLst>
          </p:cNvPr>
          <p:cNvGraphicFramePr>
            <a:graphicFrameLocks noGrp="1"/>
          </p:cNvGraphicFramePr>
          <p:nvPr>
            <p:ph idx="1"/>
            <p:extLst>
              <p:ext uri="{D42A27DB-BD31-4B8C-83A1-F6EECF244321}">
                <p14:modId xmlns:p14="http://schemas.microsoft.com/office/powerpoint/2010/main" val="264647450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7166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olo 1">
            <a:extLst>
              <a:ext uri="{FF2B5EF4-FFF2-40B4-BE49-F238E27FC236}">
                <a16:creationId xmlns:a16="http://schemas.microsoft.com/office/drawing/2014/main" id="{606CF4A6-90AE-4A7F-BF2F-27B62AAC3A48}"/>
              </a:ext>
            </a:extLst>
          </p:cNvPr>
          <p:cNvSpPr>
            <a:spLocks noGrp="1"/>
          </p:cNvSpPr>
          <p:nvPr>
            <p:ph type="title"/>
          </p:nvPr>
        </p:nvSpPr>
        <p:spPr>
          <a:xfrm>
            <a:off x="535020" y="685800"/>
            <a:ext cx="2780271" cy="5105400"/>
          </a:xfrm>
        </p:spPr>
        <p:txBody>
          <a:bodyPr>
            <a:normAutofit/>
          </a:bodyPr>
          <a:lstStyle/>
          <a:p>
            <a:r>
              <a:rPr lang="it-IT" sz="4000" dirty="0">
                <a:solidFill>
                  <a:srgbClr val="FFFFFF"/>
                </a:solidFill>
              </a:rPr>
              <a:t>Tempo Ciclo Multiplo</a:t>
            </a:r>
          </a:p>
        </p:txBody>
      </p:sp>
      <p:graphicFrame>
        <p:nvGraphicFramePr>
          <p:cNvPr id="6" name="Segnaposto contenuto 2">
            <a:extLst>
              <a:ext uri="{FF2B5EF4-FFF2-40B4-BE49-F238E27FC236}">
                <a16:creationId xmlns:a16="http://schemas.microsoft.com/office/drawing/2014/main" id="{E577EBDA-682B-438C-AE57-E5596496DA47}"/>
              </a:ext>
            </a:extLst>
          </p:cNvPr>
          <p:cNvGraphicFramePr>
            <a:graphicFrameLocks noGrp="1"/>
          </p:cNvGraphicFramePr>
          <p:nvPr>
            <p:ph idx="1"/>
            <p:extLst>
              <p:ext uri="{D42A27DB-BD31-4B8C-83A1-F6EECF244321}">
                <p14:modId xmlns:p14="http://schemas.microsoft.com/office/powerpoint/2010/main" val="30655888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7712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45561B6-0BF6-46E8-885A-E9D87FFED3EC}"/>
              </a:ext>
            </a:extLst>
          </p:cNvPr>
          <p:cNvSpPr>
            <a:spLocks noGrp="1"/>
          </p:cNvSpPr>
          <p:nvPr>
            <p:ph type="title"/>
          </p:nvPr>
        </p:nvSpPr>
        <p:spPr>
          <a:xfrm>
            <a:off x="466722" y="586855"/>
            <a:ext cx="3201366" cy="3387497"/>
          </a:xfrm>
        </p:spPr>
        <p:txBody>
          <a:bodyPr anchor="b">
            <a:normAutofit/>
          </a:bodyPr>
          <a:lstStyle/>
          <a:p>
            <a:pPr algn="r"/>
            <a:r>
              <a:rPr lang="it-IT" sz="4000">
                <a:solidFill>
                  <a:srgbClr val="FFFFFF"/>
                </a:solidFill>
              </a:rPr>
              <a:t>Fase di analisi: Scelta robot e gripper.</a:t>
            </a:r>
          </a:p>
        </p:txBody>
      </p:sp>
      <p:sp>
        <p:nvSpPr>
          <p:cNvPr id="3" name="Segnaposto contenuto 2">
            <a:extLst>
              <a:ext uri="{FF2B5EF4-FFF2-40B4-BE49-F238E27FC236}">
                <a16:creationId xmlns:a16="http://schemas.microsoft.com/office/drawing/2014/main" id="{8D291E42-07E3-4B2E-8714-401EAB768008}"/>
              </a:ext>
            </a:extLst>
          </p:cNvPr>
          <p:cNvSpPr>
            <a:spLocks noGrp="1"/>
          </p:cNvSpPr>
          <p:nvPr>
            <p:ph idx="1"/>
          </p:nvPr>
        </p:nvSpPr>
        <p:spPr>
          <a:xfrm>
            <a:off x="4810259" y="649480"/>
            <a:ext cx="6555347" cy="5546047"/>
          </a:xfrm>
        </p:spPr>
        <p:txBody>
          <a:bodyPr anchor="ctr">
            <a:normAutofit/>
          </a:bodyPr>
          <a:lstStyle/>
          <a:p>
            <a:r>
              <a:rPr lang="it-IT" sz="2000"/>
              <a:t>Analisi costruttiva dei pezzi da manipolare.</a:t>
            </a:r>
          </a:p>
          <a:p>
            <a:r>
              <a:rPr lang="it-IT" sz="2000"/>
              <a:t>Studio delle loro caratteristiche fisiche (massa mom. D’inerzia)</a:t>
            </a:r>
          </a:p>
          <a:p>
            <a:r>
              <a:rPr lang="it-IT" sz="2000"/>
              <a:t>Loro Realizzazione su solidworks e importazione in ABB.</a:t>
            </a:r>
          </a:p>
          <a:p>
            <a:r>
              <a:rPr lang="it-IT" sz="2000"/>
              <a:t>Il peso degli oggetti è simile in quanto la testata è un corpo cavo fatto in lega leggera d’alluminio, mentre il cilindro ha dimensioni più contenute ed è in acciaio c45, risultano dunque avere una massa rispettivamente di 18kg e 17kg.</a:t>
            </a:r>
          </a:p>
          <a:p>
            <a:r>
              <a:rPr lang="it-IT" sz="2000"/>
              <a:t>Pinza scelta: shunk_160_plus autocentrante per interni peso 5.6kg e massa trasportabile pari a 36kg, corsa per chela 8mm.</a:t>
            </a:r>
          </a:p>
          <a:p>
            <a:r>
              <a:rPr lang="it-IT" sz="2000"/>
              <a:t>Chele di nostra realizzazione compatibili con entrambi i pezzi da trasportare, massa per chela = 0.4kg materiale alluminio.</a:t>
            </a:r>
          </a:p>
          <a:p>
            <a:r>
              <a:rPr lang="it-IT" sz="2000"/>
              <a:t>Scelta del robot IRB-4600 carico 40kg sbraccio totale 2,55m, posizionato su basamento alto 700mm, per agevolare il pick and place dei pezzi.</a:t>
            </a:r>
          </a:p>
        </p:txBody>
      </p:sp>
    </p:spTree>
    <p:extLst>
      <p:ext uri="{BB962C8B-B14F-4D97-AF65-F5344CB8AC3E}">
        <p14:creationId xmlns:p14="http://schemas.microsoft.com/office/powerpoint/2010/main" val="2609941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Immagine 5">
            <a:extLst>
              <a:ext uri="{FF2B5EF4-FFF2-40B4-BE49-F238E27FC236}">
                <a16:creationId xmlns:a16="http://schemas.microsoft.com/office/drawing/2014/main" id="{4775B884-BA0F-4119-A6EC-00A8E129EB1F}"/>
              </a:ext>
            </a:extLst>
          </p:cNvPr>
          <p:cNvPicPr>
            <a:picLocks noChangeAspect="1"/>
          </p:cNvPicPr>
          <p:nvPr/>
        </p:nvPicPr>
        <p:blipFill rotWithShape="1">
          <a:blip r:embed="rId2">
            <a:extLst>
              <a:ext uri="{28A0092B-C50C-407E-A947-70E740481C1C}">
                <a14:useLocalDpi xmlns:a14="http://schemas.microsoft.com/office/drawing/2010/main" val="0"/>
              </a:ext>
            </a:extLst>
          </a:blip>
          <a:srcRect t="9291"/>
          <a:stretch/>
        </p:blipFill>
        <p:spPr>
          <a:xfrm>
            <a:off x="1372760" y="676916"/>
            <a:ext cx="9446479" cy="5312660"/>
          </a:xfrm>
          <a:prstGeom prst="rect">
            <a:avLst/>
          </a:prstGeom>
        </p:spPr>
      </p:pic>
      <p:cxnSp>
        <p:nvCxnSpPr>
          <p:cNvPr id="8" name="Connettore 2 7">
            <a:extLst>
              <a:ext uri="{FF2B5EF4-FFF2-40B4-BE49-F238E27FC236}">
                <a16:creationId xmlns:a16="http://schemas.microsoft.com/office/drawing/2014/main" id="{C116130D-C747-4943-B7C8-0BC1413F64D6}"/>
              </a:ext>
            </a:extLst>
          </p:cNvPr>
          <p:cNvCxnSpPr>
            <a:cxnSpLocks/>
          </p:cNvCxnSpPr>
          <p:nvPr/>
        </p:nvCxnSpPr>
        <p:spPr>
          <a:xfrm>
            <a:off x="1145219" y="1296140"/>
            <a:ext cx="3883981" cy="11041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FA8D0953-4980-45A6-9A72-8EB7EF219BE3}"/>
              </a:ext>
            </a:extLst>
          </p:cNvPr>
          <p:cNvCxnSpPr>
            <a:cxnSpLocks/>
          </p:cNvCxnSpPr>
          <p:nvPr/>
        </p:nvCxnSpPr>
        <p:spPr>
          <a:xfrm flipV="1">
            <a:off x="3923930" y="4110362"/>
            <a:ext cx="1438183" cy="19803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D5F656C5-5138-448F-A946-35DF2B1FA2D7}"/>
              </a:ext>
            </a:extLst>
          </p:cNvPr>
          <p:cNvCxnSpPr>
            <a:cxnSpLocks/>
          </p:cNvCxnSpPr>
          <p:nvPr/>
        </p:nvCxnSpPr>
        <p:spPr>
          <a:xfrm>
            <a:off x="3630967" y="525139"/>
            <a:ext cx="2201662" cy="145458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C2910672-F215-497F-99BE-AF10D1E99CDE}"/>
              </a:ext>
            </a:extLst>
          </p:cNvPr>
          <p:cNvCxnSpPr>
            <a:cxnSpLocks/>
          </p:cNvCxnSpPr>
          <p:nvPr/>
        </p:nvCxnSpPr>
        <p:spPr>
          <a:xfrm flipH="1">
            <a:off x="6844684" y="575731"/>
            <a:ext cx="1256907" cy="11998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0A017230-C863-4FB6-9553-56E1F942F913}"/>
              </a:ext>
            </a:extLst>
          </p:cNvPr>
          <p:cNvCxnSpPr>
            <a:cxnSpLocks/>
          </p:cNvCxnSpPr>
          <p:nvPr/>
        </p:nvCxnSpPr>
        <p:spPr>
          <a:xfrm flipH="1" flipV="1">
            <a:off x="6853562" y="2707689"/>
            <a:ext cx="4122515" cy="14026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F3F9979E-CB53-4A7C-AC6E-DD95A93BDB8C}"/>
              </a:ext>
            </a:extLst>
          </p:cNvPr>
          <p:cNvCxnSpPr>
            <a:cxnSpLocks/>
          </p:cNvCxnSpPr>
          <p:nvPr/>
        </p:nvCxnSpPr>
        <p:spPr>
          <a:xfrm flipV="1">
            <a:off x="1215922" y="3701989"/>
            <a:ext cx="2708008" cy="29050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D083AE4B-F0CF-4CD1-8D65-30913674EDFB}"/>
              </a:ext>
            </a:extLst>
          </p:cNvPr>
          <p:cNvSpPr txBox="1"/>
          <p:nvPr/>
        </p:nvSpPr>
        <p:spPr>
          <a:xfrm>
            <a:off x="2299317" y="91298"/>
            <a:ext cx="2068497" cy="369332"/>
          </a:xfrm>
          <a:prstGeom prst="rect">
            <a:avLst/>
          </a:prstGeom>
          <a:noFill/>
        </p:spPr>
        <p:txBody>
          <a:bodyPr wrap="square" rtlCol="0">
            <a:spAutoFit/>
          </a:bodyPr>
          <a:lstStyle/>
          <a:p>
            <a:r>
              <a:rPr lang="it-IT" dirty="0"/>
              <a:t>IRB4600-40-255</a:t>
            </a:r>
          </a:p>
        </p:txBody>
      </p:sp>
      <p:sp>
        <p:nvSpPr>
          <p:cNvPr id="28" name="CasellaDiTesto 27">
            <a:extLst>
              <a:ext uri="{FF2B5EF4-FFF2-40B4-BE49-F238E27FC236}">
                <a16:creationId xmlns:a16="http://schemas.microsoft.com/office/drawing/2014/main" id="{CF681647-D5F5-4A8D-A203-3BB5F2981830}"/>
              </a:ext>
            </a:extLst>
          </p:cNvPr>
          <p:cNvSpPr txBox="1"/>
          <p:nvPr/>
        </p:nvSpPr>
        <p:spPr>
          <a:xfrm>
            <a:off x="7300403" y="155807"/>
            <a:ext cx="2299316" cy="369332"/>
          </a:xfrm>
          <a:prstGeom prst="rect">
            <a:avLst/>
          </a:prstGeom>
          <a:noFill/>
        </p:spPr>
        <p:txBody>
          <a:bodyPr wrap="square" rtlCol="0">
            <a:spAutoFit/>
          </a:bodyPr>
          <a:lstStyle/>
          <a:p>
            <a:r>
              <a:rPr lang="it-IT" dirty="0"/>
              <a:t>Pinza shunk_160_plus</a:t>
            </a:r>
          </a:p>
        </p:txBody>
      </p:sp>
      <p:sp>
        <p:nvSpPr>
          <p:cNvPr id="31" name="CasellaDiTesto 30">
            <a:extLst>
              <a:ext uri="{FF2B5EF4-FFF2-40B4-BE49-F238E27FC236}">
                <a16:creationId xmlns:a16="http://schemas.microsoft.com/office/drawing/2014/main" id="{32BD8D60-80AF-45A5-888C-3522FDBD079C}"/>
              </a:ext>
            </a:extLst>
          </p:cNvPr>
          <p:cNvSpPr txBox="1"/>
          <p:nvPr/>
        </p:nvSpPr>
        <p:spPr>
          <a:xfrm>
            <a:off x="70703" y="676916"/>
            <a:ext cx="1145219" cy="646331"/>
          </a:xfrm>
          <a:prstGeom prst="rect">
            <a:avLst/>
          </a:prstGeom>
          <a:noFill/>
        </p:spPr>
        <p:txBody>
          <a:bodyPr wrap="square" rtlCol="0">
            <a:spAutoFit/>
          </a:bodyPr>
          <a:lstStyle/>
          <a:p>
            <a:r>
              <a:rPr lang="it-IT" dirty="0"/>
              <a:t>Tavolo per controllo</a:t>
            </a:r>
          </a:p>
        </p:txBody>
      </p:sp>
      <p:sp>
        <p:nvSpPr>
          <p:cNvPr id="33" name="CasellaDiTesto 32">
            <a:extLst>
              <a:ext uri="{FF2B5EF4-FFF2-40B4-BE49-F238E27FC236}">
                <a16:creationId xmlns:a16="http://schemas.microsoft.com/office/drawing/2014/main" id="{FB7F3390-196A-4012-8777-D52AAF3BEC21}"/>
              </a:ext>
            </a:extLst>
          </p:cNvPr>
          <p:cNvSpPr txBox="1"/>
          <p:nvPr/>
        </p:nvSpPr>
        <p:spPr>
          <a:xfrm>
            <a:off x="70703" y="3701989"/>
            <a:ext cx="1145219" cy="369332"/>
          </a:xfrm>
          <a:prstGeom prst="rect">
            <a:avLst/>
          </a:prstGeom>
          <a:noFill/>
        </p:spPr>
        <p:txBody>
          <a:bodyPr wrap="square" rtlCol="0">
            <a:spAutoFit/>
          </a:bodyPr>
          <a:lstStyle/>
          <a:p>
            <a:r>
              <a:rPr lang="it-IT" dirty="0" err="1"/>
              <a:t>Conveyor</a:t>
            </a:r>
            <a:endParaRPr lang="it-IT" dirty="0"/>
          </a:p>
        </p:txBody>
      </p:sp>
      <p:sp>
        <p:nvSpPr>
          <p:cNvPr id="35" name="CasellaDiTesto 34">
            <a:extLst>
              <a:ext uri="{FF2B5EF4-FFF2-40B4-BE49-F238E27FC236}">
                <a16:creationId xmlns:a16="http://schemas.microsoft.com/office/drawing/2014/main" id="{E669847B-3502-48C6-A10D-387059624002}"/>
              </a:ext>
            </a:extLst>
          </p:cNvPr>
          <p:cNvSpPr txBox="1"/>
          <p:nvPr/>
        </p:nvSpPr>
        <p:spPr>
          <a:xfrm>
            <a:off x="2814221" y="5966925"/>
            <a:ext cx="1633491" cy="923330"/>
          </a:xfrm>
          <a:prstGeom prst="rect">
            <a:avLst/>
          </a:prstGeom>
          <a:noFill/>
        </p:spPr>
        <p:txBody>
          <a:bodyPr wrap="square" rtlCol="0">
            <a:spAutoFit/>
          </a:bodyPr>
          <a:lstStyle/>
          <a:p>
            <a:r>
              <a:rPr lang="it-IT" dirty="0"/>
              <a:t>Porta d’ingresso personale</a:t>
            </a:r>
          </a:p>
        </p:txBody>
      </p:sp>
      <p:sp>
        <p:nvSpPr>
          <p:cNvPr id="37" name="CasellaDiTesto 36">
            <a:extLst>
              <a:ext uri="{FF2B5EF4-FFF2-40B4-BE49-F238E27FC236}">
                <a16:creationId xmlns:a16="http://schemas.microsoft.com/office/drawing/2014/main" id="{B5429842-20B3-4009-9823-1A342DE8E545}"/>
              </a:ext>
            </a:extLst>
          </p:cNvPr>
          <p:cNvSpPr txBox="1"/>
          <p:nvPr/>
        </p:nvSpPr>
        <p:spPr>
          <a:xfrm>
            <a:off x="11046780" y="3781887"/>
            <a:ext cx="1145220" cy="923330"/>
          </a:xfrm>
          <a:prstGeom prst="rect">
            <a:avLst/>
          </a:prstGeom>
          <a:noFill/>
        </p:spPr>
        <p:txBody>
          <a:bodyPr wrap="square" rtlCol="0">
            <a:spAutoFit/>
          </a:bodyPr>
          <a:lstStyle/>
          <a:p>
            <a:r>
              <a:rPr lang="it-IT" dirty="0"/>
              <a:t>Pallet Carico Pezzo</a:t>
            </a:r>
          </a:p>
        </p:txBody>
      </p:sp>
      <p:sp>
        <p:nvSpPr>
          <p:cNvPr id="38" name="CasellaDiTesto 37">
            <a:extLst>
              <a:ext uri="{FF2B5EF4-FFF2-40B4-BE49-F238E27FC236}">
                <a16:creationId xmlns:a16="http://schemas.microsoft.com/office/drawing/2014/main" id="{742CCBD6-45E1-4AD7-9F7C-A01C08D2ED2C}"/>
              </a:ext>
            </a:extLst>
          </p:cNvPr>
          <p:cNvSpPr txBox="1"/>
          <p:nvPr/>
        </p:nvSpPr>
        <p:spPr>
          <a:xfrm>
            <a:off x="8202967" y="6161103"/>
            <a:ext cx="2024109" cy="369332"/>
          </a:xfrm>
          <a:prstGeom prst="rect">
            <a:avLst/>
          </a:prstGeom>
          <a:noFill/>
        </p:spPr>
        <p:txBody>
          <a:bodyPr wrap="square" rtlCol="0">
            <a:spAutoFit/>
          </a:bodyPr>
          <a:lstStyle/>
          <a:p>
            <a:r>
              <a:rPr lang="it-IT" dirty="0" err="1"/>
              <a:t>Europallet</a:t>
            </a:r>
            <a:endParaRPr lang="it-IT" dirty="0"/>
          </a:p>
        </p:txBody>
      </p:sp>
      <p:cxnSp>
        <p:nvCxnSpPr>
          <p:cNvPr id="40" name="Connettore 2 39">
            <a:extLst>
              <a:ext uri="{FF2B5EF4-FFF2-40B4-BE49-F238E27FC236}">
                <a16:creationId xmlns:a16="http://schemas.microsoft.com/office/drawing/2014/main" id="{ADA20FE1-50DD-4FA2-B76F-15D22072F91E}"/>
              </a:ext>
            </a:extLst>
          </p:cNvPr>
          <p:cNvCxnSpPr/>
          <p:nvPr/>
        </p:nvCxnSpPr>
        <p:spPr>
          <a:xfrm flipH="1" flipV="1">
            <a:off x="7128769" y="4545367"/>
            <a:ext cx="972822" cy="16157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588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927852D-6412-41D9-B137-A0E402A84337}"/>
              </a:ext>
            </a:extLst>
          </p:cNvPr>
          <p:cNvSpPr>
            <a:spLocks noGrp="1"/>
          </p:cNvSpPr>
          <p:nvPr>
            <p:ph type="title"/>
          </p:nvPr>
        </p:nvSpPr>
        <p:spPr>
          <a:xfrm>
            <a:off x="466722" y="586855"/>
            <a:ext cx="3201366" cy="3387497"/>
          </a:xfrm>
        </p:spPr>
        <p:txBody>
          <a:bodyPr anchor="b">
            <a:normAutofit/>
          </a:bodyPr>
          <a:lstStyle/>
          <a:p>
            <a:pPr algn="r"/>
            <a:r>
              <a:rPr lang="it-IT" sz="4000">
                <a:solidFill>
                  <a:srgbClr val="FFFFFF"/>
                </a:solidFill>
              </a:rPr>
              <a:t>Smart component</a:t>
            </a:r>
          </a:p>
        </p:txBody>
      </p:sp>
      <p:sp>
        <p:nvSpPr>
          <p:cNvPr id="3" name="Segnaposto contenuto 2">
            <a:extLst>
              <a:ext uri="{FF2B5EF4-FFF2-40B4-BE49-F238E27FC236}">
                <a16:creationId xmlns:a16="http://schemas.microsoft.com/office/drawing/2014/main" id="{78221BB8-0185-42AB-B958-1A8DB6CBD19E}"/>
              </a:ext>
            </a:extLst>
          </p:cNvPr>
          <p:cNvSpPr>
            <a:spLocks noGrp="1"/>
          </p:cNvSpPr>
          <p:nvPr>
            <p:ph idx="1"/>
          </p:nvPr>
        </p:nvSpPr>
        <p:spPr>
          <a:xfrm>
            <a:off x="4810259" y="649480"/>
            <a:ext cx="6555347" cy="5546047"/>
          </a:xfrm>
        </p:spPr>
        <p:txBody>
          <a:bodyPr anchor="ctr">
            <a:normAutofit/>
          </a:bodyPr>
          <a:lstStyle/>
          <a:p>
            <a:r>
              <a:rPr lang="it-IT" sz="2000" dirty="0"/>
              <a:t>È stato scelto di fare una suddivisione dei task e quindi una programmazione modulare a oggetti,  usando smart component.</a:t>
            </a:r>
          </a:p>
          <a:p>
            <a:r>
              <a:rPr lang="it-IT" sz="2000" dirty="0"/>
              <a:t>NHX800 è la macchina con il meccanismo dei pallet di lavoro con tavola rotante. </a:t>
            </a:r>
          </a:p>
          <a:p>
            <a:r>
              <a:rPr lang="it-IT" sz="2000" dirty="0" err="1"/>
              <a:t>PinzaSc</a:t>
            </a:r>
            <a:r>
              <a:rPr lang="it-IT" sz="2000" dirty="0"/>
              <a:t> è il sistema di </a:t>
            </a:r>
            <a:r>
              <a:rPr lang="it-IT" sz="2000" dirty="0" err="1"/>
              <a:t>afferraggio</a:t>
            </a:r>
            <a:r>
              <a:rPr lang="it-IT" sz="2000" dirty="0"/>
              <a:t> con 3 configurazioni, riposo (totalmente chiusa), presa pezzo cilindrico aperta fino a un diametro di 40mm, e infine presa testata con apertura di 50mm. Nella realtà sarebbero esistite solo 2 posizioni o aperte o chiuse.</a:t>
            </a:r>
          </a:p>
          <a:p>
            <a:r>
              <a:rPr lang="it-IT" sz="2000" dirty="0" err="1"/>
              <a:t>Conveyor</a:t>
            </a:r>
            <a:r>
              <a:rPr lang="it-IT" sz="2000" dirty="0"/>
              <a:t> nastro trasportatore con modalità di generazione pezzi con </a:t>
            </a:r>
            <a:r>
              <a:rPr lang="it-IT" sz="2000" dirty="0" err="1"/>
              <a:t>queue</a:t>
            </a:r>
            <a:r>
              <a:rPr lang="it-IT" sz="2000" dirty="0"/>
              <a:t> in modo da avere una miglior rappresentazione grafica del processo e avanzamento dei pezzi.</a:t>
            </a:r>
          </a:p>
        </p:txBody>
      </p:sp>
    </p:spTree>
    <p:extLst>
      <p:ext uri="{BB962C8B-B14F-4D97-AF65-F5344CB8AC3E}">
        <p14:creationId xmlns:p14="http://schemas.microsoft.com/office/powerpoint/2010/main" val="2627274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E68B0733-1DDA-49B1-8621-C0866DF579A8}"/>
              </a:ext>
            </a:extLst>
          </p:cNvPr>
          <p:cNvPicPr>
            <a:picLocks noChangeAspect="1"/>
          </p:cNvPicPr>
          <p:nvPr/>
        </p:nvPicPr>
        <p:blipFill>
          <a:blip r:embed="rId2"/>
          <a:stretch>
            <a:fillRect/>
          </a:stretch>
        </p:blipFill>
        <p:spPr>
          <a:xfrm>
            <a:off x="4243491" y="710980"/>
            <a:ext cx="3278292" cy="2475109"/>
          </a:xfrm>
          <a:prstGeom prst="rect">
            <a:avLst/>
          </a:prstGeom>
        </p:spPr>
      </p:pic>
      <p:pic>
        <p:nvPicPr>
          <p:cNvPr id="15" name="Immagine 14">
            <a:extLst>
              <a:ext uri="{FF2B5EF4-FFF2-40B4-BE49-F238E27FC236}">
                <a16:creationId xmlns:a16="http://schemas.microsoft.com/office/drawing/2014/main" id="{9B3B9E75-2CF2-45DE-8618-151EF92A1C51}"/>
              </a:ext>
            </a:extLst>
          </p:cNvPr>
          <p:cNvPicPr>
            <a:picLocks noChangeAspect="1"/>
          </p:cNvPicPr>
          <p:nvPr/>
        </p:nvPicPr>
        <p:blipFill>
          <a:blip r:embed="rId3"/>
          <a:stretch>
            <a:fillRect/>
          </a:stretch>
        </p:blipFill>
        <p:spPr>
          <a:xfrm>
            <a:off x="720511" y="687839"/>
            <a:ext cx="3239769" cy="2470323"/>
          </a:xfrm>
          <a:prstGeom prst="rect">
            <a:avLst/>
          </a:prstGeom>
        </p:spPr>
      </p:pic>
      <p:pic>
        <p:nvPicPr>
          <p:cNvPr id="14" name="Immagine 13">
            <a:extLst>
              <a:ext uri="{FF2B5EF4-FFF2-40B4-BE49-F238E27FC236}">
                <a16:creationId xmlns:a16="http://schemas.microsoft.com/office/drawing/2014/main" id="{5BF3D1EB-B106-4DF3-9CC2-A882E7142092}"/>
              </a:ext>
            </a:extLst>
          </p:cNvPr>
          <p:cNvPicPr>
            <a:picLocks noChangeAspect="1"/>
          </p:cNvPicPr>
          <p:nvPr/>
        </p:nvPicPr>
        <p:blipFill>
          <a:blip r:embed="rId2"/>
          <a:stretch>
            <a:fillRect/>
          </a:stretch>
        </p:blipFill>
        <p:spPr>
          <a:xfrm>
            <a:off x="4243491" y="3695052"/>
            <a:ext cx="3278292" cy="2475109"/>
          </a:xfrm>
          <a:prstGeom prst="rect">
            <a:avLst/>
          </a:prstGeom>
        </p:spPr>
      </p:pic>
      <p:pic>
        <p:nvPicPr>
          <p:cNvPr id="13" name="Immagine 12">
            <a:extLst>
              <a:ext uri="{FF2B5EF4-FFF2-40B4-BE49-F238E27FC236}">
                <a16:creationId xmlns:a16="http://schemas.microsoft.com/office/drawing/2014/main" id="{B7B6AB1B-F8C4-4933-96E7-96CC7DC6E4EA}"/>
              </a:ext>
            </a:extLst>
          </p:cNvPr>
          <p:cNvPicPr>
            <a:picLocks noChangeAspect="1"/>
          </p:cNvPicPr>
          <p:nvPr/>
        </p:nvPicPr>
        <p:blipFill>
          <a:blip r:embed="rId3"/>
          <a:stretch>
            <a:fillRect/>
          </a:stretch>
        </p:blipFill>
        <p:spPr>
          <a:xfrm>
            <a:off x="720511" y="3699838"/>
            <a:ext cx="3239769" cy="2470323"/>
          </a:xfrm>
          <a:prstGeom prst="rect">
            <a:avLst/>
          </a:prstGeom>
        </p:spPr>
      </p:pic>
      <p:pic>
        <p:nvPicPr>
          <p:cNvPr id="9" name="Immagine 8">
            <a:extLst>
              <a:ext uri="{FF2B5EF4-FFF2-40B4-BE49-F238E27FC236}">
                <a16:creationId xmlns:a16="http://schemas.microsoft.com/office/drawing/2014/main" id="{4C0F9FBB-901D-4E21-B357-F415B38B67FE}"/>
              </a:ext>
            </a:extLst>
          </p:cNvPr>
          <p:cNvPicPr>
            <a:picLocks noChangeAspect="1"/>
          </p:cNvPicPr>
          <p:nvPr/>
        </p:nvPicPr>
        <p:blipFill>
          <a:blip r:embed="rId4"/>
          <a:stretch>
            <a:fillRect/>
          </a:stretch>
        </p:blipFill>
        <p:spPr>
          <a:xfrm>
            <a:off x="7780315" y="1884788"/>
            <a:ext cx="3743538" cy="3088418"/>
          </a:xfrm>
          <a:prstGeom prst="rect">
            <a:avLst/>
          </a:prstGeom>
        </p:spPr>
      </p:pic>
      <p:cxnSp>
        <p:nvCxnSpPr>
          <p:cNvPr id="17" name="Connettore 2 16">
            <a:extLst>
              <a:ext uri="{FF2B5EF4-FFF2-40B4-BE49-F238E27FC236}">
                <a16:creationId xmlns:a16="http://schemas.microsoft.com/office/drawing/2014/main" id="{583C844D-226F-4590-9B06-B9011CBFDA51}"/>
              </a:ext>
            </a:extLst>
          </p:cNvPr>
          <p:cNvCxnSpPr/>
          <p:nvPr/>
        </p:nvCxnSpPr>
        <p:spPr>
          <a:xfrm>
            <a:off x="3600450" y="2105025"/>
            <a:ext cx="12192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41A07010-B63F-4D0F-8574-284317448DF8}"/>
              </a:ext>
            </a:extLst>
          </p:cNvPr>
          <p:cNvCxnSpPr/>
          <p:nvPr/>
        </p:nvCxnSpPr>
        <p:spPr>
          <a:xfrm>
            <a:off x="7306322" y="2281561"/>
            <a:ext cx="763480" cy="6924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E468A95E-7BA1-423C-84DB-7022929AB70C}"/>
              </a:ext>
            </a:extLst>
          </p:cNvPr>
          <p:cNvCxnSpPr/>
          <p:nvPr/>
        </p:nvCxnSpPr>
        <p:spPr>
          <a:xfrm flipH="1">
            <a:off x="7281649" y="4252404"/>
            <a:ext cx="841419" cy="68020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B60D84BE-B0E3-4AD0-A79C-B046BEE2F059}"/>
              </a:ext>
            </a:extLst>
          </p:cNvPr>
          <p:cNvCxnSpPr/>
          <p:nvPr/>
        </p:nvCxnSpPr>
        <p:spPr>
          <a:xfrm flipH="1">
            <a:off x="3681176" y="4993621"/>
            <a:ext cx="98847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B6204F27-8276-4FF4-9970-8D9D103178A7}"/>
              </a:ext>
            </a:extLst>
          </p:cNvPr>
          <p:cNvSpPr txBox="1"/>
          <p:nvPr/>
        </p:nvSpPr>
        <p:spPr>
          <a:xfrm>
            <a:off x="923278" y="319596"/>
            <a:ext cx="2677172" cy="368243"/>
          </a:xfrm>
          <a:prstGeom prst="rect">
            <a:avLst/>
          </a:prstGeom>
          <a:noFill/>
        </p:spPr>
        <p:txBody>
          <a:bodyPr wrap="square" rtlCol="0">
            <a:spAutoFit/>
          </a:bodyPr>
          <a:lstStyle/>
          <a:p>
            <a:r>
              <a:rPr lang="it-IT" dirty="0"/>
              <a:t>Ingresso</a:t>
            </a:r>
          </a:p>
        </p:txBody>
      </p:sp>
      <p:sp>
        <p:nvSpPr>
          <p:cNvPr id="25" name="CasellaDiTesto 24">
            <a:extLst>
              <a:ext uri="{FF2B5EF4-FFF2-40B4-BE49-F238E27FC236}">
                <a16:creationId xmlns:a16="http://schemas.microsoft.com/office/drawing/2014/main" id="{12B85099-B787-47B5-A5E2-95D43BF59903}"/>
              </a:ext>
            </a:extLst>
          </p:cNvPr>
          <p:cNvSpPr txBox="1"/>
          <p:nvPr/>
        </p:nvSpPr>
        <p:spPr>
          <a:xfrm>
            <a:off x="4669654" y="319596"/>
            <a:ext cx="1979721" cy="368243"/>
          </a:xfrm>
          <a:prstGeom prst="rect">
            <a:avLst/>
          </a:prstGeom>
          <a:noFill/>
        </p:spPr>
        <p:txBody>
          <a:bodyPr wrap="square" rtlCol="0">
            <a:spAutoFit/>
          </a:bodyPr>
          <a:lstStyle/>
          <a:p>
            <a:r>
              <a:rPr lang="it-IT" dirty="0"/>
              <a:t>Rotazione tavola</a:t>
            </a:r>
          </a:p>
        </p:txBody>
      </p:sp>
      <p:sp>
        <p:nvSpPr>
          <p:cNvPr id="26" name="CasellaDiTesto 25">
            <a:extLst>
              <a:ext uri="{FF2B5EF4-FFF2-40B4-BE49-F238E27FC236}">
                <a16:creationId xmlns:a16="http://schemas.microsoft.com/office/drawing/2014/main" id="{89A10448-F057-45B7-8F11-61BB25C75F64}"/>
              </a:ext>
            </a:extLst>
          </p:cNvPr>
          <p:cNvSpPr txBox="1"/>
          <p:nvPr/>
        </p:nvSpPr>
        <p:spPr>
          <a:xfrm>
            <a:off x="8673483" y="1447060"/>
            <a:ext cx="2237173" cy="369332"/>
          </a:xfrm>
          <a:prstGeom prst="rect">
            <a:avLst/>
          </a:prstGeom>
          <a:noFill/>
        </p:spPr>
        <p:txBody>
          <a:bodyPr wrap="square" rtlCol="0">
            <a:spAutoFit/>
          </a:bodyPr>
          <a:lstStyle/>
          <a:p>
            <a:r>
              <a:rPr lang="it-IT" dirty="0"/>
              <a:t>Configurazione lavoro</a:t>
            </a:r>
          </a:p>
        </p:txBody>
      </p:sp>
      <p:sp>
        <p:nvSpPr>
          <p:cNvPr id="27" name="CasellaDiTesto 26">
            <a:extLst>
              <a:ext uri="{FF2B5EF4-FFF2-40B4-BE49-F238E27FC236}">
                <a16:creationId xmlns:a16="http://schemas.microsoft.com/office/drawing/2014/main" id="{14A6E597-EA58-41C5-BAB7-F07EA0A2EEB5}"/>
              </a:ext>
            </a:extLst>
          </p:cNvPr>
          <p:cNvSpPr txBox="1"/>
          <p:nvPr/>
        </p:nvSpPr>
        <p:spPr>
          <a:xfrm>
            <a:off x="4891596" y="6312023"/>
            <a:ext cx="2183907" cy="369332"/>
          </a:xfrm>
          <a:prstGeom prst="rect">
            <a:avLst/>
          </a:prstGeom>
          <a:noFill/>
        </p:spPr>
        <p:txBody>
          <a:bodyPr wrap="square" rtlCol="0">
            <a:spAutoFit/>
          </a:bodyPr>
          <a:lstStyle/>
          <a:p>
            <a:r>
              <a:rPr lang="it-IT" dirty="0"/>
              <a:t>Fine Lavorazione</a:t>
            </a:r>
          </a:p>
        </p:txBody>
      </p:sp>
      <p:sp>
        <p:nvSpPr>
          <p:cNvPr id="28" name="CasellaDiTesto 27">
            <a:extLst>
              <a:ext uri="{FF2B5EF4-FFF2-40B4-BE49-F238E27FC236}">
                <a16:creationId xmlns:a16="http://schemas.microsoft.com/office/drawing/2014/main" id="{BE15C832-131B-409A-8E65-FD1CA0608F6B}"/>
              </a:ext>
            </a:extLst>
          </p:cNvPr>
          <p:cNvSpPr txBox="1"/>
          <p:nvPr/>
        </p:nvSpPr>
        <p:spPr>
          <a:xfrm>
            <a:off x="923278" y="6312023"/>
            <a:ext cx="2677172" cy="369332"/>
          </a:xfrm>
          <a:prstGeom prst="rect">
            <a:avLst/>
          </a:prstGeom>
          <a:noFill/>
        </p:spPr>
        <p:txBody>
          <a:bodyPr wrap="square" rtlCol="0">
            <a:spAutoFit/>
          </a:bodyPr>
          <a:lstStyle/>
          <a:p>
            <a:r>
              <a:rPr lang="it-IT" dirty="0"/>
              <a:t>Rotazione tavola =&gt; uscita</a:t>
            </a:r>
          </a:p>
        </p:txBody>
      </p:sp>
    </p:spTree>
    <p:extLst>
      <p:ext uri="{BB962C8B-B14F-4D97-AF65-F5344CB8AC3E}">
        <p14:creationId xmlns:p14="http://schemas.microsoft.com/office/powerpoint/2010/main" val="1167144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742736B-1326-450B-9240-348937388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Immagine 4">
            <a:extLst>
              <a:ext uri="{FF2B5EF4-FFF2-40B4-BE49-F238E27FC236}">
                <a16:creationId xmlns:a16="http://schemas.microsoft.com/office/drawing/2014/main" id="{FA84E47E-9B71-4822-A5E8-6E6D6F53BD7D}"/>
              </a:ext>
            </a:extLst>
          </p:cNvPr>
          <p:cNvPicPr>
            <a:picLocks noChangeAspect="1"/>
          </p:cNvPicPr>
          <p:nvPr/>
        </p:nvPicPr>
        <p:blipFill rotWithShape="1">
          <a:blip r:embed="rId2"/>
          <a:srcRect r="2" b="982"/>
          <a:stretch/>
        </p:blipFill>
        <p:spPr>
          <a:xfrm>
            <a:off x="471944" y="555217"/>
            <a:ext cx="4268712" cy="3339221"/>
          </a:xfrm>
          <a:prstGeom prst="rect">
            <a:avLst/>
          </a:prstGeom>
        </p:spPr>
      </p:pic>
      <p:pic>
        <p:nvPicPr>
          <p:cNvPr id="13" name="Immagine 12">
            <a:extLst>
              <a:ext uri="{FF2B5EF4-FFF2-40B4-BE49-F238E27FC236}">
                <a16:creationId xmlns:a16="http://schemas.microsoft.com/office/drawing/2014/main" id="{EAFF5999-0E7B-4157-92E5-1F3DDBEC52CD}"/>
              </a:ext>
            </a:extLst>
          </p:cNvPr>
          <p:cNvPicPr>
            <a:picLocks noChangeAspect="1"/>
          </p:cNvPicPr>
          <p:nvPr/>
        </p:nvPicPr>
        <p:blipFill rotWithShape="1">
          <a:blip r:embed="rId3"/>
          <a:srcRect l="8536" r="13043" b="-3"/>
          <a:stretch/>
        </p:blipFill>
        <p:spPr>
          <a:xfrm>
            <a:off x="477507" y="4074019"/>
            <a:ext cx="2048359" cy="2226786"/>
          </a:xfrm>
          <a:prstGeom prst="rect">
            <a:avLst/>
          </a:prstGeom>
        </p:spPr>
      </p:pic>
      <p:pic>
        <p:nvPicPr>
          <p:cNvPr id="7" name="Immagine 6">
            <a:extLst>
              <a:ext uri="{FF2B5EF4-FFF2-40B4-BE49-F238E27FC236}">
                <a16:creationId xmlns:a16="http://schemas.microsoft.com/office/drawing/2014/main" id="{224E6628-3C5E-46C8-A5D7-676E64A7FA8A}"/>
              </a:ext>
            </a:extLst>
          </p:cNvPr>
          <p:cNvPicPr>
            <a:picLocks noChangeAspect="1"/>
          </p:cNvPicPr>
          <p:nvPr/>
        </p:nvPicPr>
        <p:blipFill rotWithShape="1">
          <a:blip r:embed="rId4"/>
          <a:srcRect l="18901" r="11338" b="2"/>
          <a:stretch/>
        </p:blipFill>
        <p:spPr>
          <a:xfrm>
            <a:off x="2686733" y="4072045"/>
            <a:ext cx="2053923" cy="2228761"/>
          </a:xfrm>
          <a:prstGeom prst="rect">
            <a:avLst/>
          </a:prstGeom>
        </p:spPr>
      </p:pic>
      <p:pic>
        <p:nvPicPr>
          <p:cNvPr id="11" name="Immagine 10">
            <a:extLst>
              <a:ext uri="{FF2B5EF4-FFF2-40B4-BE49-F238E27FC236}">
                <a16:creationId xmlns:a16="http://schemas.microsoft.com/office/drawing/2014/main" id="{D628F19F-19B3-4DBE-A053-156379BE2BC8}"/>
              </a:ext>
            </a:extLst>
          </p:cNvPr>
          <p:cNvPicPr>
            <a:picLocks noChangeAspect="1"/>
          </p:cNvPicPr>
          <p:nvPr/>
        </p:nvPicPr>
        <p:blipFill rotWithShape="1">
          <a:blip r:embed="rId5"/>
          <a:srcRect r="-1" b="14961"/>
          <a:stretch/>
        </p:blipFill>
        <p:spPr>
          <a:xfrm>
            <a:off x="4933183" y="555218"/>
            <a:ext cx="6786873" cy="5745588"/>
          </a:xfrm>
          <a:prstGeom prst="rect">
            <a:avLst/>
          </a:prstGeom>
        </p:spPr>
      </p:pic>
      <p:cxnSp>
        <p:nvCxnSpPr>
          <p:cNvPr id="15" name="Connettore 2 14">
            <a:extLst>
              <a:ext uri="{FF2B5EF4-FFF2-40B4-BE49-F238E27FC236}">
                <a16:creationId xmlns:a16="http://schemas.microsoft.com/office/drawing/2014/main" id="{1D88DDFE-2477-43DD-8E57-8F12B3B6E987}"/>
              </a:ext>
            </a:extLst>
          </p:cNvPr>
          <p:cNvCxnSpPr/>
          <p:nvPr/>
        </p:nvCxnSpPr>
        <p:spPr>
          <a:xfrm flipV="1">
            <a:off x="657225" y="3552825"/>
            <a:ext cx="476250" cy="6667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DCCDE8AB-58A4-4A3C-B51C-E8C79AE20F2A}"/>
              </a:ext>
            </a:extLst>
          </p:cNvPr>
          <p:cNvCxnSpPr/>
          <p:nvPr/>
        </p:nvCxnSpPr>
        <p:spPr>
          <a:xfrm flipH="1">
            <a:off x="4536489" y="4163627"/>
            <a:ext cx="1100831" cy="26633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CasellaDiTesto 21">
            <a:extLst>
              <a:ext uri="{FF2B5EF4-FFF2-40B4-BE49-F238E27FC236}">
                <a16:creationId xmlns:a16="http://schemas.microsoft.com/office/drawing/2014/main" id="{C1E08F62-6755-46DA-B8C0-A271D214B2FB}"/>
              </a:ext>
            </a:extLst>
          </p:cNvPr>
          <p:cNvSpPr txBox="1"/>
          <p:nvPr/>
        </p:nvSpPr>
        <p:spPr>
          <a:xfrm>
            <a:off x="727969" y="124287"/>
            <a:ext cx="3524435" cy="369332"/>
          </a:xfrm>
          <a:prstGeom prst="rect">
            <a:avLst/>
          </a:prstGeom>
          <a:noFill/>
        </p:spPr>
        <p:txBody>
          <a:bodyPr wrap="square" rtlCol="0">
            <a:spAutoFit/>
          </a:bodyPr>
          <a:lstStyle/>
          <a:p>
            <a:r>
              <a:rPr lang="it-IT" dirty="0" err="1"/>
              <a:t>Afferraggio</a:t>
            </a:r>
            <a:r>
              <a:rPr lang="it-IT" dirty="0"/>
              <a:t> pezzo cilindrico</a:t>
            </a:r>
          </a:p>
        </p:txBody>
      </p:sp>
      <p:sp>
        <p:nvSpPr>
          <p:cNvPr id="23" name="CasellaDiTesto 22">
            <a:extLst>
              <a:ext uri="{FF2B5EF4-FFF2-40B4-BE49-F238E27FC236}">
                <a16:creationId xmlns:a16="http://schemas.microsoft.com/office/drawing/2014/main" id="{204699CF-40FE-4614-901E-09507106BEA8}"/>
              </a:ext>
            </a:extLst>
          </p:cNvPr>
          <p:cNvSpPr txBox="1"/>
          <p:nvPr/>
        </p:nvSpPr>
        <p:spPr>
          <a:xfrm>
            <a:off x="335626" y="6257406"/>
            <a:ext cx="1854006" cy="646331"/>
          </a:xfrm>
          <a:prstGeom prst="rect">
            <a:avLst/>
          </a:prstGeom>
          <a:noFill/>
        </p:spPr>
        <p:txBody>
          <a:bodyPr wrap="square" rtlCol="0">
            <a:spAutoFit/>
          </a:bodyPr>
          <a:lstStyle/>
          <a:p>
            <a:r>
              <a:rPr lang="it-IT" dirty="0"/>
              <a:t>Ingesso/uscita a tuffo</a:t>
            </a:r>
          </a:p>
        </p:txBody>
      </p:sp>
      <p:sp>
        <p:nvSpPr>
          <p:cNvPr id="24" name="CasellaDiTesto 23">
            <a:extLst>
              <a:ext uri="{FF2B5EF4-FFF2-40B4-BE49-F238E27FC236}">
                <a16:creationId xmlns:a16="http://schemas.microsoft.com/office/drawing/2014/main" id="{BB781A85-2B5A-4583-85E1-688F0CD4ACF2}"/>
              </a:ext>
            </a:extLst>
          </p:cNvPr>
          <p:cNvSpPr txBox="1"/>
          <p:nvPr/>
        </p:nvSpPr>
        <p:spPr>
          <a:xfrm>
            <a:off x="2849732" y="6394736"/>
            <a:ext cx="1686757" cy="369332"/>
          </a:xfrm>
          <a:prstGeom prst="rect">
            <a:avLst/>
          </a:prstGeom>
          <a:noFill/>
        </p:spPr>
        <p:txBody>
          <a:bodyPr wrap="square" rtlCol="0">
            <a:spAutoFit/>
          </a:bodyPr>
          <a:lstStyle/>
          <a:p>
            <a:r>
              <a:rPr lang="it-IT" dirty="0" err="1"/>
              <a:t>Afferraggio</a:t>
            </a:r>
            <a:endParaRPr lang="it-IT" dirty="0"/>
          </a:p>
        </p:txBody>
      </p:sp>
      <p:sp>
        <p:nvSpPr>
          <p:cNvPr id="26" name="CasellaDiTesto 25">
            <a:extLst>
              <a:ext uri="{FF2B5EF4-FFF2-40B4-BE49-F238E27FC236}">
                <a16:creationId xmlns:a16="http://schemas.microsoft.com/office/drawing/2014/main" id="{CA6CA4E6-56F4-44DA-B252-72838C7C049D}"/>
              </a:ext>
            </a:extLst>
          </p:cNvPr>
          <p:cNvSpPr txBox="1"/>
          <p:nvPr/>
        </p:nvSpPr>
        <p:spPr>
          <a:xfrm>
            <a:off x="7546020" y="124287"/>
            <a:ext cx="2707689" cy="369332"/>
          </a:xfrm>
          <a:prstGeom prst="rect">
            <a:avLst/>
          </a:prstGeom>
          <a:noFill/>
        </p:spPr>
        <p:txBody>
          <a:bodyPr wrap="square" rtlCol="0">
            <a:spAutoFit/>
          </a:bodyPr>
          <a:lstStyle/>
          <a:p>
            <a:r>
              <a:rPr lang="it-IT" dirty="0"/>
              <a:t>Ingresso/uscita</a:t>
            </a:r>
          </a:p>
        </p:txBody>
      </p:sp>
    </p:spTree>
    <p:extLst>
      <p:ext uri="{BB962C8B-B14F-4D97-AF65-F5344CB8AC3E}">
        <p14:creationId xmlns:p14="http://schemas.microsoft.com/office/powerpoint/2010/main" val="819568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1BE3FA7-0D70-4431-814F-D8C40576E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Immagine 6">
            <a:extLst>
              <a:ext uri="{FF2B5EF4-FFF2-40B4-BE49-F238E27FC236}">
                <a16:creationId xmlns:a16="http://schemas.microsoft.com/office/drawing/2014/main" id="{DD3B834F-B199-4FA3-83AE-46C82A0DA156}"/>
              </a:ext>
            </a:extLst>
          </p:cNvPr>
          <p:cNvPicPr>
            <a:picLocks noChangeAspect="1"/>
          </p:cNvPicPr>
          <p:nvPr/>
        </p:nvPicPr>
        <p:blipFill rotWithShape="1">
          <a:blip r:embed="rId2"/>
          <a:srcRect l="5129" r="15419" b="-2"/>
          <a:stretch/>
        </p:blipFill>
        <p:spPr>
          <a:xfrm>
            <a:off x="321731" y="557189"/>
            <a:ext cx="5668684" cy="5743618"/>
          </a:xfrm>
          <a:prstGeom prst="rect">
            <a:avLst/>
          </a:prstGeom>
        </p:spPr>
      </p:pic>
      <p:pic>
        <p:nvPicPr>
          <p:cNvPr id="5" name="Immagine 4">
            <a:extLst>
              <a:ext uri="{FF2B5EF4-FFF2-40B4-BE49-F238E27FC236}">
                <a16:creationId xmlns:a16="http://schemas.microsoft.com/office/drawing/2014/main" id="{E318D8E9-C0C5-4ABA-9E05-449C9FEE858C}"/>
              </a:ext>
            </a:extLst>
          </p:cNvPr>
          <p:cNvPicPr>
            <a:picLocks noChangeAspect="1"/>
          </p:cNvPicPr>
          <p:nvPr/>
        </p:nvPicPr>
        <p:blipFill rotWithShape="1">
          <a:blip r:embed="rId3"/>
          <a:srcRect l="6653" r="9612" b="1"/>
          <a:stretch/>
        </p:blipFill>
        <p:spPr>
          <a:xfrm>
            <a:off x="6195375" y="557189"/>
            <a:ext cx="5674893" cy="5743618"/>
          </a:xfrm>
          <a:prstGeom prst="rect">
            <a:avLst/>
          </a:prstGeom>
        </p:spPr>
      </p:pic>
    </p:spTree>
    <p:extLst>
      <p:ext uri="{BB962C8B-B14F-4D97-AF65-F5344CB8AC3E}">
        <p14:creationId xmlns:p14="http://schemas.microsoft.com/office/powerpoint/2010/main" val="2379291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A004E44-F57F-4770-AC3D-0F0A24F57E31}"/>
              </a:ext>
            </a:extLst>
          </p:cNvPr>
          <p:cNvSpPr>
            <a:spLocks noGrp="1"/>
          </p:cNvSpPr>
          <p:nvPr>
            <p:ph type="title"/>
          </p:nvPr>
        </p:nvSpPr>
        <p:spPr>
          <a:xfrm>
            <a:off x="466722" y="586855"/>
            <a:ext cx="3201366" cy="3387497"/>
          </a:xfrm>
        </p:spPr>
        <p:txBody>
          <a:bodyPr anchor="b">
            <a:normAutofit/>
          </a:bodyPr>
          <a:lstStyle/>
          <a:p>
            <a:pPr algn="r"/>
            <a:r>
              <a:rPr lang="it-IT" sz="4000">
                <a:solidFill>
                  <a:srgbClr val="FFFFFF"/>
                </a:solidFill>
              </a:rPr>
              <a:t>Caratteristiche Cella</a:t>
            </a:r>
          </a:p>
        </p:txBody>
      </p:sp>
      <p:sp>
        <p:nvSpPr>
          <p:cNvPr id="3" name="Segnaposto contenuto 2">
            <a:extLst>
              <a:ext uri="{FF2B5EF4-FFF2-40B4-BE49-F238E27FC236}">
                <a16:creationId xmlns:a16="http://schemas.microsoft.com/office/drawing/2014/main" id="{48C84CB1-1DB7-43F4-961D-866F832FFDAC}"/>
              </a:ext>
            </a:extLst>
          </p:cNvPr>
          <p:cNvSpPr>
            <a:spLocks noGrp="1"/>
          </p:cNvSpPr>
          <p:nvPr>
            <p:ph idx="1"/>
          </p:nvPr>
        </p:nvSpPr>
        <p:spPr>
          <a:xfrm>
            <a:off x="4810259" y="649480"/>
            <a:ext cx="6555347" cy="5546047"/>
          </a:xfrm>
        </p:spPr>
        <p:txBody>
          <a:bodyPr anchor="ctr">
            <a:normAutofit/>
          </a:bodyPr>
          <a:lstStyle/>
          <a:p>
            <a:pPr marL="0" indent="0">
              <a:buNone/>
            </a:pPr>
            <a:r>
              <a:rPr lang="it-IT" sz="2000"/>
              <a:t>I pezzi idonei vengono generati dal conveyor e trasportati fino alla posizione di presa, dove vengono afferrati dal robot e inseriti nel centro di lavoro sulla prima tavola. Dove una tavola rotante sposta il pezzo nella posizione di lavoro. Finita la lavorazione del pezzo quest’ultimo viene riposizionato sul pallet di ‘‘carico’’, successivamente in base all’esito della lavorazione vengono trasportati o sul pallet o sulla tavola di controllo in caso di anomalia. Sono state sviluppate 2 versioni della stazione: una in cui viene caricato un pezzo alla volta in macchina, mentre la seconda prevede il caricamento di 2 pezzi in macchina.</a:t>
            </a:r>
          </a:p>
          <a:p>
            <a:pPr marL="0" indent="0">
              <a:buNone/>
            </a:pPr>
            <a:r>
              <a:rPr lang="it-IT" sz="2000"/>
              <a:t>I pezzi a fine ciclo vengono eliminati per garantire il ciclo continuo della stazione.  </a:t>
            </a:r>
          </a:p>
          <a:p>
            <a:pPr marL="0" indent="0">
              <a:buNone/>
            </a:pPr>
            <a:r>
              <a:rPr lang="it-IT" sz="2000"/>
              <a:t>Concept cella a U.</a:t>
            </a:r>
          </a:p>
        </p:txBody>
      </p:sp>
    </p:spTree>
    <p:extLst>
      <p:ext uri="{BB962C8B-B14F-4D97-AF65-F5344CB8AC3E}">
        <p14:creationId xmlns:p14="http://schemas.microsoft.com/office/powerpoint/2010/main" val="3820399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0D933E1-DB9A-46FD-934D-60EA718943F1}"/>
              </a:ext>
            </a:extLst>
          </p:cNvPr>
          <p:cNvPicPr>
            <a:picLocks noChangeAspect="1"/>
          </p:cNvPicPr>
          <p:nvPr/>
        </p:nvPicPr>
        <p:blipFill rotWithShape="1">
          <a:blip r:embed="rId2">
            <a:duotone>
              <a:prstClr val="black"/>
              <a:prstClr val="white"/>
            </a:duotone>
            <a:alphaModFix amt="35000"/>
          </a:blip>
          <a:srcRect b="15730"/>
          <a:stretch/>
        </p:blipFill>
        <p:spPr>
          <a:xfrm>
            <a:off x="20" y="10"/>
            <a:ext cx="12191980" cy="6857990"/>
          </a:xfrm>
          <a:prstGeom prst="rect">
            <a:avLst/>
          </a:prstGeom>
        </p:spPr>
      </p:pic>
      <p:sp>
        <p:nvSpPr>
          <p:cNvPr id="44" name="Rectangle 43">
            <a:extLst>
              <a:ext uri="{FF2B5EF4-FFF2-40B4-BE49-F238E27FC236}">
                <a16:creationId xmlns:a16="http://schemas.microsoft.com/office/drawing/2014/main" id="{FCEC2294-5A7B-45E5-9251-C1AA89F4A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alpha val="6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AE2B3A05-2B88-4E99-B431-1D8EEAF38A21}"/>
              </a:ext>
            </a:extLst>
          </p:cNvPr>
          <p:cNvSpPr>
            <a:spLocks noGrp="1"/>
          </p:cNvSpPr>
          <p:nvPr>
            <p:ph type="title"/>
          </p:nvPr>
        </p:nvSpPr>
        <p:spPr>
          <a:xfrm>
            <a:off x="838201" y="1065862"/>
            <a:ext cx="3313164" cy="4726276"/>
          </a:xfrm>
        </p:spPr>
        <p:txBody>
          <a:bodyPr>
            <a:normAutofit/>
          </a:bodyPr>
          <a:lstStyle/>
          <a:p>
            <a:pPr algn="r"/>
            <a:r>
              <a:rPr lang="it-IT" sz="4000"/>
              <a:t>RAPID</a:t>
            </a:r>
          </a:p>
        </p:txBody>
      </p:sp>
      <p:cxnSp>
        <p:nvCxnSpPr>
          <p:cNvPr id="46" name="Straight Connector 45">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Segnaposto contenuto 2">
            <a:extLst>
              <a:ext uri="{FF2B5EF4-FFF2-40B4-BE49-F238E27FC236}">
                <a16:creationId xmlns:a16="http://schemas.microsoft.com/office/drawing/2014/main" id="{E198AD4A-A521-455E-B5CF-43BA1AB6BA4B}"/>
              </a:ext>
            </a:extLst>
          </p:cNvPr>
          <p:cNvGraphicFramePr>
            <a:graphicFrameLocks noGrp="1"/>
          </p:cNvGraphicFramePr>
          <p:nvPr>
            <p:ph idx="1"/>
            <p:extLst>
              <p:ext uri="{D42A27DB-BD31-4B8C-83A1-F6EECF244321}">
                <p14:modId xmlns:p14="http://schemas.microsoft.com/office/powerpoint/2010/main" val="2788246237"/>
              </p:ext>
            </p:extLst>
          </p:nvPr>
        </p:nvGraphicFramePr>
        <p:xfrm>
          <a:off x="5155379" y="1065862"/>
          <a:ext cx="6192319"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058961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600</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Arial</vt:lpstr>
      <vt:lpstr>Calibri</vt:lpstr>
      <vt:lpstr>Calibri Light</vt:lpstr>
      <vt:lpstr>Tema di Office</vt:lpstr>
      <vt:lpstr>Cella Robotizzata</vt:lpstr>
      <vt:lpstr>Fase di analisi: Scelta robot e gripper.</vt:lpstr>
      <vt:lpstr>Presentazione standard di PowerPoint</vt:lpstr>
      <vt:lpstr>Smart component</vt:lpstr>
      <vt:lpstr>Presentazione standard di PowerPoint</vt:lpstr>
      <vt:lpstr>Presentazione standard di PowerPoint</vt:lpstr>
      <vt:lpstr>Presentazione standard di PowerPoint</vt:lpstr>
      <vt:lpstr>Caratteristiche Cella</vt:lpstr>
      <vt:lpstr>RAPID</vt:lpstr>
      <vt:lpstr>Tempo Ciclo Singolo </vt:lpstr>
      <vt:lpstr>Tempo Ciclo Multiplo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Cella Robotizzata</dc:title>
  <dc:creator>Abdelghani Msaad</dc:creator>
  <cp:lastModifiedBy>Abdelghani Msaad</cp:lastModifiedBy>
  <cp:revision>20</cp:revision>
  <dcterms:created xsi:type="dcterms:W3CDTF">2021-05-22T13:49:26Z</dcterms:created>
  <dcterms:modified xsi:type="dcterms:W3CDTF">2021-05-24T09:13:08Z</dcterms:modified>
</cp:coreProperties>
</file>