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2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ED294-CFA1-4EAF-AA5B-AD5BDE397664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AA2ECE-B3C0-43BB-A6BE-6F9C7D2D2E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579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AA2ECE-B3C0-43BB-A6BE-6F9C7D2D2EA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970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B54D-0C80-4277-894B-F7DE1ADBD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78A53-D047-4648-9D8B-373E1F799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4491C-30AB-46CB-AC79-29166C0E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B7668-F38C-46D9-BA22-5AEA3044D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29F5A-553C-4AC4-818E-041D3F74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9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E6F55-56A7-46D5-B183-2C46ACC5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4BF02-7561-44A7-9A10-7F1DA6FE5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F2992-7B85-446F-BF29-1C138D29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E2DD1-6CE1-4376-9F0C-7599F783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B6E9-EF53-450B-836F-673A317B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1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08602F-CF6E-4ACC-B25F-B78170C9E8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154F2-7F73-4AE0-B887-80E1DE6D0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93F8A-1E68-4375-A951-26B57879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1E88-C69E-4FC1-AB23-FEEEA3BC8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8D2E5-9F5D-4B1D-BF7A-1A7DAAB8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93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680B-07AA-4BF7-8F69-15D3F0AB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5CFDF-62B9-49BF-B562-93CE173A6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77A33-ACA0-4220-85C2-E985F4E95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CDFA-E5F3-45D0-A983-3D260192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F693-556B-487C-9C24-1FD8F875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857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62E09-070D-4F9E-ACB4-FF4C8862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D8956C-D709-4983-A7F3-306CFD7D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3F93-5EC6-4C1E-BECC-BA45BA2B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15E4C-8954-4F23-ADD4-E345C61A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49FA7-D1C5-496E-9779-8483631E1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71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A67A-AE2C-4ED0-BB0D-35452D58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5696E-4E38-4817-8DC2-75667EF7B7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5C23D-6974-4EB9-BFD4-C724ECF19C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82D25-EAA4-498F-A6B3-19C196432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B8A0E3-1FFF-45D5-A413-3AD3C4FF7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607E3-8134-487F-A14B-5917A2CB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773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9978D-7700-4B55-868C-38C5BA5EF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ADC82-EA0E-4EAE-8F8A-A88BA476A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A14E78-F0CC-4B3E-9656-9A8433E1B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F74EE-DF6A-4A5D-9A77-A67E102E2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06D3D3-4368-4EC5-BB67-961D6AED2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D17045-2B43-4A8C-9BFE-2D3355D6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846664-D682-4CF0-B0BD-E33876FE0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B9BF59-81AD-4DC6-B722-B0F69353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782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2CCC8-8D80-4CC7-BDA8-53F4B8F2A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E05500-96F8-47E8-B5DD-6DCC5AFA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5CD83-DB5B-4B78-8044-CB30D0921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E71B9-5B6E-4314-B3A1-3D239C62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95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319701-34BA-43D7-BAA3-E638597C2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8BEEE-B751-4FA6-8245-2611753A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F7B81-3F3B-4D7F-878B-5F320BCB8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784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393A6-8C76-467F-BAEE-A6B6124D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BDDE-2D34-4FB3-813D-2CDA5E7BD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CECB9C-ACC3-4042-B964-D2CDFA376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75D32-9EB4-4431-ACC8-F2507DA9F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D4162-2D9A-4D38-A058-E9FB3979D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78F9-67B6-4ED7-B779-09CAE11D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1608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6E159-3F61-4D1A-ABDF-C6E782735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D5878-25C1-450B-9F81-3515370C3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49045-33CB-4AB8-ABF4-A88BFFC1D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B8BA3-CA42-462C-BD9D-273AA5A88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29D5-35E9-42EB-A3CB-A18F3538F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A5E4B3-AB13-403C-81E5-A6904454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39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60C5AF-5CDB-4FF3-A2B2-33C08889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4598-1CCE-4E7D-B2AB-586DDB643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ADFE5-9037-45FC-946F-B06F8A225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E7F50-097D-4E0A-B47F-3B13272C0461}" type="datetimeFigureOut">
              <a:rPr lang="en-IN" smtClean="0"/>
              <a:t>06-04-2022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590B-F71C-4EBF-A316-0F4F13410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0B304-6A70-4568-A898-ED49580BD4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5D15-3D6E-4B1B-BF6E-797A3729C6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1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9F353-7778-4033-81D7-7993A9A724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452" y="1390720"/>
            <a:ext cx="9144000" cy="2387600"/>
          </a:xfrm>
        </p:spPr>
        <p:txBody>
          <a:bodyPr/>
          <a:lstStyle/>
          <a:p>
            <a:r>
              <a:rPr lang="en-IN" b="1" dirty="0">
                <a:latin typeface="+mn-lt"/>
              </a:rPr>
              <a:t>Loan 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421555-2335-43AE-A2C8-E695D7163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71052" y="5907917"/>
            <a:ext cx="9144000" cy="1655762"/>
          </a:xfrm>
        </p:spPr>
        <p:txBody>
          <a:bodyPr/>
          <a:lstStyle/>
          <a:p>
            <a:r>
              <a:rPr lang="en-IN" dirty="0"/>
              <a:t>By - Chetan Mahajan</a:t>
            </a:r>
          </a:p>
        </p:txBody>
      </p:sp>
    </p:spTree>
    <p:extLst>
      <p:ext uri="{BB962C8B-B14F-4D97-AF65-F5344CB8AC3E}">
        <p14:creationId xmlns:p14="http://schemas.microsoft.com/office/powerpoint/2010/main" val="3029002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ACBB7-AFEC-406F-A9B1-916568292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411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+mn-lt"/>
              </a:rPr>
              <a:t>Based on Region rating</a:t>
            </a:r>
            <a:endParaRPr lang="en-IN" sz="23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91F748-76AB-410D-B92E-92F851FAEA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734" y="1253331"/>
            <a:ext cx="8930532" cy="4351338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18E33B-BA9A-4918-9987-BD403F688334}"/>
              </a:ext>
            </a:extLst>
          </p:cNvPr>
          <p:cNvSpPr txBox="1"/>
          <p:nvPr/>
        </p:nvSpPr>
        <p:spPr>
          <a:xfrm>
            <a:off x="3048786" y="569113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Preferred choice to approve loans – </a:t>
            </a:r>
            <a:r>
              <a:rPr lang="en-US" dirty="0"/>
              <a:t>Region rating 1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Preferred choice not to approve loans – </a:t>
            </a:r>
            <a:r>
              <a:rPr lang="en-US" dirty="0"/>
              <a:t>Region rating 3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25395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6B330-77EF-4516-B0FF-55962C06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918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latin typeface="+mn-lt"/>
              </a:rPr>
              <a:t>Problem Statement</a:t>
            </a:r>
            <a:endParaRPr lang="en-IN" sz="30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D587B-30A9-4BD0-B839-C557A3586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243" y="2082938"/>
            <a:ext cx="10515600" cy="4351338"/>
          </a:xfrm>
        </p:spPr>
        <p:txBody>
          <a:bodyPr/>
          <a:lstStyle/>
          <a:p>
            <a:r>
              <a:rPr lang="en-US" dirty="0">
                <a:effectLst/>
              </a:rPr>
              <a:t>To develop a basic understanding of risk analytics in banking and financial services and understand how data is used to minimize the risk of losing money while lending to customers. </a:t>
            </a:r>
          </a:p>
          <a:p>
            <a:r>
              <a:rPr lang="en-IN" i="0" dirty="0">
                <a:solidFill>
                  <a:srgbClr val="3A3A3A"/>
                </a:solidFill>
                <a:effectLst/>
              </a:rPr>
              <a:t>Identification of such applicants who are capable of replaying the loan.</a:t>
            </a:r>
          </a:p>
          <a:p>
            <a:r>
              <a:rPr lang="en-IN" dirty="0">
                <a:solidFill>
                  <a:srgbClr val="3A3A3A"/>
                </a:solidFill>
              </a:rPr>
              <a:t>Identification of applicants who can likely to be defaulters.</a:t>
            </a:r>
          </a:p>
        </p:txBody>
      </p:sp>
    </p:spTree>
    <p:extLst>
      <p:ext uri="{BB962C8B-B14F-4D97-AF65-F5344CB8AC3E}">
        <p14:creationId xmlns:p14="http://schemas.microsoft.com/office/powerpoint/2010/main" val="138703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EF61-88D4-460D-B8A0-832FEF9C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109"/>
            <a:ext cx="10515600" cy="37959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000" b="1" dirty="0">
                <a:latin typeface="+mn-lt"/>
              </a:rPr>
              <a:t> Likely Non-Defaulters vs Defaulters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F2ACC7-65C3-4A7E-81E7-725BC6332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77" y="864091"/>
            <a:ext cx="10515600" cy="5828940"/>
          </a:xfrm>
        </p:spPr>
        <p:txBody>
          <a:bodyPr>
            <a:normAutofit fontScale="92500" lnSpcReduction="20000"/>
          </a:bodyPr>
          <a:lstStyle/>
          <a:p>
            <a:r>
              <a:rPr lang="en-US" sz="2500" dirty="0"/>
              <a:t>Based on Relationship status</a:t>
            </a:r>
          </a:p>
          <a:p>
            <a:endParaRPr lang="en-US" sz="2500" dirty="0"/>
          </a:p>
          <a:p>
            <a:pPr marL="0" indent="0">
              <a:buNone/>
            </a:pPr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dirty="0"/>
              <a:t>Preferred choice to approve loans – Married applicants</a:t>
            </a:r>
          </a:p>
          <a:p>
            <a:pPr marL="0" indent="0" algn="ctr">
              <a:buNone/>
            </a:pPr>
            <a:r>
              <a:rPr lang="en-US" sz="2000" dirty="0"/>
              <a:t>Preferred choice not to approve loans – Single applicants</a:t>
            </a:r>
            <a:endParaRPr lang="en-IN" sz="20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74A4C1F-9836-4C75-A7EF-124136E55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641" y="1385740"/>
            <a:ext cx="9357172" cy="4498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595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6BE0-F6FC-466B-B352-88FA8D308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443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+mn-lt"/>
              </a:rPr>
              <a:t>Based on Applicants Education</a:t>
            </a:r>
            <a:endParaRPr lang="en-IN" sz="2300" dirty="0">
              <a:latin typeface="+mn-lt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9B434A-9C28-46AC-87A6-15B52CD0C6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5583" y="1071563"/>
            <a:ext cx="9255809" cy="4351337"/>
          </a:xfr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250DB5-A0F1-477C-8841-2244DF1F21B0}"/>
              </a:ext>
            </a:extLst>
          </p:cNvPr>
          <p:cNvSpPr txBox="1"/>
          <p:nvPr/>
        </p:nvSpPr>
        <p:spPr>
          <a:xfrm>
            <a:off x="3273458" y="5644429"/>
            <a:ext cx="639844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900" dirty="0"/>
              <a:t>Preferred choice to approve loans – Higher Education</a:t>
            </a:r>
          </a:p>
          <a:p>
            <a:pPr marL="0" indent="0" algn="ctr">
              <a:buNone/>
            </a:pPr>
            <a:r>
              <a:rPr lang="en-US" sz="1900" dirty="0"/>
              <a:t>Preferred choice not to approve loans – Secondary Education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20926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F3F8D-F3A8-4D70-81E7-B5AC72F22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973"/>
            <a:ext cx="10515600" cy="31003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+mn-lt"/>
              </a:rPr>
              <a:t>Based on Income of applicants</a:t>
            </a:r>
            <a:endParaRPr lang="en-IN" sz="23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A897DA-BE08-4344-8DC3-CEE7DBC977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005" y="909439"/>
            <a:ext cx="5502134" cy="5039121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05D792-794B-4787-8F1A-145DA00BA27F}"/>
              </a:ext>
            </a:extLst>
          </p:cNvPr>
          <p:cNvSpPr txBox="1"/>
          <p:nvPr/>
        </p:nvSpPr>
        <p:spPr>
          <a:xfrm>
            <a:off x="2593568" y="6030500"/>
            <a:ext cx="6367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Preferred choice to approve loans – High and Very High Income</a:t>
            </a:r>
          </a:p>
          <a:p>
            <a:pPr marL="0" indent="0" algn="ctr">
              <a:buNone/>
            </a:pPr>
            <a:r>
              <a:rPr lang="en-US" sz="1800" dirty="0"/>
              <a:t>Preferred choice not to approve loans – </a:t>
            </a:r>
            <a:r>
              <a:rPr lang="en-US" dirty="0"/>
              <a:t>Low and Very Low Income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20703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BD78-0222-45C5-B914-DE52E5DE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615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+mn-lt"/>
              </a:rPr>
              <a:t>Based on Age of applicants</a:t>
            </a:r>
            <a:endParaRPr lang="en-IN" sz="23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C7910B-A0BB-4D82-B807-225C96BAE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967" y="932692"/>
            <a:ext cx="5190493" cy="4992616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3601EB-3F3C-46F7-B84E-802A42F3CDED}"/>
              </a:ext>
            </a:extLst>
          </p:cNvPr>
          <p:cNvSpPr txBox="1"/>
          <p:nvPr/>
        </p:nvSpPr>
        <p:spPr>
          <a:xfrm>
            <a:off x="2638845" y="6043143"/>
            <a:ext cx="6360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Preferred choice to approve loans – </a:t>
            </a:r>
            <a:r>
              <a:rPr lang="en-US" dirty="0"/>
              <a:t>Middle Age and </a:t>
            </a:r>
            <a:r>
              <a:rPr lang="en-US" dirty="0" err="1"/>
              <a:t>Senior_citizen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Preferred choice not to approve loans – Young Adult and Adult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406980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971AF-1789-401D-95E3-46027DD45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25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+mn-lt"/>
              </a:rPr>
              <a:t>Based on Contract Status and Client Type  </a:t>
            </a:r>
            <a:endParaRPr lang="en-IN" sz="23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1DC7E9-D38B-43F1-B778-DE8B22DA5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558" y="1385740"/>
            <a:ext cx="11236246" cy="3216828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269579-3F4C-4CC4-9772-072170367C82}"/>
              </a:ext>
            </a:extLst>
          </p:cNvPr>
          <p:cNvSpPr txBox="1"/>
          <p:nvPr/>
        </p:nvSpPr>
        <p:spPr>
          <a:xfrm>
            <a:off x="2736131" y="5119002"/>
            <a:ext cx="67472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Preferred choice to approve loans – Approved </a:t>
            </a:r>
            <a:r>
              <a:rPr lang="en-US" dirty="0"/>
              <a:t>previous applications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Preferred choice not to approve loans – Refused previous applications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2027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E53A-A481-4FD6-B2F0-373D8EAA9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86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+mn-lt"/>
              </a:rPr>
              <a:t>Based on Contract Status and Contract Type</a:t>
            </a:r>
            <a:endParaRPr lang="en-IN" sz="23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19163-803D-4C0F-BB38-91F3290F61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5289" y="1272618"/>
            <a:ext cx="10995323" cy="3233393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9B445-76E7-4ADF-9B53-C84705B2F065}"/>
              </a:ext>
            </a:extLst>
          </p:cNvPr>
          <p:cNvSpPr txBox="1"/>
          <p:nvPr/>
        </p:nvSpPr>
        <p:spPr>
          <a:xfrm>
            <a:off x="2577104" y="5027637"/>
            <a:ext cx="7671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Preferred choice to approve loans – </a:t>
            </a:r>
            <a:r>
              <a:rPr lang="en-US" dirty="0"/>
              <a:t>Consumer loans</a:t>
            </a:r>
            <a:r>
              <a:rPr lang="en-US" sz="1800" dirty="0"/>
              <a:t> of </a:t>
            </a:r>
            <a:r>
              <a:rPr lang="en-US" dirty="0"/>
              <a:t>previous applications</a:t>
            </a: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Preferred choice not to approve loans – </a:t>
            </a:r>
            <a:r>
              <a:rPr lang="en-US" dirty="0"/>
              <a:t>Revolving loans of</a:t>
            </a:r>
            <a:r>
              <a:rPr lang="en-US" sz="1800" dirty="0"/>
              <a:t> previous applications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6577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88D15-4917-4DF7-8BD1-00E1D6D9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558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+mn-lt"/>
              </a:rPr>
              <a:t>Based on Employment time</a:t>
            </a:r>
            <a:endParaRPr lang="en-IN" sz="2300" dirty="0">
              <a:latin typeface="+mn-lt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5FAE7-FB94-4EAA-B17F-1ABEE0FB6B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6922" y="1080908"/>
            <a:ext cx="6598155" cy="4351338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71B8CD-0195-48EB-AA66-395C6269A74E}"/>
              </a:ext>
            </a:extLst>
          </p:cNvPr>
          <p:cNvSpPr txBox="1"/>
          <p:nvPr/>
        </p:nvSpPr>
        <p:spPr>
          <a:xfrm>
            <a:off x="2981228" y="5555538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Preferred choice to approve loans – 40+ years of experience</a:t>
            </a:r>
          </a:p>
          <a:p>
            <a:pPr marL="0" indent="0" algn="ctr">
              <a:buNone/>
            </a:pPr>
            <a:r>
              <a:rPr lang="en-US" sz="1800" dirty="0"/>
              <a:t>Preferred choice not to approve loans – 0-5 years of experience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16363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271</Words>
  <Application>Microsoft Office PowerPoint</Application>
  <PresentationFormat>Widescreen</PresentationFormat>
  <Paragraphs>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Loan Case Study</vt:lpstr>
      <vt:lpstr>Problem Statement</vt:lpstr>
      <vt:lpstr> Likely Non-Defaulters vs Defaulters</vt:lpstr>
      <vt:lpstr>Based on Applicants Education</vt:lpstr>
      <vt:lpstr>Based on Income of applicants</vt:lpstr>
      <vt:lpstr>Based on Age of applicants</vt:lpstr>
      <vt:lpstr>Based on Contract Status and Client Type  </vt:lpstr>
      <vt:lpstr>Based on Contract Status and Contract Type</vt:lpstr>
      <vt:lpstr>Based on Employment time</vt:lpstr>
      <vt:lpstr>Based on Region rating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Case Study</dc:title>
  <dc:creator>Chetan Mahajan</dc:creator>
  <cp:lastModifiedBy>Chetan Mahajan</cp:lastModifiedBy>
  <cp:revision>7</cp:revision>
  <dcterms:created xsi:type="dcterms:W3CDTF">2022-04-06T07:58:17Z</dcterms:created>
  <dcterms:modified xsi:type="dcterms:W3CDTF">2022-04-06T12:17:46Z</dcterms:modified>
</cp:coreProperties>
</file>