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5" r:id="rId13"/>
    <p:sldId id="28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1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9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8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2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7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DBB0-05B1-4538-862D-5613E1058F38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EDE1-20A0-46FE-9A07-601931DB6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6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 Paradigm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김 경 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62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81000"/>
            <a:ext cx="80962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4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81000"/>
            <a:ext cx="80962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81000"/>
            <a:ext cx="80962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7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40957"/>
            <a:ext cx="11350943" cy="681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2439"/>
          <a:stretch/>
        </p:blipFill>
        <p:spPr>
          <a:xfrm>
            <a:off x="942975" y="1193084"/>
            <a:ext cx="10306050" cy="568800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026456" y="2155898"/>
            <a:ext cx="821980" cy="3535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https://www.visual-paradigm.com/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9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899"/>
          <a:stretch/>
        </p:blipFill>
        <p:spPr>
          <a:xfrm>
            <a:off x="998393" y="1"/>
            <a:ext cx="10306050" cy="685338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40055" y="5601062"/>
            <a:ext cx="2419871" cy="7535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1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19062"/>
            <a:ext cx="10306050" cy="66198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590527" y="3401290"/>
            <a:ext cx="3038709" cy="8197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2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19062"/>
            <a:ext cx="10306050" cy="66198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63472" y="6038273"/>
            <a:ext cx="3038709" cy="8197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1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3" y="150812"/>
            <a:ext cx="3352800" cy="1476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5" y="1755341"/>
            <a:ext cx="5581650" cy="469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75" y="1755341"/>
            <a:ext cx="5581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8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4" y="277088"/>
            <a:ext cx="5581650" cy="4695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099" y="1053375"/>
            <a:ext cx="5581650" cy="469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374" y="1829662"/>
            <a:ext cx="5581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970250"/>
            <a:ext cx="5581650" cy="469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65" y="970250"/>
            <a:ext cx="5581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2" y="374074"/>
            <a:ext cx="80962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2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10</Words>
  <Application>Microsoft Office PowerPoint</Application>
  <PresentationFormat>와이드스크린</PresentationFormat>
  <Paragraphs>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Visual Paradigm 설치</vt:lpstr>
      <vt:lpstr>https://www.visual-paradigm.com/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pebble</dc:creator>
  <cp:lastModifiedBy>DIT</cp:lastModifiedBy>
  <cp:revision>30</cp:revision>
  <dcterms:created xsi:type="dcterms:W3CDTF">2020-09-02T12:15:03Z</dcterms:created>
  <dcterms:modified xsi:type="dcterms:W3CDTF">2021-03-12T02:16:55Z</dcterms:modified>
</cp:coreProperties>
</file>