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2B46-ED7A-4A63-A880-227889412B4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26BC2-3A5E-41D2-812B-C8BAFBFC9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9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49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4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9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1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8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4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3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6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2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01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4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8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F2C-5BE4-4A02-EE82-5DE96A69A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소플의</a:t>
            </a:r>
            <a:r>
              <a:rPr lang="ko-KR" altLang="en-US" dirty="0"/>
              <a:t> 처음 만난 </a:t>
            </a:r>
            <a:r>
              <a:rPr lang="ko-KR" altLang="en-US" dirty="0" err="1"/>
              <a:t>리액트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FA9B2-251D-830E-5283-181B2218F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135883"/>
            <a:ext cx="10572000" cy="102851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한빛미디어</a:t>
            </a:r>
            <a:endParaRPr lang="en-US" altLang="ko-KR" sz="2000" dirty="0"/>
          </a:p>
          <a:p>
            <a:r>
              <a:rPr lang="ko-KR" altLang="en-US" sz="2000" dirty="0"/>
              <a:t>김 경 민</a:t>
            </a:r>
          </a:p>
        </p:txBody>
      </p:sp>
    </p:spTree>
    <p:extLst>
      <p:ext uri="{BB962C8B-B14F-4D97-AF65-F5344CB8AC3E}">
        <p14:creationId xmlns:p14="http://schemas.microsoft.com/office/powerpoint/2010/main" val="37385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4EAE-B592-FED6-E1FA-2A84469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7CABC-A6EE-348F-70CD-5D287F6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5" y="1600201"/>
            <a:ext cx="484632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연산자 </a:t>
            </a:r>
            <a:r>
              <a:rPr lang="en-US" altLang="ko-KR" sz="2800" dirty="0"/>
              <a:t>– </a:t>
            </a:r>
            <a:r>
              <a:rPr lang="ko-KR" altLang="en-US" sz="2800" dirty="0"/>
              <a:t>산술 연산자</a:t>
            </a:r>
            <a:endParaRPr lang="en-US" altLang="ko-KR" sz="2800" dirty="0"/>
          </a:p>
          <a:p>
            <a:pPr lvl="1"/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AFB53-B1C8-FB10-540F-69309BAD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0" y="392872"/>
            <a:ext cx="7047420" cy="2057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6D029B-564E-1DD3-2CC1-CD197BFD3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236" y="2428672"/>
            <a:ext cx="7054736" cy="37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6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4EAE-B592-FED6-E1FA-2A84469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7CABC-A6EE-348F-70CD-5D287F6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5" y="1600201"/>
            <a:ext cx="484632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연산자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복합대입</a:t>
            </a:r>
            <a:r>
              <a:rPr lang="ko-KR" altLang="en-US" sz="2800" dirty="0"/>
              <a:t> 연산자</a:t>
            </a:r>
            <a:endParaRPr lang="en-US" altLang="ko-KR" sz="2800" dirty="0"/>
          </a:p>
          <a:p>
            <a:pPr lvl="1"/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DA262B-19BA-17D7-77D9-D08B594C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77" y="539496"/>
            <a:ext cx="7353123" cy="54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8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4EAE-B592-FED6-E1FA-2A84469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7CABC-A6EE-348F-70CD-5D287F6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5" y="1600201"/>
            <a:ext cx="484632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연산자 </a:t>
            </a:r>
            <a:r>
              <a:rPr lang="en-US" altLang="ko-KR" sz="2800" dirty="0"/>
              <a:t>– </a:t>
            </a:r>
            <a:r>
              <a:rPr lang="ko-KR" altLang="en-US" sz="2800" dirty="0"/>
              <a:t>증가</a:t>
            </a:r>
            <a:r>
              <a:rPr lang="en-US" altLang="ko-KR" sz="2800" dirty="0"/>
              <a:t>/</a:t>
            </a:r>
            <a:r>
              <a:rPr lang="ko-KR" altLang="en-US" sz="2800" dirty="0"/>
              <a:t>감소 연산자</a:t>
            </a:r>
            <a:endParaRPr lang="en-US" altLang="ko-KR" sz="2800" dirty="0"/>
          </a:p>
          <a:p>
            <a:pPr lvl="1"/>
            <a:r>
              <a:rPr lang="en-US" altLang="ko-KR" sz="2400" dirty="0"/>
              <a:t>postfix </a:t>
            </a:r>
            <a:r>
              <a:rPr lang="ko-KR" altLang="en-US" sz="2400" dirty="0"/>
              <a:t>방식</a:t>
            </a:r>
            <a:r>
              <a:rPr lang="en-US" altLang="ko-KR" sz="2400" dirty="0"/>
              <a:t>(</a:t>
            </a:r>
            <a:r>
              <a:rPr lang="ko-KR" altLang="en-US" sz="2400" dirty="0"/>
              <a:t>변수의 뒤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prefix </a:t>
            </a:r>
            <a:r>
              <a:rPr lang="ko-KR" altLang="en-US" sz="2400" dirty="0"/>
              <a:t>방식</a:t>
            </a:r>
            <a:r>
              <a:rPr lang="en-US" altLang="ko-KR" sz="2400" dirty="0"/>
              <a:t>(</a:t>
            </a:r>
            <a:r>
              <a:rPr lang="ko-KR" altLang="en-US" sz="2400" dirty="0"/>
              <a:t>변수의 앞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BDBDB0-25F2-D32F-389A-01549947A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905" y="1536192"/>
            <a:ext cx="722494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1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4EAE-B592-FED6-E1FA-2A84469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7CABC-A6EE-348F-70CD-5D287F6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5" y="1600201"/>
            <a:ext cx="484632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연산자 </a:t>
            </a:r>
            <a:r>
              <a:rPr lang="en-US" altLang="ko-KR" sz="2800" dirty="0"/>
              <a:t>– </a:t>
            </a:r>
            <a:r>
              <a:rPr lang="ko-KR" altLang="en-US" sz="2800" dirty="0"/>
              <a:t>관계 연산자</a:t>
            </a:r>
            <a:endParaRPr lang="en-US" altLang="ko-KR" sz="2800" dirty="0"/>
          </a:p>
          <a:p>
            <a:pPr lvl="1"/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3DA197-C258-1BBB-BB9F-DE551F66B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36" y="1536193"/>
            <a:ext cx="7036779" cy="409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6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4EAE-B592-FED6-E1FA-2A84469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7CABC-A6EE-348F-70CD-5D287F6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5" y="1600201"/>
            <a:ext cx="484632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연산자 </a:t>
            </a:r>
            <a:r>
              <a:rPr lang="en-US" altLang="ko-KR" sz="2800" dirty="0"/>
              <a:t>– </a:t>
            </a:r>
            <a:r>
              <a:rPr lang="ko-KR" altLang="en-US" sz="2800" dirty="0"/>
              <a:t>동등 연산자</a:t>
            </a:r>
            <a:r>
              <a:rPr lang="en-US" altLang="ko-KR" sz="2800" dirty="0"/>
              <a:t>,</a:t>
            </a:r>
          </a:p>
          <a:p>
            <a:pPr marL="0" indent="0">
              <a:buNone/>
            </a:pPr>
            <a:r>
              <a:rPr lang="en-US" altLang="ko-KR" sz="2800" dirty="0"/>
              <a:t>	       </a:t>
            </a:r>
            <a:r>
              <a:rPr lang="ko-KR" altLang="en-US" sz="2800" dirty="0"/>
              <a:t>일치 연산자</a:t>
            </a:r>
            <a:r>
              <a:rPr lang="en-US" altLang="ko-KR" sz="2800"/>
              <a:t>(</a:t>
            </a:r>
            <a:r>
              <a:rPr lang="ko-KR" altLang="en-US" sz="2800"/>
              <a:t>자료형</a:t>
            </a:r>
            <a:r>
              <a:rPr lang="en-US" altLang="ko-KR" sz="2800" dirty="0"/>
              <a:t>)</a:t>
            </a:r>
          </a:p>
          <a:p>
            <a:pPr lvl="1"/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407F96-70CC-E4CF-2F8F-8D17A6BC4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904" y="1545336"/>
            <a:ext cx="7121561" cy="29260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2BC101-5494-A4F4-7C43-8FB24EDCB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048" y="4425696"/>
            <a:ext cx="711080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4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4EAE-B592-FED6-E1FA-2A84469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7CABC-A6EE-348F-70CD-5D287F6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5" y="1600201"/>
            <a:ext cx="5047487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연산자 </a:t>
            </a:r>
            <a:r>
              <a:rPr lang="en-US" altLang="ko-KR" sz="2800" dirty="0"/>
              <a:t>– </a:t>
            </a:r>
            <a:r>
              <a:rPr lang="ko-KR" altLang="en-US" sz="2800" dirty="0"/>
              <a:t>이진 논리 연산자</a:t>
            </a:r>
            <a:endParaRPr lang="en-US" altLang="ko-KR" sz="2800" dirty="0"/>
          </a:p>
          <a:p>
            <a:r>
              <a:rPr lang="ko-KR" altLang="en-US" sz="2800" dirty="0"/>
              <a:t>연산자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삼항</a:t>
            </a:r>
            <a:r>
              <a:rPr lang="ko-KR" altLang="en-US" sz="2800" dirty="0"/>
              <a:t> 연산자</a:t>
            </a: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400" dirty="0"/>
              <a:t>조건식 </a:t>
            </a:r>
            <a:r>
              <a:rPr lang="en-US" altLang="ko-KR" sz="2400" b="1" dirty="0"/>
              <a:t>?</a:t>
            </a:r>
            <a:r>
              <a:rPr lang="en-US" altLang="ko-KR" sz="2400" dirty="0"/>
              <a:t> </a:t>
            </a:r>
            <a:r>
              <a:rPr lang="ko-KR" altLang="en-US" sz="2400" dirty="0"/>
              <a:t>참일 경우 </a:t>
            </a:r>
            <a:r>
              <a:rPr lang="en-US" altLang="ko-KR" sz="2400" b="1" dirty="0"/>
              <a:t>:</a:t>
            </a:r>
            <a:r>
              <a:rPr lang="en-US" altLang="ko-KR" sz="2400" dirty="0"/>
              <a:t> </a:t>
            </a:r>
            <a:r>
              <a:rPr lang="ko-KR" altLang="en-US" sz="2400" dirty="0"/>
              <a:t>거짓일 경우</a:t>
            </a:r>
            <a:endParaRPr lang="en-US" altLang="ko-KR" sz="2400" dirty="0"/>
          </a:p>
          <a:p>
            <a:endParaRPr lang="en-US" altLang="ko-KR" sz="2800" dirty="0"/>
          </a:p>
          <a:p>
            <a:pPr lvl="1"/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DCAD17-0C3C-13E9-15A7-DBA351A6B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250" y="352045"/>
            <a:ext cx="7032165" cy="24963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07D6EC-0592-FBDD-C69B-125B7D53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394" y="2948942"/>
            <a:ext cx="7032164" cy="24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2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4EAE-B592-FED6-E1FA-2A84469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7CABC-A6EE-348F-70CD-5D287F6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5" y="1600201"/>
            <a:ext cx="484632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함수</a:t>
            </a:r>
            <a:endParaRPr lang="en-US" altLang="ko-KR" sz="2800" dirty="0"/>
          </a:p>
          <a:p>
            <a:pPr lvl="1"/>
            <a:r>
              <a:rPr lang="ko-KR" altLang="en-US" sz="2400" dirty="0"/>
              <a:t>입력을 받아서 정해진 출력을 하는 것</a:t>
            </a:r>
            <a:endParaRPr lang="en-US" altLang="ko-KR" sz="2400" dirty="0"/>
          </a:p>
          <a:p>
            <a:pPr lvl="1"/>
            <a:r>
              <a:rPr lang="ko-KR" altLang="en-US" sz="2400" b="1" dirty="0"/>
              <a:t>함수 선언식 </a:t>
            </a:r>
            <a:r>
              <a:rPr lang="en-US" altLang="ko-KR" sz="2400" b="1" dirty="0"/>
              <a:t>- </a:t>
            </a:r>
            <a:r>
              <a:rPr lang="ko-KR" altLang="en-US" sz="2000" dirty="0"/>
              <a:t>함수 선언문이 모두 처리된 이후에 </a:t>
            </a:r>
            <a:r>
              <a:rPr lang="en-US" altLang="ko-KR" sz="2000" dirty="0"/>
              <a:t>script</a:t>
            </a:r>
            <a:r>
              <a:rPr lang="ko-KR" altLang="en-US" sz="2000" dirty="0"/>
              <a:t>가 실행</a:t>
            </a:r>
            <a:endParaRPr lang="en-US" altLang="ko-KR" sz="2000" dirty="0"/>
          </a:p>
          <a:p>
            <a:pPr lvl="1"/>
            <a:r>
              <a:rPr lang="ko-KR" altLang="en-US" sz="2400" b="1" dirty="0"/>
              <a:t>함수 표현식 </a:t>
            </a:r>
            <a:r>
              <a:rPr lang="en-US" altLang="ko-KR" sz="2400" b="1" dirty="0"/>
              <a:t>- </a:t>
            </a:r>
            <a:r>
              <a:rPr lang="ko-KR" altLang="en-US" sz="2000" dirty="0"/>
              <a:t>함수를 선언하고 함수를 대입하는 방식</a:t>
            </a:r>
            <a:r>
              <a:rPr lang="en-US" altLang="ko-KR" sz="2000" dirty="0"/>
              <a:t>,</a:t>
            </a:r>
            <a:r>
              <a:rPr lang="ko-KR" altLang="en-US" sz="2000" dirty="0"/>
              <a:t> 실제 실행흐름에 도달했을 때 함수를 생성</a:t>
            </a:r>
            <a:endParaRPr lang="en-US" altLang="ko-KR" sz="2000" dirty="0"/>
          </a:p>
          <a:p>
            <a:pPr lvl="1"/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52F330-445B-01C4-9970-C53565499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051" y="1527048"/>
            <a:ext cx="7157949" cy="44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1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BEBC-B662-60CC-A949-FDBF3BF2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2F93A-22C4-381E-823E-E6843218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와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lvl="1"/>
            <a:r>
              <a:rPr lang="en-US" altLang="ko-KR" dirty="0"/>
              <a:t>Node.js </a:t>
            </a:r>
          </a:p>
          <a:p>
            <a:pPr lvl="2"/>
            <a:r>
              <a:rPr lang="ko-KR" altLang="en-US" dirty="0"/>
              <a:t>자바스크립트로 네트워크 애플리케이션을 개발할 수 있게 해 주는 환경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endParaRPr lang="en-US" altLang="ko-KR" dirty="0"/>
          </a:p>
          <a:p>
            <a:pPr lvl="2"/>
            <a:r>
              <a:rPr lang="en-US" altLang="ko-KR" dirty="0"/>
              <a:t>node package manager</a:t>
            </a:r>
            <a:r>
              <a:rPr lang="ko-KR" altLang="en-US" dirty="0"/>
              <a:t>의 약자로 </a:t>
            </a:r>
            <a:r>
              <a:rPr lang="en-US" altLang="ko-KR" dirty="0"/>
              <a:t>Node.js</a:t>
            </a:r>
            <a:r>
              <a:rPr lang="ko-KR" altLang="en-US" dirty="0"/>
              <a:t>를 위한 패키지 매니저</a:t>
            </a:r>
            <a:endParaRPr lang="en-US" altLang="ko-KR" dirty="0"/>
          </a:p>
          <a:p>
            <a:pPr lvl="2"/>
            <a:r>
              <a:rPr lang="ko-KR" altLang="en-US" dirty="0"/>
              <a:t>프로젝트에서 필요로 하는 다양한 외부 패키지들의 버전과 의존성을 관리하고 편하게 설치 및 삭제를 할 수 있게 되어주는 역할</a:t>
            </a:r>
            <a:endParaRPr lang="en-US" altLang="ko-KR" dirty="0"/>
          </a:p>
          <a:p>
            <a:pPr lvl="2"/>
            <a:r>
              <a:rPr lang="en-US" altLang="ko-KR" dirty="0" err="1"/>
              <a:t>npm</a:t>
            </a:r>
            <a:r>
              <a:rPr lang="ko-KR" altLang="en-US" dirty="0"/>
              <a:t>은 </a:t>
            </a:r>
            <a:r>
              <a:rPr lang="en-US" altLang="ko-KR" dirty="0"/>
              <a:t>Node.js</a:t>
            </a:r>
            <a:r>
              <a:rPr lang="ko-KR" altLang="en-US" dirty="0"/>
              <a:t>를 설치하면 자동으로 함께 설치</a:t>
            </a:r>
          </a:p>
        </p:txBody>
      </p:sp>
    </p:spTree>
    <p:extLst>
      <p:ext uri="{BB962C8B-B14F-4D97-AF65-F5344CB8AC3E}">
        <p14:creationId xmlns:p14="http://schemas.microsoft.com/office/powerpoint/2010/main" val="219164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BEBC-B662-60CC-A949-FDBF3BF2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2F93A-22C4-381E-823E-E6843218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" y="1600201"/>
            <a:ext cx="5357182" cy="4525963"/>
          </a:xfrm>
        </p:spPr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와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lvl="1"/>
            <a:r>
              <a:rPr lang="en-US" altLang="ko-KR" dirty="0"/>
              <a:t>https://nodejs.org/en/</a:t>
            </a:r>
          </a:p>
          <a:p>
            <a:pPr lvl="1"/>
            <a:r>
              <a:rPr lang="ko-KR" altLang="en-US" dirty="0"/>
              <a:t>설치 확인 </a:t>
            </a:r>
            <a:endParaRPr lang="en-US" altLang="ko-KR" dirty="0"/>
          </a:p>
          <a:p>
            <a:pPr lvl="2"/>
            <a:r>
              <a:rPr lang="en-US" altLang="ko-KR" dirty="0"/>
              <a:t>macOS</a:t>
            </a:r>
            <a:r>
              <a:rPr lang="ko-KR" altLang="en-US" dirty="0"/>
              <a:t>의 터미널 </a:t>
            </a:r>
            <a:r>
              <a:rPr lang="en-US" altLang="ko-KR" dirty="0"/>
              <a:t>or</a:t>
            </a:r>
          </a:p>
          <a:p>
            <a:pPr lvl="2"/>
            <a:r>
              <a:rPr lang="en-US" altLang="ko-KR" dirty="0"/>
              <a:t>Windows</a:t>
            </a:r>
            <a:r>
              <a:rPr lang="ko-KR" altLang="en-US" dirty="0"/>
              <a:t>의 </a:t>
            </a:r>
            <a:r>
              <a:rPr lang="en-US" altLang="ko-KR" dirty="0"/>
              <a:t>PowerShell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E0FE0D-7F47-E1A0-2E8B-2EF1DE50E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750" y="1600201"/>
            <a:ext cx="6624331" cy="40690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F46A36-648B-1764-A278-9D0630656E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29"/>
          <a:stretch/>
        </p:blipFill>
        <p:spPr>
          <a:xfrm>
            <a:off x="1411644" y="4114178"/>
            <a:ext cx="2209382" cy="876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12EEF5-8171-B6E3-3E60-7F24DF5A6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788" y="5036229"/>
            <a:ext cx="2209382" cy="8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32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BEBC-B662-60CC-A949-FDBF3BF2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2F93A-22C4-381E-823E-E6843218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" y="1600201"/>
            <a:ext cx="6044184" cy="4525963"/>
          </a:xfrm>
        </p:spPr>
        <p:txBody>
          <a:bodyPr/>
          <a:lstStyle/>
          <a:p>
            <a:r>
              <a:rPr lang="en-US" altLang="ko-KR" dirty="0"/>
              <a:t>VS Code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lvl="1"/>
            <a:r>
              <a:rPr lang="en-US" altLang="ko-KR" dirty="0"/>
              <a:t>https://code.visualstudio.com/</a:t>
            </a:r>
          </a:p>
          <a:p>
            <a:pPr lvl="1"/>
            <a:r>
              <a:rPr lang="ko-KR" altLang="en-US" dirty="0"/>
              <a:t>상단 메뉴에서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Terminal &gt; New Terminal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86EAD0-C7DA-84E4-7D7C-E535E925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349" y="1499616"/>
            <a:ext cx="6203036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8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6E483-88F2-1E3C-A900-7D71AFB4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masis MT Pro Black" panose="02040A04050005020304" pitchFamily="18" charset="0"/>
              </a:rPr>
              <a:t>0</a:t>
            </a:r>
            <a:r>
              <a:rPr lang="ko-KR" altLang="en-US" b="1" dirty="0"/>
              <a:t>장 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CCDC7-6F2C-2EE4-5F0C-7E47E16D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8EEE20-31CA-F85F-D9B9-72E61966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5" y="1600201"/>
            <a:ext cx="6116163" cy="52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83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BEBC-B662-60CC-A949-FDBF3BF2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 </a:t>
            </a:r>
            <a:r>
              <a:rPr lang="en-US" altLang="ko-KR" dirty="0"/>
              <a:t>- </a:t>
            </a:r>
            <a:r>
              <a:rPr lang="ko-KR" altLang="en-US" dirty="0"/>
              <a:t>요약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FC795B-0518-CE7F-0CD9-4D0ED28C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716" y="1504681"/>
            <a:ext cx="7800236" cy="51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1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HTML</a:t>
            </a:r>
            <a:r>
              <a:rPr lang="en-US" altLang="ko-KR" dirty="0"/>
              <a:t> </a:t>
            </a:r>
            <a:r>
              <a:rPr lang="ko-KR" altLang="en-US" dirty="0"/>
              <a:t>살펴보기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Hyper Text Markup Language</a:t>
            </a:r>
          </a:p>
          <a:p>
            <a:r>
              <a:rPr lang="ko-KR" altLang="en-US" sz="2800" dirty="0"/>
              <a:t>웹사이트의 뼈대를 구성하는 태그들</a:t>
            </a:r>
            <a:endParaRPr lang="en-US" altLang="ko-KR" sz="2800" dirty="0"/>
          </a:p>
          <a:p>
            <a:r>
              <a:rPr lang="en-US" altLang="ko-KR" sz="2800" dirty="0"/>
              <a:t>SPA(Single Page Application)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114C1-3943-E4C4-A0A8-B1126D86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778" y="1499616"/>
            <a:ext cx="2050622" cy="21579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13F5E0-848F-D79E-EB89-2D8E980B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654" y="3189045"/>
            <a:ext cx="6398178" cy="36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BE897-CD06-9A93-FAEC-2F82FAB5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68C9-F2F0-A243-342E-C45D1F2CF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314176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Cascading Style Sheets</a:t>
            </a:r>
          </a:p>
          <a:p>
            <a:r>
              <a:rPr lang="ko-KR" altLang="en-US" sz="2800" dirty="0"/>
              <a:t>웹사이트의 레이아웃과 글꼴</a:t>
            </a:r>
            <a:r>
              <a:rPr lang="en-US" altLang="ko-KR" sz="2800" dirty="0"/>
              <a:t>, </a:t>
            </a:r>
            <a:r>
              <a:rPr lang="ko-KR" altLang="en-US" sz="2800" dirty="0"/>
              <a:t>색상 등의 디자인을 입히는 역할을 하는 언어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65D36F-0897-E822-4705-16844ED3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01" y="3137157"/>
            <a:ext cx="9768853" cy="32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2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4EAE-B592-FED6-E1FA-2A84469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7CABC-A6EE-348F-70CD-5D287F66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정식명칭 </a:t>
            </a:r>
            <a:r>
              <a:rPr lang="en-US" altLang="ko-KR" sz="2800" dirty="0"/>
              <a:t>– </a:t>
            </a:r>
            <a:r>
              <a:rPr lang="en-US" altLang="ko-KR" sz="2800" dirty="0">
                <a:latin typeface="Book Antiqua" panose="02040602050305030304" pitchFamily="18" charset="0"/>
              </a:rPr>
              <a:t>ECMAScript</a:t>
            </a:r>
          </a:p>
          <a:p>
            <a:r>
              <a:rPr lang="ko-KR" altLang="en-US" sz="2800" dirty="0">
                <a:latin typeface="Book Antiqua" panose="02040602050305030304" pitchFamily="18" charset="0"/>
              </a:rPr>
              <a:t>자바스크립트 표준화의 발판 </a:t>
            </a:r>
            <a:r>
              <a:rPr lang="en-US" altLang="ko-KR" sz="2800" dirty="0">
                <a:latin typeface="Book Antiqua" panose="02040602050305030304" pitchFamily="18" charset="0"/>
              </a:rPr>
              <a:t>- </a:t>
            </a:r>
            <a:r>
              <a:rPr lang="ko-KR" altLang="en-US" sz="2800" dirty="0">
                <a:latin typeface="Book Antiqua" panose="02040602050305030304" pitchFamily="18" charset="0"/>
              </a:rPr>
              <a:t> </a:t>
            </a:r>
            <a:r>
              <a:rPr lang="en-US" altLang="ko-KR" sz="2800" dirty="0">
                <a:latin typeface="Book Antiqua" panose="02040602050305030304" pitchFamily="18" charset="0"/>
              </a:rPr>
              <a:t>ES6(2015)</a:t>
            </a:r>
          </a:p>
          <a:p>
            <a:r>
              <a:rPr lang="ko-KR" altLang="en-US" sz="2800" dirty="0">
                <a:latin typeface="Book Antiqua" panose="02040602050305030304" pitchFamily="18" charset="0"/>
              </a:rPr>
              <a:t>웹페이지에서 동적인 부분을 구현하기 위한 스크립트 언어</a:t>
            </a:r>
          </a:p>
        </p:txBody>
      </p:sp>
    </p:spTree>
    <p:extLst>
      <p:ext uri="{BB962C8B-B14F-4D97-AF65-F5344CB8AC3E}">
        <p14:creationId xmlns:p14="http://schemas.microsoft.com/office/powerpoint/2010/main" val="176743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4EAE-B592-FED6-E1FA-2A84469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7CABC-A6EE-348F-70CD-5D287F6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" y="1600201"/>
            <a:ext cx="4855464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자료형</a:t>
            </a:r>
            <a:endParaRPr lang="en-US" altLang="ko-KR" sz="2800" dirty="0"/>
          </a:p>
          <a:p>
            <a:pPr lvl="1"/>
            <a:r>
              <a:rPr lang="ko-KR" altLang="en-US" sz="2400" dirty="0"/>
              <a:t>데이터를 다루기 위해 미리 정의해 놓은 데이터의 유형</a:t>
            </a:r>
            <a:endParaRPr lang="en-US" altLang="ko-KR" sz="2400" dirty="0"/>
          </a:p>
          <a:p>
            <a:pPr lvl="1"/>
            <a:r>
              <a:rPr lang="ko-KR" altLang="en-US" sz="2400" dirty="0">
                <a:latin typeface="Book Antiqua" panose="02040602050305030304" pitchFamily="18" charset="0"/>
              </a:rPr>
              <a:t>변수를 선언할 때가 아닌</a:t>
            </a:r>
            <a:r>
              <a:rPr lang="en-US" altLang="ko-KR" sz="2400" dirty="0">
                <a:latin typeface="Book Antiqua" panose="02040602050305030304" pitchFamily="18" charset="0"/>
              </a:rPr>
              <a:t>, 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Book Antiqua" panose="02040602050305030304" pitchFamily="18" charset="0"/>
              </a:rPr>
              <a:t>   </a:t>
            </a:r>
            <a:r>
              <a:rPr lang="ko-KR" altLang="en-US" sz="2400" dirty="0">
                <a:latin typeface="Book Antiqua" panose="02040602050305030304" pitchFamily="18" charset="0"/>
              </a:rPr>
              <a:t>변수에 데이터가 대입되는 </a:t>
            </a:r>
            <a:endParaRPr lang="en-US" altLang="ko-KR" sz="2400" dirty="0">
              <a:latin typeface="Book Antiqua" panose="02040602050305030304" pitchFamily="18" charset="0"/>
            </a:endParaRPr>
          </a:p>
          <a:p>
            <a:pPr marL="457200" lvl="1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>
                <a:latin typeface="Book Antiqua" panose="02040602050305030304" pitchFamily="18" charset="0"/>
              </a:rPr>
              <a:t>시점에 해당 변수의 자료형이 </a:t>
            </a:r>
            <a:endParaRPr lang="en-US" altLang="ko-KR" sz="2400" dirty="0">
              <a:latin typeface="Book Antiqua" panose="02040602050305030304" pitchFamily="18" charset="0"/>
            </a:endParaRPr>
          </a:p>
          <a:p>
            <a:pPr marL="457200" lvl="1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>
                <a:latin typeface="Book Antiqua" panose="02040602050305030304" pitchFamily="18" charset="0"/>
              </a:rPr>
              <a:t>결정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3CC512-96D7-9050-55EB-F8119D96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756" y="733"/>
            <a:ext cx="7103327" cy="68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6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4EAE-B592-FED6-E1FA-2A84469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7CABC-A6EE-348F-70CD-5D287F6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5" y="1600201"/>
            <a:ext cx="484632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자료형 </a:t>
            </a:r>
            <a:r>
              <a:rPr lang="en-US" altLang="ko-KR" sz="2800" dirty="0"/>
              <a:t>– Array </a:t>
            </a:r>
            <a:r>
              <a:rPr lang="ko-KR" altLang="en-US" sz="2800" dirty="0"/>
              <a:t>타입</a:t>
            </a:r>
            <a:endParaRPr lang="en-US" altLang="ko-KR" sz="2800" dirty="0"/>
          </a:p>
          <a:p>
            <a:pPr lvl="1"/>
            <a:r>
              <a:rPr lang="ko-KR" altLang="en-US" sz="2400" dirty="0"/>
              <a:t>여러 가지 변수들을 순서대로 모아 놓은 것</a:t>
            </a:r>
            <a:endParaRPr lang="en-US" altLang="ko-KR" sz="2400" dirty="0"/>
          </a:p>
          <a:p>
            <a:pPr lvl="1"/>
            <a:r>
              <a:rPr lang="ko-KR" altLang="en-US" sz="2400" dirty="0"/>
              <a:t>다양한 자료형의 변수가 함께</a:t>
            </a:r>
            <a:endParaRPr lang="en-US" altLang="ko-KR" sz="2400" dirty="0"/>
          </a:p>
          <a:p>
            <a:pPr lvl="1"/>
            <a:r>
              <a:rPr lang="ko-KR" altLang="en-US" sz="2400" dirty="0"/>
              <a:t>순서를 나타내는 </a:t>
            </a:r>
            <a:r>
              <a:rPr lang="en-US" altLang="ko-KR" sz="2400" dirty="0"/>
              <a:t>index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FAB83A-BF09-6126-F7F6-18037BDB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345" y="128015"/>
            <a:ext cx="7156244" cy="12520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4879EC-2BA2-857D-6ABD-94E549CAA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89" y="1325224"/>
            <a:ext cx="7153655" cy="54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8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4EAE-B592-FED6-E1FA-2A84469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7CABC-A6EE-348F-70CD-5D287F6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5" y="1600201"/>
            <a:ext cx="484632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자료형 </a:t>
            </a:r>
            <a:r>
              <a:rPr lang="en-US" altLang="ko-KR" sz="2800" dirty="0"/>
              <a:t>– Object </a:t>
            </a:r>
            <a:r>
              <a:rPr lang="ko-KR" altLang="en-US" sz="2800" dirty="0"/>
              <a:t>타입</a:t>
            </a:r>
            <a:endParaRPr lang="en-US" altLang="ko-KR" sz="2800" dirty="0"/>
          </a:p>
          <a:p>
            <a:pPr lvl="1"/>
            <a:r>
              <a:rPr lang="ko-KR" altLang="en-US" sz="2400" dirty="0"/>
              <a:t>이름</a:t>
            </a:r>
            <a:r>
              <a:rPr lang="en-US" altLang="ko-KR" sz="2400" dirty="0"/>
              <a:t>(key </a:t>
            </a:r>
            <a:r>
              <a:rPr lang="ko-KR" altLang="en-US" sz="2400" dirty="0"/>
              <a:t>또는</a:t>
            </a:r>
            <a:r>
              <a:rPr lang="en-US" altLang="ko-KR" sz="2400" dirty="0"/>
              <a:t> name)</a:t>
            </a:r>
            <a:r>
              <a:rPr lang="ko-KR" altLang="en-US" sz="2400" dirty="0"/>
              <a:t>과 값</a:t>
            </a:r>
            <a:r>
              <a:rPr lang="en-US" altLang="ko-KR" sz="2400" dirty="0"/>
              <a:t>(value)</a:t>
            </a:r>
            <a:r>
              <a:rPr lang="ko-KR" altLang="en-US" sz="2400" dirty="0"/>
              <a:t>으로 이루어진 쌍의 집합을 의미</a:t>
            </a:r>
            <a:endParaRPr lang="en-US" altLang="ko-KR" sz="2400" dirty="0"/>
          </a:p>
          <a:p>
            <a:pPr lvl="1"/>
            <a:r>
              <a:rPr lang="en-US" altLang="ko-KR" sz="2400" dirty="0"/>
              <a:t>key</a:t>
            </a:r>
            <a:r>
              <a:rPr lang="ko-KR" altLang="en-US" sz="2400" dirty="0"/>
              <a:t>는 문자열이어야 함</a:t>
            </a:r>
            <a:endParaRPr lang="en-US" altLang="ko-KR" sz="2400" dirty="0"/>
          </a:p>
          <a:p>
            <a:pPr lvl="1"/>
            <a:r>
              <a:rPr lang="en-US" altLang="ko-KR" sz="2400" dirty="0"/>
              <a:t>value</a:t>
            </a:r>
            <a:r>
              <a:rPr lang="ko-KR" altLang="en-US" sz="2400" dirty="0"/>
              <a:t>는 어떤 자료형 이든 모두 가능</a:t>
            </a:r>
            <a:endParaRPr lang="en-US" altLang="ko-KR" sz="2400" dirty="0"/>
          </a:p>
          <a:p>
            <a:pPr lvl="1"/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D77081-D75B-C352-1135-C90EC5202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646" y="0"/>
            <a:ext cx="6296904" cy="1086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464244-D77B-7860-4DFA-99EB37058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029" y="1086002"/>
            <a:ext cx="6287377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6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4EAE-B592-FED6-E1FA-2A84469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7CABC-A6EE-348F-70CD-5D287F6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5" y="1600201"/>
            <a:ext cx="484632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연산자 </a:t>
            </a:r>
            <a:r>
              <a:rPr lang="en-US" altLang="ko-KR" sz="2800" dirty="0"/>
              <a:t>– </a:t>
            </a:r>
            <a:r>
              <a:rPr lang="ko-KR" altLang="en-US" sz="2800" dirty="0"/>
              <a:t>대입 연산자</a:t>
            </a:r>
            <a:endParaRPr lang="en-US" altLang="ko-KR" sz="2800" dirty="0"/>
          </a:p>
          <a:p>
            <a:pPr lvl="1"/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EC2063-DFEF-6806-839D-23380BD9C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83" y="1600201"/>
            <a:ext cx="7487409" cy="26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2824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156</TotalTime>
  <Words>365</Words>
  <Application>Microsoft Office PowerPoint</Application>
  <PresentationFormat>와이드스크린</PresentationFormat>
  <Paragraphs>87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Amasis MT Pro Black</vt:lpstr>
      <vt:lpstr>맑은 고딕</vt:lpstr>
      <vt:lpstr>Aharoni</vt:lpstr>
      <vt:lpstr>Arial</vt:lpstr>
      <vt:lpstr>Book Antiqua</vt:lpstr>
      <vt:lpstr>Tw Cen MT</vt:lpstr>
      <vt:lpstr>Wingdings 3</vt:lpstr>
      <vt:lpstr>New_Simple01</vt:lpstr>
      <vt:lpstr>소플의 처음 만난 리액트</vt:lpstr>
      <vt:lpstr>0장 준비하기</vt:lpstr>
      <vt:lpstr>HTML 살펴보기</vt:lpstr>
      <vt:lpstr>CSS란 무엇인가?</vt:lpstr>
      <vt:lpstr>자바스크립트</vt:lpstr>
      <vt:lpstr>자바스크립트</vt:lpstr>
      <vt:lpstr>자바스크립트</vt:lpstr>
      <vt:lpstr>자바스크립트</vt:lpstr>
      <vt:lpstr>자바스크립트</vt:lpstr>
      <vt:lpstr>자바스크립트</vt:lpstr>
      <vt:lpstr>자바스크립트</vt:lpstr>
      <vt:lpstr>자바스크립트</vt:lpstr>
      <vt:lpstr>자바스크립트</vt:lpstr>
      <vt:lpstr>자바스크립트</vt:lpstr>
      <vt:lpstr>자바스크립트</vt:lpstr>
      <vt:lpstr>자바스크립트</vt:lpstr>
      <vt:lpstr>개발 환경 설정하기</vt:lpstr>
      <vt:lpstr>개발 환경 설정하기</vt:lpstr>
      <vt:lpstr>개발 환경 설정하기</vt:lpstr>
      <vt:lpstr>마치며 -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소플의 처음 만난 리액트</dc:title>
  <dc:creator>김경민</dc:creator>
  <cp:lastModifiedBy>DIT</cp:lastModifiedBy>
  <cp:revision>12</cp:revision>
  <dcterms:created xsi:type="dcterms:W3CDTF">2024-03-11T14:49:31Z</dcterms:created>
  <dcterms:modified xsi:type="dcterms:W3CDTF">2024-03-12T05:57:55Z</dcterms:modified>
</cp:coreProperties>
</file>