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6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6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8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5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16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5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방대한 학습량</a:t>
            </a:r>
            <a:endParaRPr lang="en-US" altLang="ko-KR" sz="2800" dirty="0"/>
          </a:p>
          <a:p>
            <a:pPr lvl="1"/>
            <a:r>
              <a:rPr lang="ko-KR" altLang="en-US" sz="2400" dirty="0"/>
              <a:t>기존과 다른 방식의 </a:t>
            </a:r>
            <a:r>
              <a:rPr lang="en-US" altLang="ko-KR" sz="2400" dirty="0"/>
              <a:t>UI </a:t>
            </a:r>
            <a:r>
              <a:rPr lang="ko-KR" altLang="en-US" sz="2400" dirty="0"/>
              <a:t>라이브러리이기 때문에 배워야 할 것들이 많음</a:t>
            </a:r>
            <a:endParaRPr lang="en-US" altLang="ko-KR" sz="2400" dirty="0"/>
          </a:p>
          <a:p>
            <a:pPr lvl="1"/>
            <a:r>
              <a:rPr lang="ko-KR" altLang="en-US" sz="2400" dirty="0"/>
              <a:t>우리는 필수적이고 중요한 부분만</a:t>
            </a:r>
            <a:r>
              <a:rPr lang="en-US" altLang="ko-KR" sz="2400" dirty="0"/>
              <a:t>..</a:t>
            </a:r>
          </a:p>
          <a:p>
            <a:pPr marL="1371600" lvl="3" indent="0">
              <a:buNone/>
            </a:pPr>
            <a:endParaRPr lang="en-US" altLang="ko-KR" sz="1600" dirty="0"/>
          </a:p>
          <a:p>
            <a:r>
              <a:rPr lang="ko-KR" altLang="en-US" sz="2800" dirty="0"/>
              <a:t>높은 상태</a:t>
            </a:r>
            <a:r>
              <a:rPr lang="en-US" altLang="ko-KR" sz="2800" dirty="0"/>
              <a:t>(state)</a:t>
            </a:r>
            <a:r>
              <a:rPr lang="ko-KR" altLang="en-US" sz="2800" dirty="0"/>
              <a:t> 관리 복잡도</a:t>
            </a:r>
            <a:endParaRPr lang="en-US" altLang="ko-KR" sz="2800" dirty="0"/>
          </a:p>
          <a:p>
            <a:pPr lvl="1"/>
            <a:r>
              <a:rPr lang="en-US" altLang="ko-KR" sz="2400" b="1" dirty="0">
                <a:solidFill>
                  <a:srgbClr val="0070C0"/>
                </a:solidFill>
              </a:rPr>
              <a:t>state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컴포넌트의  상태를 의미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리액트에서</a:t>
            </a:r>
            <a:r>
              <a:rPr lang="ko-KR" altLang="en-US" sz="2400" dirty="0"/>
              <a:t> 굉장히 중요한 역할</a:t>
            </a:r>
            <a:endParaRPr lang="en-US" altLang="ko-KR" sz="2400" dirty="0"/>
          </a:p>
          <a:p>
            <a:pPr lvl="1"/>
            <a:r>
              <a:rPr lang="en-US" altLang="ko-KR" sz="2400" dirty="0"/>
              <a:t>Virtual DOM</a:t>
            </a:r>
            <a:r>
              <a:rPr lang="ko-KR" altLang="en-US" sz="2400" dirty="0"/>
              <a:t>에서는 바뀐 부분만 찾아서 업데이트를 하는데 여기서 바뀐 부분이라는 것이 </a:t>
            </a:r>
            <a:r>
              <a:rPr lang="en-US" altLang="ko-KR" sz="2400" dirty="0"/>
              <a:t>state</a:t>
            </a:r>
            <a:r>
              <a:rPr lang="ko-KR" altLang="en-US" sz="2400" dirty="0"/>
              <a:t>가 바뀐 컴포넌트를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성능 최적화를 위해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잘 관리하는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282219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A4FC6-EB41-C0B1-79B8-44861F2D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53" y="1598447"/>
            <a:ext cx="5335228" cy="48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masis MT Pro Black" panose="02040A04050005020304" pitchFamily="18" charset="0"/>
              </a:rPr>
              <a:t>1</a:t>
            </a:r>
            <a:r>
              <a:rPr lang="ko-KR" altLang="en-US" b="1" dirty="0"/>
              <a:t>장 </a:t>
            </a:r>
            <a:r>
              <a:rPr lang="ko-KR" altLang="en-US" b="1" dirty="0" err="1"/>
              <a:t>리액트</a:t>
            </a:r>
            <a:r>
              <a:rPr lang="ko-KR" altLang="en-US" b="1" dirty="0"/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CDC7-6F2C-2EE4-5F0C-7E47E16D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A5E10-BAE8-9767-A700-8EF263A0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939" y="1600201"/>
            <a:ext cx="5928122" cy="52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리액트는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무엇인가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사용자 인터페이스를 만들기 위한 자바스크립트 라이브러리</a:t>
            </a:r>
            <a:endParaRPr lang="en-US" altLang="ko-KR" sz="2800" dirty="0"/>
          </a:p>
          <a:p>
            <a:pPr lvl="1"/>
            <a:r>
              <a:rPr lang="ko-KR" altLang="en-US" sz="2400" dirty="0"/>
              <a:t>라이브러리 </a:t>
            </a:r>
            <a:r>
              <a:rPr lang="en-US" altLang="ko-KR" sz="2400" dirty="0"/>
              <a:t>– </a:t>
            </a:r>
            <a:r>
              <a:rPr lang="ko-KR" altLang="en-US" sz="2400" dirty="0"/>
              <a:t>자주 사용되는 기능을 정리해 모아 놓은 것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r>
              <a:rPr lang="en-US" altLang="ko-KR" sz="2800" dirty="0"/>
              <a:t>SPA(Single Page Application)</a:t>
            </a:r>
            <a:r>
              <a:rPr lang="ko-KR" altLang="en-US" sz="2800" dirty="0"/>
              <a:t>를 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</a:t>
            </a:r>
            <a:r>
              <a:rPr lang="ko-KR" altLang="en-US" sz="2800" dirty="0"/>
              <a:t>쉽고 빠르게 만들 수 있도록 해주는 도구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829896-98C5-33B0-2552-15D99F56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8" y="2558075"/>
            <a:ext cx="341995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리액트는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무엇인가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186160" cy="4919471"/>
          </a:xfrm>
        </p:spPr>
        <p:txBody>
          <a:bodyPr>
            <a:normAutofit fontScale="92500"/>
          </a:bodyPr>
          <a:lstStyle/>
          <a:p>
            <a:r>
              <a:rPr lang="ko-KR" altLang="en-US" sz="2800" dirty="0"/>
              <a:t>다양한 자바스크립트 </a:t>
            </a:r>
            <a:r>
              <a:rPr lang="en-US" altLang="ko-KR" sz="2800" dirty="0"/>
              <a:t>UI </a:t>
            </a:r>
            <a:r>
              <a:rPr lang="ko-KR" altLang="en-US" sz="2800" dirty="0"/>
              <a:t>프레임워크</a:t>
            </a:r>
            <a:endParaRPr lang="en-US" altLang="ko-KR" sz="2800" dirty="0"/>
          </a:p>
          <a:p>
            <a:r>
              <a:rPr lang="ko-KR" altLang="en-US" sz="2800" b="1" dirty="0" err="1"/>
              <a:t>앵귤러</a:t>
            </a:r>
            <a:r>
              <a:rPr lang="en-US" altLang="ko-KR" sz="2800" b="1" dirty="0"/>
              <a:t>JS</a:t>
            </a:r>
          </a:p>
          <a:p>
            <a:pPr lvl="1"/>
            <a:r>
              <a:rPr lang="ko-KR" altLang="en-US" sz="2400" dirty="0"/>
              <a:t>구글에서 만든 오픈소스 프로젝트로 자바스크립트 기반의 웹 개발 프레임워크</a:t>
            </a:r>
            <a:r>
              <a:rPr lang="en-US" altLang="ko-KR" sz="2400" dirty="0"/>
              <a:t>(2010)</a:t>
            </a:r>
          </a:p>
          <a:p>
            <a:pPr lvl="1"/>
            <a:r>
              <a:rPr lang="en-US" altLang="ko-KR" sz="2400" dirty="0"/>
              <a:t>2022</a:t>
            </a:r>
            <a:r>
              <a:rPr lang="ko-KR" altLang="en-US" sz="2400" dirty="0"/>
              <a:t>년</a:t>
            </a:r>
            <a:r>
              <a:rPr lang="en-US" altLang="ko-KR" sz="2400" dirty="0"/>
              <a:t> 1</a:t>
            </a:r>
            <a:r>
              <a:rPr lang="ko-KR" altLang="en-US" sz="2400" dirty="0"/>
              <a:t>월 공식적인 지원 종료</a:t>
            </a:r>
            <a:endParaRPr lang="en-US" altLang="ko-KR" sz="2400" dirty="0"/>
          </a:p>
          <a:p>
            <a:r>
              <a:rPr lang="ko-KR" altLang="en-US" sz="2800" b="1" dirty="0" err="1"/>
              <a:t>리액트</a:t>
            </a:r>
            <a:r>
              <a:rPr lang="en-US" altLang="ko-KR" sz="2800" b="1" dirty="0"/>
              <a:t>JS</a:t>
            </a:r>
          </a:p>
          <a:p>
            <a:pPr lvl="1"/>
            <a:r>
              <a:rPr lang="ko-KR" altLang="en-US" sz="2400" dirty="0"/>
              <a:t>메타</a:t>
            </a:r>
            <a:r>
              <a:rPr lang="en-US" altLang="ko-KR" sz="2400" dirty="0"/>
              <a:t>(</a:t>
            </a:r>
            <a:r>
              <a:rPr lang="ko-KR" altLang="en-US" sz="2400" dirty="0"/>
              <a:t>구 페이스북</a:t>
            </a:r>
            <a:r>
              <a:rPr lang="en-US" altLang="ko-KR" sz="2400" dirty="0"/>
              <a:t>)</a:t>
            </a:r>
            <a:r>
              <a:rPr lang="ko-KR" altLang="en-US" sz="2400" dirty="0"/>
              <a:t>에서 만든 오픈소스 자바스크립트 </a:t>
            </a:r>
            <a:r>
              <a:rPr lang="en-US" altLang="ko-KR" sz="2400" dirty="0"/>
              <a:t>UI </a:t>
            </a:r>
            <a:r>
              <a:rPr lang="ko-KR" altLang="en-US" sz="2400" dirty="0"/>
              <a:t>라이브러리</a:t>
            </a:r>
            <a:r>
              <a:rPr lang="en-US" altLang="ko-KR" sz="2400" dirty="0"/>
              <a:t>(2013)</a:t>
            </a:r>
          </a:p>
          <a:p>
            <a:pPr lvl="1"/>
            <a:r>
              <a:rPr lang="ko-KR" altLang="en-US" sz="2400" dirty="0"/>
              <a:t>현재 가장 많이 사용</a:t>
            </a:r>
            <a:endParaRPr lang="en-US" altLang="ko-KR" sz="2400" dirty="0"/>
          </a:p>
          <a:p>
            <a:r>
              <a:rPr lang="ko-KR" altLang="en-US" sz="2800" b="1" dirty="0"/>
              <a:t>뷰</a:t>
            </a:r>
            <a:r>
              <a:rPr lang="en-US" altLang="ko-KR" sz="2800" b="1" dirty="0"/>
              <a:t>JS</a:t>
            </a:r>
          </a:p>
          <a:p>
            <a:pPr lvl="1"/>
            <a:r>
              <a:rPr lang="en-US" altLang="ko-KR" sz="2400" dirty="0"/>
              <a:t>Evan You</a:t>
            </a:r>
            <a:r>
              <a:rPr lang="ko-KR" altLang="en-US" sz="2400" dirty="0"/>
              <a:t>라는 중국인 개발자 한 명이 시작한 오픈소스 프로젝트</a:t>
            </a:r>
            <a:r>
              <a:rPr lang="en-US" altLang="ko-KR" sz="2400" dirty="0"/>
              <a:t>(2014)</a:t>
            </a:r>
          </a:p>
          <a:p>
            <a:pPr lvl="1"/>
            <a:r>
              <a:rPr lang="ko-KR" altLang="en-US" sz="2400" dirty="0"/>
              <a:t>점점 영향력이 커져서 현재 </a:t>
            </a:r>
            <a:r>
              <a:rPr lang="ko-KR" altLang="en-US" sz="2400" dirty="0" err="1"/>
              <a:t>리액트와</a:t>
            </a:r>
            <a:r>
              <a:rPr lang="ko-KR" altLang="en-US" sz="2400" dirty="0"/>
              <a:t> 항상 함께 언급되는 자바스크립트 대표 프레임워크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37C5C7-0925-F8A5-440A-9FC613A4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615" y="201168"/>
            <a:ext cx="5412714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8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리액트는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무엇인가</a:t>
            </a:r>
            <a:r>
              <a:rPr lang="en-US" altLang="ko-KR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7B8AB82-6F0D-4D8B-0752-81D8E7E6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7ED8DD-6133-B083-2102-2C4E4881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52" y="1563275"/>
            <a:ext cx="8817376" cy="37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빠른 업데이트와 렌더링 속도</a:t>
            </a:r>
            <a:endParaRPr lang="en-US" altLang="ko-KR" sz="2800" dirty="0"/>
          </a:p>
          <a:p>
            <a:pPr lvl="1"/>
            <a:r>
              <a:rPr lang="ko-KR" altLang="en-US" sz="2400" dirty="0"/>
              <a:t>업데이트 </a:t>
            </a:r>
            <a:r>
              <a:rPr lang="en-US" altLang="ko-KR" sz="2400" dirty="0"/>
              <a:t>– </a:t>
            </a:r>
            <a:r>
              <a:rPr lang="ko-KR" altLang="en-US" sz="2400" dirty="0"/>
              <a:t>웹사이트를 탐색할 때 화면에 나타나는 내용이 바뀌는 것</a:t>
            </a:r>
            <a:endParaRPr lang="en-US" altLang="ko-KR" sz="2400" dirty="0"/>
          </a:p>
          <a:p>
            <a:pPr lvl="1"/>
            <a:r>
              <a:rPr lang="ko-KR" altLang="en-US" sz="2400" dirty="0"/>
              <a:t>빠른 업데이터를 위해 내부적으로 </a:t>
            </a:r>
            <a:r>
              <a:rPr lang="en-US" altLang="ko-KR" sz="2400" b="1" dirty="0">
                <a:solidFill>
                  <a:srgbClr val="0070C0"/>
                </a:solidFill>
              </a:rPr>
              <a:t>Virtual DOM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en-US" altLang="ko-KR" sz="2400" dirty="0"/>
              <a:t>DOM(Document Object Model) – </a:t>
            </a:r>
            <a:r>
              <a:rPr lang="ko-KR" altLang="en-US" sz="2400" dirty="0"/>
              <a:t>웹페이지를 정의하는 하나의 객체</a:t>
            </a:r>
            <a:endParaRPr lang="en-US" altLang="ko-KR" sz="24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E9BE4-DE37-437E-9EA3-7E868481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99" y="3397266"/>
            <a:ext cx="560148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컴포넌트 기반 구조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리액트에서는</a:t>
            </a:r>
            <a:r>
              <a:rPr lang="ko-KR" altLang="en-US" sz="2400" dirty="0"/>
              <a:t> 모든 페이지가 컴포넌트</a:t>
            </a:r>
            <a:r>
              <a:rPr lang="en-US" altLang="ko-KR" sz="2400" dirty="0"/>
              <a:t>(</a:t>
            </a:r>
            <a:r>
              <a:rPr lang="ko-KR" altLang="en-US" sz="2400" dirty="0"/>
              <a:t>구성요소</a:t>
            </a:r>
            <a:r>
              <a:rPr lang="en-US" altLang="ko-KR" sz="2400" dirty="0"/>
              <a:t>)</a:t>
            </a:r>
            <a:r>
              <a:rPr lang="ko-KR" altLang="en-US" sz="2400" dirty="0"/>
              <a:t>로 구성</a:t>
            </a:r>
            <a:r>
              <a:rPr lang="en-US" altLang="ko-KR" sz="2400" dirty="0"/>
              <a:t> </a:t>
            </a:r>
          </a:p>
          <a:p>
            <a:pPr lvl="1"/>
            <a:r>
              <a:rPr lang="ko-KR" altLang="en-US" sz="2400" dirty="0"/>
              <a:t>하나의 컴포넌트는 또 다른 여러 개의 컴포넌트 조합으로 구성</a:t>
            </a:r>
            <a:endParaRPr lang="en-US" altLang="ko-KR" sz="2400" dirty="0"/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B4E7B-2A3D-1F27-6EA3-006F201D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42" y="3076446"/>
            <a:ext cx="5744081" cy="3516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5883BA-5731-8FCF-9AC8-9CD6BED0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0" y="3076446"/>
            <a:ext cx="5766859" cy="351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재사용성</a:t>
            </a:r>
            <a:endParaRPr lang="en-US" altLang="ko-KR" sz="2800" dirty="0"/>
          </a:p>
          <a:p>
            <a:pPr lvl="1"/>
            <a:r>
              <a:rPr lang="ko-KR" altLang="en-US" sz="2400" dirty="0"/>
              <a:t>컴포넌트 기반 구조의 장점으로 다시 사용이 가능한</a:t>
            </a:r>
            <a:r>
              <a:rPr lang="en-US" altLang="ko-KR" sz="2400" dirty="0"/>
              <a:t> </a:t>
            </a:r>
            <a:r>
              <a:rPr lang="ko-KR" altLang="en-US" sz="2400" dirty="0"/>
              <a:t>성질 </a:t>
            </a:r>
            <a:endParaRPr lang="en-US" altLang="ko-KR" sz="2400" dirty="0"/>
          </a:p>
          <a:p>
            <a:pPr lvl="1"/>
            <a:r>
              <a:rPr lang="ko-KR" altLang="en-US" sz="2400" dirty="0"/>
              <a:t>재사용성이 높아지면 소프트웨어의 개발 시간 단축</a:t>
            </a:r>
            <a:endParaRPr lang="en-US" altLang="ko-KR" sz="2400" dirty="0"/>
          </a:p>
          <a:p>
            <a:pPr lvl="1"/>
            <a:r>
              <a:rPr lang="ko-KR" altLang="en-US" sz="2400" dirty="0"/>
              <a:t>유지보수 용이</a:t>
            </a:r>
            <a:endParaRPr lang="en-US" altLang="ko-KR" sz="24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4DA118-FBFA-C306-6A47-F0CDF469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08" y="3429000"/>
            <a:ext cx="5504583" cy="30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리액트의</a:t>
            </a:r>
            <a:r>
              <a:rPr lang="ko-KR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 장점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든든한 지원군</a:t>
            </a:r>
            <a:endParaRPr lang="en-US" altLang="ko-KR" sz="2800" dirty="0"/>
          </a:p>
          <a:p>
            <a:pPr lvl="1"/>
            <a:r>
              <a:rPr lang="ko-KR" altLang="en-US" sz="2400" dirty="0"/>
              <a:t>큰 스폰서</a:t>
            </a:r>
            <a:r>
              <a:rPr lang="en-US" altLang="ko-KR" sz="2400" dirty="0"/>
              <a:t>, </a:t>
            </a:r>
            <a:r>
              <a:rPr lang="ko-KR" altLang="en-US" sz="2400" dirty="0"/>
              <a:t>메타</a:t>
            </a:r>
            <a:r>
              <a:rPr lang="en-US" altLang="ko-KR" sz="2400" dirty="0"/>
              <a:t>(</a:t>
            </a:r>
            <a:r>
              <a:rPr lang="ko-KR" altLang="en-US" sz="2400" dirty="0"/>
              <a:t>구 페이스북</a:t>
            </a:r>
            <a:r>
              <a:rPr lang="en-US" altLang="ko-KR" sz="2400" dirty="0"/>
              <a:t>)</a:t>
            </a:r>
            <a:r>
              <a:rPr lang="ko-KR" altLang="en-US" sz="2400" dirty="0"/>
              <a:t>라는 든든한 지원군</a:t>
            </a:r>
            <a:endParaRPr lang="en-US" altLang="ko-KR" sz="2400" dirty="0"/>
          </a:p>
          <a:p>
            <a:pPr lvl="1"/>
            <a:r>
              <a:rPr lang="ko-KR" altLang="en-US" sz="2400" dirty="0"/>
              <a:t>꾸준히 버전 업데이트가 이루어지며 발전하고 있음</a:t>
            </a:r>
            <a:endParaRPr lang="en-US" altLang="ko-KR" sz="2400" dirty="0"/>
          </a:p>
          <a:p>
            <a:pPr lvl="3"/>
            <a:endParaRPr lang="en-US" altLang="ko-KR" sz="1600" dirty="0"/>
          </a:p>
          <a:p>
            <a:r>
              <a:rPr lang="ko-KR" altLang="en-US" sz="2800" dirty="0"/>
              <a:t>활발한 지식 공유 </a:t>
            </a:r>
            <a:r>
              <a:rPr lang="en-US" altLang="ko-KR" sz="2800" dirty="0"/>
              <a:t>&amp; </a:t>
            </a:r>
            <a:r>
              <a:rPr lang="ko-KR" altLang="en-US" sz="2800" dirty="0"/>
              <a:t>커뮤니티</a:t>
            </a:r>
            <a:endParaRPr lang="en-US" altLang="ko-KR" sz="2800" dirty="0"/>
          </a:p>
          <a:p>
            <a:pPr lvl="3"/>
            <a:endParaRPr lang="en-US" altLang="ko-KR" sz="1600" dirty="0"/>
          </a:p>
          <a:p>
            <a:r>
              <a:rPr lang="ko-KR" altLang="en-US" sz="2800" dirty="0"/>
              <a:t>모바일 앱 개발 가능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네이티브</a:t>
            </a:r>
            <a:r>
              <a:rPr lang="en-US" altLang="ko-KR" sz="2400" dirty="0"/>
              <a:t>(React Native)</a:t>
            </a:r>
            <a:r>
              <a:rPr lang="ko-KR" altLang="en-US" sz="2400" dirty="0"/>
              <a:t>라는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모바일 환경 </a:t>
            </a:r>
            <a:r>
              <a:rPr lang="en-US" altLang="ko-KR" sz="2400" dirty="0"/>
              <a:t>UI </a:t>
            </a:r>
            <a:r>
              <a:rPr lang="ko-KR" altLang="en-US" sz="2400" dirty="0"/>
              <a:t>프레임워크를 사용하여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모바일 앱도 개발할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B71D4F-CC88-7F6F-5549-A62AA08C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7" y="3429000"/>
            <a:ext cx="546811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85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163</TotalTime>
  <Words>322</Words>
  <Application>Microsoft Office PowerPoint</Application>
  <PresentationFormat>와이드스크린</PresentationFormat>
  <Paragraphs>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Aharoni</vt:lpstr>
      <vt:lpstr>Amasis MT Pro Black</vt:lpstr>
      <vt:lpstr>Arial</vt:lpstr>
      <vt:lpstr>Book Antiqua</vt:lpstr>
      <vt:lpstr>Tw Cen MT</vt:lpstr>
      <vt:lpstr>Wingdings 3</vt:lpstr>
      <vt:lpstr>New_Simple01</vt:lpstr>
      <vt:lpstr>소플의 처음 만난 리액트</vt:lpstr>
      <vt:lpstr>1장 리액트 소개</vt:lpstr>
      <vt:lpstr>리액트는 무엇인가?</vt:lpstr>
      <vt:lpstr>리액트는 무엇인가?</vt:lpstr>
      <vt:lpstr>리액트는 무엇인가?</vt:lpstr>
      <vt:lpstr>리액트의 장점</vt:lpstr>
      <vt:lpstr>리액트의 장점</vt:lpstr>
      <vt:lpstr>리액트의 장점</vt:lpstr>
      <vt:lpstr>리액트의 장점</vt:lpstr>
      <vt:lpstr>리액트의 단점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12</cp:revision>
  <dcterms:created xsi:type="dcterms:W3CDTF">2024-03-11T14:49:31Z</dcterms:created>
  <dcterms:modified xsi:type="dcterms:W3CDTF">2024-03-11T17:34:28Z</dcterms:modified>
</cp:coreProperties>
</file>