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0"/>
  </p:notesMasterIdLst>
  <p:sldIdLst>
    <p:sldId id="256" r:id="rId2"/>
    <p:sldId id="257" r:id="rId3"/>
    <p:sldId id="258" r:id="rId4"/>
    <p:sldId id="284" r:id="rId5"/>
    <p:sldId id="285" r:id="rId6"/>
    <p:sldId id="286" r:id="rId7"/>
    <p:sldId id="287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D2B46-ED7A-4A63-A880-227889412B4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26BC2-3A5E-41D2-812B-C8BAFBFC9F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39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724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257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848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107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502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26BC2-3A5E-41D2-812B-C8BAFBFC9FA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897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04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2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5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72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88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1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15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9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9F864-164D-4ED0-9F9C-B5C7D0A4A0B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16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9F864-164D-4ED0-9F9C-B5C7D0A4A0B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C7058-0004-47D5-9B3B-DD6F6B84C7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77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Book Antiqua" panose="02040602050305030304" pitchFamily="18" charset="0"/>
          <a:ea typeface="+mn-ea"/>
          <a:cs typeface="Aharoni" panose="02010803020104030203" pitchFamily="2" charset="-79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Book Antiqua" panose="02040602050305030304" pitchFamily="18" charset="0"/>
          <a:ea typeface="+mn-ea"/>
          <a:cs typeface="Aharoni" panose="02010803020104030203" pitchFamily="2" charset="-79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Book Antiqua" panose="02040602050305030304" pitchFamily="18" charset="0"/>
          <a:ea typeface="+mn-ea"/>
          <a:cs typeface="Aharoni" panose="02010803020104030203" pitchFamily="2" charset="-79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Aharoni" panose="02010803020104030203" pitchFamily="2" charset="-79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Aharoni" panose="02010803020104030203" pitchFamily="2" charset="-79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F2C-5BE4-4A02-EE82-5DE96A69A9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소플의</a:t>
            </a:r>
            <a:r>
              <a:rPr lang="ko-KR" altLang="en-US" dirty="0"/>
              <a:t> 처음 만난 </a:t>
            </a:r>
            <a:r>
              <a:rPr lang="ko-KR" altLang="en-US" dirty="0" err="1"/>
              <a:t>리액트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7FA9B2-251D-830E-5283-181B2218F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135883"/>
            <a:ext cx="10572000" cy="1028513"/>
          </a:xfrm>
        </p:spPr>
        <p:txBody>
          <a:bodyPr>
            <a:noAutofit/>
          </a:bodyPr>
          <a:lstStyle/>
          <a:p>
            <a:r>
              <a:rPr lang="ko-KR" altLang="en-US" sz="2000" dirty="0" err="1"/>
              <a:t>한빛미디어</a:t>
            </a:r>
            <a:endParaRPr lang="en-US" altLang="ko-KR" sz="2000" dirty="0"/>
          </a:p>
          <a:p>
            <a:r>
              <a:rPr lang="ko-KR" altLang="en-US" sz="2000" dirty="0"/>
              <a:t>김 경 민</a:t>
            </a:r>
          </a:p>
        </p:txBody>
      </p:sp>
    </p:spTree>
    <p:extLst>
      <p:ext uri="{BB962C8B-B14F-4D97-AF65-F5344CB8AC3E}">
        <p14:creationId xmlns:p14="http://schemas.microsoft.com/office/powerpoint/2010/main" val="37385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6E483-88F2-1E3C-A900-7D71AFB4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Amasis MT Pro Black" panose="02040A04050005020304" pitchFamily="18" charset="0"/>
              </a:rPr>
              <a:t>2</a:t>
            </a:r>
            <a:r>
              <a:rPr lang="ko-KR" altLang="en-US" b="1" dirty="0"/>
              <a:t>장 </a:t>
            </a:r>
            <a:r>
              <a:rPr lang="ko-KR" altLang="en-US" b="1" dirty="0" err="1"/>
              <a:t>리액트</a:t>
            </a:r>
            <a:r>
              <a:rPr lang="ko-KR" altLang="en-US" b="1" dirty="0"/>
              <a:t> 시작하기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ACCDC7-6F2C-2EE4-5F0C-7E47E16DE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E4A65F-DF7E-ADE2-6AB7-38F4EBB8B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358" y="1800204"/>
            <a:ext cx="5151284" cy="377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8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2.1 STEP1 HTML</a:t>
            </a:r>
            <a:r>
              <a:rPr lang="ko-KR" altLang="en-US" sz="3600" dirty="0">
                <a:latin typeface="Britannic Bold" panose="020B0903060703020204" pitchFamily="34" charset="0"/>
              </a:rPr>
              <a:t>만으로 간단한 웹사이트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231880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기존에 있는 웹사이트에 </a:t>
            </a:r>
            <a:r>
              <a:rPr lang="ko-KR" altLang="en-US" sz="2800" dirty="0" err="1"/>
              <a:t>리액트를</a:t>
            </a:r>
            <a:r>
              <a:rPr lang="ko-KR" altLang="en-US" sz="2800" dirty="0"/>
              <a:t> 적용하는 방법</a:t>
            </a:r>
            <a:endParaRPr lang="en-US" altLang="ko-KR" sz="2800" dirty="0"/>
          </a:p>
          <a:p>
            <a:r>
              <a:rPr lang="en-US" altLang="ko-KR" sz="2800" dirty="0"/>
              <a:t>index.html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18431E-6382-5597-DD09-15D7ACD00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18" y="2691389"/>
            <a:ext cx="7969947" cy="30683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DA3FAF-F3DE-A6FE-C16A-141FBF407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185" y="3429000"/>
            <a:ext cx="4441297" cy="306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0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2.2 STEP2 CSS</a:t>
            </a:r>
            <a:r>
              <a:rPr lang="ko-KR" altLang="en-US" sz="3600" dirty="0">
                <a:latin typeface="Britannic Bold" panose="020B0903060703020204" pitchFamily="34" charset="0"/>
              </a:rPr>
              <a:t>를 사용하여 웹사이트 스타일링하기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231880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styles.css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6523EC-4B84-F686-CC8E-86F76EC42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1" y="2149715"/>
            <a:ext cx="8997241" cy="19603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9A41431-A607-AD04-D40E-C7651B722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794" y="3521795"/>
            <a:ext cx="7903535" cy="33632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BF0946A-DFB4-765C-E1F0-1AF3D7A5D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309" y="3695259"/>
            <a:ext cx="4591691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8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2.3 STEP3 </a:t>
            </a:r>
            <a:r>
              <a:rPr lang="ko-KR" altLang="en-US" sz="3600" dirty="0">
                <a:latin typeface="Britannic Bold" panose="020B0903060703020204" pitchFamily="34" charset="0"/>
              </a:rPr>
              <a:t>웹사이트에 </a:t>
            </a:r>
            <a:r>
              <a:rPr lang="en-US" altLang="ko-KR" sz="3600" dirty="0">
                <a:latin typeface="Britannic Bold" panose="020B0903060703020204" pitchFamily="34" charset="0"/>
              </a:rPr>
              <a:t>React.js</a:t>
            </a:r>
            <a:r>
              <a:rPr lang="ko-KR" altLang="en-US" sz="3600" dirty="0">
                <a:latin typeface="Britannic Bold" panose="020B0903060703020204" pitchFamily="34" charset="0"/>
              </a:rPr>
              <a:t> 추가하기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231880" cy="577391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index.html</a:t>
            </a:r>
            <a:endParaRPr lang="ko-KR" altLang="en-US" sz="2800" dirty="0"/>
          </a:p>
          <a:p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6DC07B-FC88-A3AF-9CB4-EE76A5AD6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584" y="1252814"/>
            <a:ext cx="6788605" cy="598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5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5A9AB44-1FEE-DA01-8A9F-7C9A005554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41481"/>
          <a:stretch/>
        </p:blipFill>
        <p:spPr>
          <a:xfrm>
            <a:off x="89328" y="4040989"/>
            <a:ext cx="4582164" cy="182853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2.3 STEP3 </a:t>
            </a:r>
            <a:r>
              <a:rPr lang="ko-KR" altLang="en-US" sz="3600" dirty="0">
                <a:latin typeface="Britannic Bold" panose="020B0903060703020204" pitchFamily="34" charset="0"/>
              </a:rPr>
              <a:t>웹사이트에 </a:t>
            </a:r>
            <a:r>
              <a:rPr lang="en-US" altLang="ko-KR" sz="3600" dirty="0">
                <a:latin typeface="Britannic Bold" panose="020B0903060703020204" pitchFamily="34" charset="0"/>
              </a:rPr>
              <a:t>React.js</a:t>
            </a:r>
            <a:r>
              <a:rPr lang="ko-KR" altLang="en-US" sz="3600" dirty="0">
                <a:latin typeface="Britannic Bold" panose="020B0903060703020204" pitchFamily="34" charset="0"/>
              </a:rPr>
              <a:t> 추가하기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231880" cy="1312681"/>
          </a:xfrm>
        </p:spPr>
        <p:txBody>
          <a:bodyPr>
            <a:normAutofit/>
          </a:bodyPr>
          <a:lstStyle/>
          <a:p>
            <a:r>
              <a:rPr lang="ko-KR" altLang="en-US" sz="2800" dirty="0" err="1"/>
              <a:t>리액트</a:t>
            </a:r>
            <a:r>
              <a:rPr lang="ko-KR" altLang="en-US" sz="2800" dirty="0"/>
              <a:t> 컴포넌트</a:t>
            </a:r>
            <a:endParaRPr lang="en-US" altLang="ko-KR" sz="2800" dirty="0"/>
          </a:p>
          <a:p>
            <a:pPr marL="0" indent="0">
              <a:buNone/>
            </a:pPr>
            <a:r>
              <a:rPr lang="en-US" altLang="ko-KR" sz="2800" dirty="0"/>
              <a:t>    MyButton.js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9F7B41-33D2-C952-C393-059FFAF3F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344" y="1499616"/>
            <a:ext cx="7448328" cy="444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9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16DE-B607-B8EA-9AA2-F46E1234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latin typeface="Britannic Bold" panose="020B0903060703020204" pitchFamily="34" charset="0"/>
              </a:rPr>
              <a:t>2.4 STEP4 create-react-app(CRA)</a:t>
            </a:r>
            <a:endParaRPr lang="ko-KR" altLang="en-US" sz="3600" dirty="0">
              <a:latin typeface="Britannic Bold" panose="020B0903060703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4381-C1F5-E98E-A371-C6A6969B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231880" cy="4979708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처음부터 </a:t>
            </a:r>
            <a:r>
              <a:rPr lang="ko-KR" altLang="en-US" sz="2800" dirty="0" err="1"/>
              <a:t>리액트가</a:t>
            </a:r>
            <a:r>
              <a:rPr lang="ko-KR" altLang="en-US" sz="2800" dirty="0"/>
              <a:t> 적용되어 있는 상태로 개발 시작</a:t>
            </a:r>
            <a:endParaRPr lang="en-US" altLang="ko-KR" sz="2800" dirty="0"/>
          </a:p>
          <a:p>
            <a:r>
              <a:rPr lang="en-US" altLang="ko-KR" sz="2800" dirty="0"/>
              <a:t>VS Code</a:t>
            </a:r>
            <a:r>
              <a:rPr lang="ko-KR" altLang="en-US" sz="2800" dirty="0"/>
              <a:t>의 터미널에서 명령어 실행</a:t>
            </a:r>
            <a:endParaRPr lang="en-US" altLang="ko-KR" sz="2800" dirty="0"/>
          </a:p>
          <a:p>
            <a:r>
              <a:rPr lang="ko-KR" altLang="en-US" sz="2800" dirty="0"/>
              <a:t>새로운 </a:t>
            </a:r>
            <a:r>
              <a:rPr lang="ko-KR" altLang="en-US" sz="2800" dirty="0" err="1"/>
              <a:t>리액트</a:t>
            </a:r>
            <a:r>
              <a:rPr lang="ko-KR" altLang="en-US" sz="2800" dirty="0"/>
              <a:t> 기반 웹 애플리케이션을 생성하는 명령어</a:t>
            </a:r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2800" dirty="0"/>
              <a:t>프로젝트 생성 완료 후</a:t>
            </a:r>
            <a:r>
              <a:rPr lang="en-US" altLang="ko-KR" sz="2800" dirty="0"/>
              <a:t>,</a:t>
            </a:r>
            <a:r>
              <a:rPr lang="ko-KR" altLang="en-US" sz="2800" dirty="0"/>
              <a:t> 애플리케이션을 실행하는 명령어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81A1B6-A208-9A57-D5D1-87BA6E416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97" y="3254782"/>
            <a:ext cx="5360703" cy="10582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D56439-4EAE-B0AC-BF41-527C7DC2F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269" y="3254782"/>
            <a:ext cx="4318003" cy="105317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55D5F4A-4DC4-B975-B3DF-E6ECB9DE32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570"/>
          <a:stretch/>
        </p:blipFill>
        <p:spPr>
          <a:xfrm>
            <a:off x="735297" y="5182384"/>
            <a:ext cx="3329927" cy="103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01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EBEBC-B662-60CC-A949-FDBF3BF2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마치며 </a:t>
            </a:r>
            <a:r>
              <a:rPr lang="en-US" altLang="ko-KR" dirty="0"/>
              <a:t>- </a:t>
            </a:r>
            <a:r>
              <a:rPr lang="ko-KR" altLang="en-US" dirty="0"/>
              <a:t>요약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624D47-9981-CE17-648F-4C237044E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371" y="2044915"/>
            <a:ext cx="7228860" cy="237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16476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218</TotalTime>
  <Words>104</Words>
  <Application>Microsoft Office PowerPoint</Application>
  <PresentationFormat>와이드스크린</PresentationFormat>
  <Paragraphs>29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맑은 고딕</vt:lpstr>
      <vt:lpstr>Aharoni</vt:lpstr>
      <vt:lpstr>Amasis MT Pro Black</vt:lpstr>
      <vt:lpstr>Arial</vt:lpstr>
      <vt:lpstr>Book Antiqua</vt:lpstr>
      <vt:lpstr>Britannic Bold</vt:lpstr>
      <vt:lpstr>Tw Cen MT</vt:lpstr>
      <vt:lpstr>Wingdings 3</vt:lpstr>
      <vt:lpstr>New_Simple01</vt:lpstr>
      <vt:lpstr>소플의 처음 만난 리액트</vt:lpstr>
      <vt:lpstr>2장 리액트 시작하기</vt:lpstr>
      <vt:lpstr>2.1 STEP1 HTML만으로 간단한 웹사이트 만들기</vt:lpstr>
      <vt:lpstr>2.2 STEP2 CSS를 사용하여 웹사이트 스타일링하기</vt:lpstr>
      <vt:lpstr>2.3 STEP3 웹사이트에 React.js 추가하기</vt:lpstr>
      <vt:lpstr>2.3 STEP3 웹사이트에 React.js 추가하기</vt:lpstr>
      <vt:lpstr>2.4 STEP4 create-react-app(CRA)</vt:lpstr>
      <vt:lpstr>마치며 - 요약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소플의 처음 만난 리액트</dc:title>
  <dc:creator>김경민</dc:creator>
  <cp:lastModifiedBy>김경민</cp:lastModifiedBy>
  <cp:revision>14</cp:revision>
  <dcterms:created xsi:type="dcterms:W3CDTF">2024-03-11T14:49:31Z</dcterms:created>
  <dcterms:modified xsi:type="dcterms:W3CDTF">2024-04-01T16:12:47Z</dcterms:modified>
</cp:coreProperties>
</file>