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58" r:id="rId4"/>
    <p:sldId id="284" r:id="rId5"/>
    <p:sldId id="288" r:id="rId6"/>
    <p:sldId id="289" r:id="rId7"/>
    <p:sldId id="290" r:id="rId8"/>
    <p:sldId id="291" r:id="rId9"/>
    <p:sldId id="292" r:id="rId10"/>
    <p:sldId id="285" r:id="rId11"/>
    <p:sldId id="293" r:id="rId12"/>
    <p:sldId id="294" r:id="rId13"/>
    <p:sldId id="29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2B46-ED7A-4A63-A880-227889412B4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6BC2-3A5E-41D2-812B-C8BAFBFC9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3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4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9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5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8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4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9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1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03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48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3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F2C-5BE4-4A02-EE82-5DE96A69A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소플의</a:t>
            </a:r>
            <a:r>
              <a:rPr lang="ko-KR" altLang="en-US" dirty="0"/>
              <a:t> 처음 만난 </a:t>
            </a:r>
            <a:r>
              <a:rPr lang="ko-KR" altLang="en-US" dirty="0" err="1"/>
              <a:t>리액트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FA9B2-251D-830E-5283-181B221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35883"/>
            <a:ext cx="10572000" cy="102851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한빛미디어</a:t>
            </a:r>
            <a:endParaRPr lang="en-US" altLang="ko-KR" sz="2000" dirty="0"/>
          </a:p>
          <a:p>
            <a:r>
              <a:rPr lang="ko-KR" altLang="en-US" sz="2000" dirty="0"/>
              <a:t>김 경 민</a:t>
            </a:r>
          </a:p>
        </p:txBody>
      </p:sp>
    </p:spTree>
    <p:extLst>
      <p:ext uri="{BB962C8B-B14F-4D97-AF65-F5344CB8AC3E}">
        <p14:creationId xmlns:p14="http://schemas.microsoft.com/office/powerpoint/2010/main" val="37385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3.5 JSX </a:t>
            </a:r>
            <a:r>
              <a:rPr lang="ko-KR" altLang="en-US" sz="3600" dirty="0">
                <a:latin typeface="Britannic Bold" panose="020B0903060703020204" pitchFamily="34" charset="0"/>
              </a:rPr>
              <a:t>코드 작성해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3968808" cy="3000079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Book.jsx</a:t>
            </a:r>
            <a:endParaRPr lang="en-US" altLang="ko-KR" sz="2800" dirty="0"/>
          </a:p>
          <a:p>
            <a:r>
              <a:rPr lang="ko-KR" altLang="en-US" sz="2800" dirty="0" err="1"/>
              <a:t>리액트</a:t>
            </a:r>
            <a:r>
              <a:rPr lang="ko-KR" altLang="en-US" sz="2800" dirty="0"/>
              <a:t> 함수 컴포넌트</a:t>
            </a:r>
            <a:endParaRPr lang="en-US" altLang="ko-KR" sz="2800" dirty="0"/>
          </a:p>
          <a:p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A0C13-B9B7-8B45-F42B-D68F9D1B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167" y="1555612"/>
            <a:ext cx="8048100" cy="47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3.5 JSX </a:t>
            </a:r>
            <a:r>
              <a:rPr lang="ko-KR" altLang="en-US" sz="3600" dirty="0">
                <a:latin typeface="Britannic Bold" panose="020B0903060703020204" pitchFamily="34" charset="0"/>
              </a:rPr>
              <a:t>코드 작성해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4016894" cy="3000079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Library.jsx</a:t>
            </a:r>
            <a:endParaRPr lang="en-US" altLang="ko-KR" sz="2800" dirty="0"/>
          </a:p>
          <a:p>
            <a:r>
              <a:rPr lang="en-US" altLang="ko-KR" sz="2800" dirty="0"/>
              <a:t>Book</a:t>
            </a:r>
            <a:r>
              <a:rPr lang="ko-KR" altLang="en-US" sz="2800" dirty="0"/>
              <a:t> 컴포넌트를 사용하는 상위 컴포넌트</a:t>
            </a:r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BE82F1-4E58-16B3-F013-45B87D37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94" y="1499616"/>
            <a:ext cx="7744616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4703520" cy="497970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index.js</a:t>
            </a:r>
          </a:p>
          <a:p>
            <a:pPr lvl="1"/>
            <a:r>
              <a:rPr lang="ko-KR" altLang="en-US" sz="2400" dirty="0"/>
              <a:t>실제로 화면에 렌더링</a:t>
            </a:r>
            <a:endParaRPr lang="en-US" altLang="ko-KR" sz="2400" dirty="0"/>
          </a:p>
          <a:p>
            <a:r>
              <a:rPr lang="ko-KR" altLang="en-US" sz="2800" dirty="0" err="1"/>
              <a:t>리액트</a:t>
            </a:r>
            <a:r>
              <a:rPr lang="ko-KR" altLang="en-US" sz="2800" dirty="0"/>
              <a:t> 애플리케이션 실행</a:t>
            </a:r>
            <a:endParaRPr lang="en-US" altLang="ko-KR" sz="2800" dirty="0"/>
          </a:p>
          <a:p>
            <a:pPr lvl="1"/>
            <a:r>
              <a:rPr lang="en-US" altLang="ko-KR" sz="2400" dirty="0"/>
              <a:t>Terminal &gt; New Terminal</a:t>
            </a:r>
          </a:p>
          <a:p>
            <a:pPr lvl="1"/>
            <a:r>
              <a:rPr lang="en-US" altLang="ko-KR" sz="2400" dirty="0" err="1"/>
              <a:t>npm</a:t>
            </a:r>
            <a:r>
              <a:rPr lang="en-US" altLang="ko-KR" sz="2400" dirty="0"/>
              <a:t> start</a:t>
            </a:r>
            <a:endParaRPr lang="ko-KR" altLang="en-US" sz="2400" dirty="0"/>
          </a:p>
          <a:p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062A59-E124-BFE1-1188-DCFAC9BC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520" y="-18744"/>
            <a:ext cx="7419350" cy="68954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BD5840-2C6E-EE52-37A7-B16F4432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0" y="3976507"/>
            <a:ext cx="4282149" cy="27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3.5 JSX </a:t>
            </a:r>
            <a:r>
              <a:rPr lang="ko-KR" altLang="en-US" sz="3600" dirty="0">
                <a:latin typeface="Britannic Bold" panose="020B0903060703020204" pitchFamily="34" charset="0"/>
              </a:rPr>
              <a:t>코드 작성해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66" y="1555612"/>
            <a:ext cx="2901638" cy="300007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Book </a:t>
            </a:r>
            <a:r>
              <a:rPr lang="ko-KR" altLang="en-US" sz="2800" dirty="0"/>
              <a:t>컴포넌트</a:t>
            </a:r>
            <a:endParaRPr lang="en-US" altLang="ko-KR" sz="2800" dirty="0"/>
          </a:p>
          <a:p>
            <a:pPr lvl="1"/>
            <a:r>
              <a:rPr lang="en-US" altLang="ko-KR" sz="2400" dirty="0"/>
              <a:t>JSX </a:t>
            </a:r>
            <a:r>
              <a:rPr lang="ko-KR" altLang="en-US" sz="2400" dirty="0"/>
              <a:t>사용 </a:t>
            </a:r>
            <a:r>
              <a:rPr lang="en-US" altLang="ko-KR" sz="2400" dirty="0"/>
              <a:t>X</a:t>
            </a:r>
          </a:p>
          <a:p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2A3272-89D5-5E90-8336-03890DF2E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044" y="0"/>
            <a:ext cx="7336500" cy="2603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3C14B5-3D0F-C405-64B2-A4A4B696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0" y="2603853"/>
            <a:ext cx="7336500" cy="43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8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D636BD-2B73-E406-55AF-2CE82FFF5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07" y="1590916"/>
            <a:ext cx="6248966" cy="472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E483-88F2-1E3C-A900-7D71AFB4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Britannic Bold" panose="020B0903060703020204" pitchFamily="34" charset="0"/>
              </a:rPr>
              <a:t>3</a:t>
            </a:r>
            <a:r>
              <a:rPr lang="ko-KR" altLang="en-US" b="1" dirty="0">
                <a:latin typeface="Britannic Bold" panose="020B0903060703020204" pitchFamily="34" charset="0"/>
              </a:rPr>
              <a:t>장 </a:t>
            </a:r>
            <a:r>
              <a:rPr lang="en-US" altLang="ko-KR" b="1" dirty="0">
                <a:latin typeface="Britannic Bold" panose="020B0903060703020204" pitchFamily="34" charset="0"/>
              </a:rPr>
              <a:t>JSX </a:t>
            </a:r>
            <a:r>
              <a:rPr lang="ko-KR" altLang="en-US" b="1" dirty="0">
                <a:latin typeface="Britannic Bold" panose="020B0903060703020204" pitchFamily="34" charset="0"/>
              </a:rPr>
              <a:t>소개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36112A-DDEC-F696-4D05-B3B04294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7" y="1414660"/>
            <a:ext cx="3654045" cy="54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3.1 JS</a:t>
            </a:r>
            <a:r>
              <a:rPr lang="en-US" altLang="ko-KR" sz="3600" dirty="0">
                <a:solidFill>
                  <a:srgbClr val="0070C0"/>
                </a:solidFill>
                <a:latin typeface="Britannic Bold" panose="020B0903060703020204" pitchFamily="34" charset="0"/>
              </a:rPr>
              <a:t>X</a:t>
            </a:r>
            <a:r>
              <a:rPr lang="ko-KR" altLang="en-US" sz="3600" dirty="0">
                <a:latin typeface="Britannic Bold" panose="020B0903060703020204" pitchFamily="34" charset="0"/>
              </a:rPr>
              <a:t>란</a:t>
            </a:r>
            <a:r>
              <a:rPr lang="en-US" altLang="ko-KR" sz="3600" dirty="0">
                <a:latin typeface="Britannic Bold" panose="020B0903060703020204" pitchFamily="34" charset="0"/>
              </a:rPr>
              <a:t>?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 syntax e</a:t>
            </a:r>
            <a:r>
              <a:rPr lang="en-US" altLang="ko-KR" sz="2800" dirty="0">
                <a:solidFill>
                  <a:srgbClr val="0070C0"/>
                </a:solidFill>
              </a:rPr>
              <a:t>x</a:t>
            </a:r>
            <a:r>
              <a:rPr lang="en-US" altLang="ko-KR" sz="2800" dirty="0"/>
              <a:t>tension to JavaScript –  </a:t>
            </a:r>
            <a:r>
              <a:rPr lang="ko-KR" altLang="en-US" sz="2800" dirty="0"/>
              <a:t>자바스크립트의 확장 문법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/>
              <a:t>JavaScript</a:t>
            </a:r>
            <a:r>
              <a:rPr lang="ko-KR" altLang="en-US" sz="2800" dirty="0"/>
              <a:t>와 </a:t>
            </a:r>
            <a:r>
              <a:rPr lang="en-US" altLang="ko-KR" sz="2800" dirty="0">
                <a:solidFill>
                  <a:srgbClr val="0070C0"/>
                </a:solidFill>
              </a:rPr>
              <a:t>X</a:t>
            </a:r>
            <a:r>
              <a:rPr lang="en-US" altLang="ko-KR" sz="2800" dirty="0"/>
              <a:t>ML/HTML</a:t>
            </a:r>
            <a:r>
              <a:rPr lang="ko-KR" altLang="en-US" sz="2800" dirty="0"/>
              <a:t>을 합친 것</a:t>
            </a:r>
            <a:endParaRPr lang="en-US" altLang="ko-KR" sz="2800" dirty="0"/>
          </a:p>
          <a:p>
            <a:r>
              <a:rPr lang="ko-KR" altLang="en-US" sz="2800" dirty="0"/>
              <a:t>가장 간단한 </a:t>
            </a:r>
            <a:r>
              <a:rPr lang="en-US" altLang="ko-KR" sz="2800" dirty="0"/>
              <a:t>JSX </a:t>
            </a:r>
            <a:r>
              <a:rPr lang="ko-KR" altLang="en-US" sz="2800" dirty="0"/>
              <a:t>코드 예제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자바스크립트 코드와 </a:t>
            </a:r>
            <a:r>
              <a:rPr lang="en-US" altLang="ko-KR" sz="2800" dirty="0"/>
              <a:t>HTML </a:t>
            </a:r>
            <a:r>
              <a:rPr lang="ko-KR" altLang="en-US" sz="2800" dirty="0"/>
              <a:t>코드가 </a:t>
            </a:r>
            <a:r>
              <a:rPr lang="en-US" altLang="ko-KR" sz="2800" dirty="0">
                <a:solidFill>
                  <a:srgbClr val="0070C0"/>
                </a:solidFill>
              </a:rPr>
              <a:t>‘</a:t>
            </a:r>
            <a:r>
              <a:rPr lang="ko-KR" altLang="en-US" sz="2800" dirty="0">
                <a:solidFill>
                  <a:srgbClr val="0070C0"/>
                </a:solidFill>
              </a:rPr>
              <a:t>결합</a:t>
            </a:r>
            <a:r>
              <a:rPr lang="en-US" altLang="ko-KR" sz="2800" dirty="0">
                <a:solidFill>
                  <a:srgbClr val="0070C0"/>
                </a:solidFill>
              </a:rPr>
              <a:t>’</a:t>
            </a:r>
          </a:p>
          <a:p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021618-7C26-E85B-B618-5E400C95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" y="3179703"/>
            <a:ext cx="6815328" cy="84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3.2 JSX</a:t>
            </a:r>
            <a:r>
              <a:rPr lang="ko-KR" altLang="en-US" sz="3600" dirty="0">
                <a:latin typeface="Britannic Bold" panose="020B0903060703020204" pitchFamily="34" charset="0"/>
              </a:rPr>
              <a:t>의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JSX</a:t>
            </a:r>
            <a:r>
              <a:rPr lang="ko-KR" altLang="en-US" sz="2800" dirty="0"/>
              <a:t>는 내부적으로 </a:t>
            </a:r>
            <a:r>
              <a:rPr lang="en-US" altLang="ko-KR" sz="2800" dirty="0"/>
              <a:t>XML/HTML</a:t>
            </a:r>
            <a:r>
              <a:rPr lang="ko-KR" altLang="en-US" sz="2800" dirty="0"/>
              <a:t> 코드를 자바스크립트로 변환</a:t>
            </a:r>
            <a:endParaRPr lang="en-US" altLang="ko-KR" sz="2800" dirty="0"/>
          </a:p>
          <a:p>
            <a:r>
              <a:rPr lang="en-US" altLang="ko-KR" sz="2800" dirty="0"/>
              <a:t>JSX</a:t>
            </a:r>
            <a:r>
              <a:rPr lang="ko-KR" altLang="en-US" sz="2800" dirty="0"/>
              <a:t>로 작성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dirty="0"/>
              <a:t>      	    	</a:t>
            </a:r>
            <a:r>
              <a:rPr lang="en-US" altLang="ko-KR" sz="2800" dirty="0"/>
              <a:t>                               JSX</a:t>
            </a:r>
            <a:r>
              <a:rPr lang="ko-KR" altLang="en-US" sz="2800" dirty="0"/>
              <a:t> 사용</a:t>
            </a:r>
            <a:r>
              <a:rPr lang="en-US" altLang="ko-KR" sz="2800" dirty="0"/>
              <a:t>X,</a:t>
            </a:r>
            <a:r>
              <a:rPr lang="ko-KR" altLang="en-US" sz="2800" dirty="0"/>
              <a:t> 순수 자바스크립트만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4FE7E-9364-BE1E-D1F2-3F3CB20C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3820"/>
            <a:ext cx="6222101" cy="2518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7F8E83-774C-8B3A-B82A-F67036F50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030" y="3765856"/>
            <a:ext cx="6660438" cy="27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8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3.2 JSX</a:t>
            </a:r>
            <a:r>
              <a:rPr lang="ko-KR" altLang="en-US" sz="3600" dirty="0">
                <a:latin typeface="Britannic Bold" panose="020B0903060703020204" pitchFamily="34" charset="0"/>
              </a:rPr>
              <a:t>의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JSX </a:t>
            </a:r>
            <a:r>
              <a:rPr lang="ko-KR" altLang="en-US" sz="2800" dirty="0"/>
              <a:t>코드는 모두 </a:t>
            </a:r>
            <a:r>
              <a:rPr lang="en-US" altLang="ko-KR" sz="2800" dirty="0" err="1"/>
              <a:t>createElement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함수를</a:t>
            </a:r>
            <a:r>
              <a:rPr lang="en-US" altLang="ko-KR" sz="2800" dirty="0"/>
              <a:t> </a:t>
            </a:r>
            <a:r>
              <a:rPr lang="ko-KR" altLang="en-US" sz="2800" dirty="0"/>
              <a:t>사용하는 코드로 자동 변환</a:t>
            </a:r>
            <a:endParaRPr lang="en-US" altLang="ko-KR" sz="2800" dirty="0"/>
          </a:p>
          <a:p>
            <a:r>
              <a:rPr lang="en-US" altLang="ko-KR" sz="2800" dirty="0"/>
              <a:t>JSX </a:t>
            </a:r>
            <a:r>
              <a:rPr lang="ko-KR" altLang="en-US" sz="2800" dirty="0"/>
              <a:t>사용 </a:t>
            </a:r>
            <a:r>
              <a:rPr lang="en-US" altLang="ko-KR" sz="2800" dirty="0"/>
              <a:t>/ JSX </a:t>
            </a:r>
            <a:r>
              <a:rPr lang="ko-KR" altLang="en-US" sz="2800" dirty="0"/>
              <a:t>사용</a:t>
            </a:r>
            <a:r>
              <a:rPr lang="en-US" altLang="ko-KR" sz="2800" dirty="0"/>
              <a:t>X</a:t>
            </a:r>
          </a:p>
          <a:p>
            <a:r>
              <a:rPr lang="en-US" altLang="ko-KR" dirty="0"/>
              <a:t>      	    	                             </a:t>
            </a:r>
            <a:r>
              <a:rPr lang="en-US" altLang="ko-KR" sz="2800" dirty="0" err="1"/>
              <a:t>createElement</a:t>
            </a:r>
            <a:r>
              <a:rPr lang="en-US" altLang="ko-KR" sz="2800" dirty="0"/>
              <a:t>()</a:t>
            </a:r>
            <a:r>
              <a:rPr lang="ko-KR" altLang="en-US" sz="2800" dirty="0"/>
              <a:t>의 호출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77CFCA-73B6-F99A-DB28-B38D11FB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8" y="2649901"/>
            <a:ext cx="5023023" cy="4113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D965D1-240C-D7BD-5EA7-EB4FE1917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373" y="3243831"/>
            <a:ext cx="4775536" cy="29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7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3.3 JSX</a:t>
            </a:r>
            <a:r>
              <a:rPr lang="ko-KR" altLang="en-US" sz="3600" dirty="0">
                <a:latin typeface="Britannic Bold" panose="020B0903060703020204" pitchFamily="34" charset="0"/>
              </a:rPr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코드가 간결해짐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가독성이 향상됨</a:t>
            </a:r>
            <a:endParaRPr lang="en-US" altLang="ko-KR" sz="2800" dirty="0"/>
          </a:p>
          <a:p>
            <a:r>
              <a:rPr lang="en-US" altLang="ko-KR" sz="2800" dirty="0"/>
              <a:t>3. Injection</a:t>
            </a:r>
            <a:r>
              <a:rPr lang="ko-KR" altLang="en-US" sz="2800" dirty="0"/>
              <a:t> </a:t>
            </a:r>
            <a:r>
              <a:rPr lang="en-US" altLang="ko-KR" sz="2800" dirty="0"/>
              <a:t>Attack </a:t>
            </a:r>
            <a:r>
              <a:rPr lang="ko-KR" altLang="en-US" sz="2800" dirty="0"/>
              <a:t>해킹 방법을 방어함</a:t>
            </a:r>
            <a:endParaRPr lang="en-US" altLang="ko-KR" sz="2800" dirty="0"/>
          </a:p>
          <a:p>
            <a:pPr lvl="1"/>
            <a:r>
              <a:rPr lang="en-US" altLang="ko-KR" sz="2400" dirty="0"/>
              <a:t>Ex) </a:t>
            </a:r>
            <a:r>
              <a:rPr lang="ko-KR" altLang="en-US" sz="2400" dirty="0"/>
              <a:t>아이디를 입력하는 창에 자바스크립트 코드를 넣어 실행되도록 하는 해킹</a:t>
            </a:r>
            <a:endParaRPr lang="en-US" altLang="ko-KR" sz="24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C1EDA-6ABF-95C6-4901-727D4FE5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95" y="3780957"/>
            <a:ext cx="8209494" cy="19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1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3.4 JSX </a:t>
            </a:r>
            <a:r>
              <a:rPr lang="ko-KR" altLang="en-US" sz="3600" dirty="0">
                <a:latin typeface="Britannic Bold" panose="020B0903060703020204" pitchFamily="34" charset="0"/>
              </a:rPr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511168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</a:t>
            </a:r>
            <a:r>
              <a:rPr lang="ko-KR" altLang="en-US" sz="2400" dirty="0"/>
              <a:t>과 자바스크립트가 섞인 형태로 코드 작성</a:t>
            </a:r>
            <a:endParaRPr lang="en-US" altLang="ko-KR" sz="2400" dirty="0"/>
          </a:p>
          <a:p>
            <a:r>
              <a:rPr lang="en-US" altLang="ko-KR" sz="2400" u="sng" dirty="0"/>
              <a:t>XML/HTML </a:t>
            </a:r>
            <a:r>
              <a:rPr lang="ko-KR" altLang="en-US" sz="2400" u="sng" dirty="0"/>
              <a:t>코드 사용하다가 중간에 자바스크립트 코드를 사용하고 싶으면 </a:t>
            </a:r>
            <a:endParaRPr lang="en-US" altLang="ko-KR" sz="2400" u="sng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b="1" dirty="0">
                <a:highlight>
                  <a:srgbClr val="FFFF00"/>
                </a:highlight>
              </a:rPr>
              <a:t>중괄호</a:t>
            </a:r>
            <a:r>
              <a:rPr lang="en-US" altLang="ko-KR" sz="2400" b="1" dirty="0">
                <a:highlight>
                  <a:srgbClr val="FFFF00"/>
                </a:highlight>
              </a:rPr>
              <a:t>{</a:t>
            </a:r>
            <a:r>
              <a:rPr lang="ko-KR" altLang="en-US" sz="2400" b="1" dirty="0">
                <a:highlight>
                  <a:srgbClr val="FFFF00"/>
                </a:highlight>
              </a:rPr>
              <a:t>변수 </a:t>
            </a:r>
            <a:r>
              <a:rPr lang="en-US" altLang="ko-KR" sz="2400" b="1" dirty="0">
                <a:highlight>
                  <a:srgbClr val="FFFF00"/>
                </a:highlight>
              </a:rPr>
              <a:t>or </a:t>
            </a:r>
            <a:r>
              <a:rPr lang="ko-KR" altLang="en-US" sz="2400" b="1" dirty="0">
                <a:highlight>
                  <a:srgbClr val="FFFF00"/>
                </a:highlight>
              </a:rPr>
              <a:t>함수</a:t>
            </a:r>
            <a:r>
              <a:rPr lang="en-US" altLang="ko-KR" sz="2400" b="1" dirty="0">
                <a:highlight>
                  <a:srgbClr val="FFFF00"/>
                </a:highlight>
              </a:rPr>
              <a:t>}</a:t>
            </a:r>
            <a:r>
              <a:rPr lang="ko-KR" altLang="en-US" sz="2400" dirty="0"/>
              <a:t>로 묶어 주면 됨</a:t>
            </a:r>
            <a:endParaRPr lang="en-US" altLang="ko-KR" sz="24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9A885C-58B6-0C63-78B1-69067587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80" y="2976090"/>
            <a:ext cx="9002216" cy="23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3.4 JSX </a:t>
            </a:r>
            <a:r>
              <a:rPr lang="ko-KR" altLang="en-US" sz="3600" dirty="0">
                <a:latin typeface="Britannic Bold" panose="020B0903060703020204" pitchFamily="34" charset="0"/>
              </a:rPr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16" y="1600201"/>
            <a:ext cx="11582400" cy="51116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중괄호</a:t>
            </a:r>
            <a:r>
              <a:rPr lang="en-US" altLang="ko-KR" sz="2800" dirty="0"/>
              <a:t>{</a:t>
            </a:r>
            <a:r>
              <a:rPr lang="ko-KR" altLang="en-US" sz="2800" dirty="0"/>
              <a:t>변수 </a:t>
            </a:r>
            <a:r>
              <a:rPr lang="en-US" altLang="ko-KR" sz="2800" dirty="0"/>
              <a:t>or </a:t>
            </a:r>
            <a:r>
              <a:rPr lang="ko-KR" altLang="en-US" sz="2800" dirty="0"/>
              <a:t>함수</a:t>
            </a:r>
            <a:r>
              <a:rPr lang="en-US" altLang="ko-KR" sz="2800" dirty="0"/>
              <a:t>}</a:t>
            </a:r>
            <a:r>
              <a:rPr lang="ko-KR" altLang="en-US" sz="2800" dirty="0"/>
              <a:t> 사용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8A6965-AC2B-AAD0-81AD-39533F1A52DD}"/>
              </a:ext>
            </a:extLst>
          </p:cNvPr>
          <p:cNvGrpSpPr/>
          <p:nvPr/>
        </p:nvGrpSpPr>
        <p:grpSpPr>
          <a:xfrm>
            <a:off x="5015060" y="1285079"/>
            <a:ext cx="7176940" cy="5473941"/>
            <a:chOff x="2933258" y="2276314"/>
            <a:chExt cx="6325483" cy="43821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14E8732-C3F8-961A-CAD1-D514660F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3258" y="2276314"/>
              <a:ext cx="6325483" cy="230537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A67707-8674-9DF0-D3D7-AA7E21E82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2311" y="4581686"/>
              <a:ext cx="6306430" cy="2076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82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3.4 JSX </a:t>
            </a:r>
            <a:r>
              <a:rPr lang="ko-KR" altLang="en-US" sz="3600" dirty="0">
                <a:latin typeface="Britannic Bold" panose="020B0903060703020204" pitchFamily="34" charset="0"/>
              </a:rPr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16" y="1600201"/>
            <a:ext cx="11582400" cy="5111684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태그 중간이 아닌 태그의 속성</a:t>
            </a:r>
            <a:r>
              <a:rPr lang="en-US" altLang="ko-KR" sz="2400" dirty="0"/>
              <a:t>(attribute)</a:t>
            </a:r>
            <a:r>
              <a:rPr lang="ko-KR" altLang="en-US" sz="2400" dirty="0"/>
              <a:t>에 값을 넣고 싶은 때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1200" dirty="0"/>
          </a:p>
          <a:p>
            <a:r>
              <a:rPr lang="en-US" altLang="ko-KR" sz="2400" b="1" dirty="0">
                <a:solidFill>
                  <a:srgbClr val="0070C0"/>
                </a:solidFill>
              </a:rPr>
              <a:t>JSX</a:t>
            </a:r>
            <a:r>
              <a:rPr lang="ko-KR" altLang="en-US" sz="2400" b="1" dirty="0">
                <a:solidFill>
                  <a:srgbClr val="0070C0"/>
                </a:solidFill>
              </a:rPr>
              <a:t>에서는 중괄호를 사용하면 무조건 자바스크립트 코드가 </a:t>
            </a:r>
            <a:r>
              <a:rPr lang="ko-KR" altLang="en-US" sz="2400" b="1" dirty="0" err="1">
                <a:solidFill>
                  <a:srgbClr val="0070C0"/>
                </a:solidFill>
              </a:rPr>
              <a:t>들어감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pPr lvl="5"/>
            <a:endParaRPr lang="en-US" altLang="ko-KR" sz="1200" dirty="0"/>
          </a:p>
          <a:p>
            <a:r>
              <a:rPr lang="en-US" altLang="ko-KR" sz="2400" dirty="0"/>
              <a:t>JSX</a:t>
            </a:r>
            <a:r>
              <a:rPr lang="ko-KR" altLang="en-US" sz="2400" dirty="0"/>
              <a:t>를 사용해서 </a:t>
            </a:r>
            <a:r>
              <a:rPr lang="en-US" altLang="ko-KR" sz="2400" dirty="0"/>
              <a:t>children</a:t>
            </a:r>
            <a:r>
              <a:rPr lang="ko-KR" altLang="en-US" sz="2400" dirty="0"/>
              <a:t>을 정의하려면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 HTML </a:t>
            </a:r>
            <a:r>
              <a:rPr lang="ko-KR" altLang="en-US" sz="2000" dirty="0"/>
              <a:t>사용하듯이</a:t>
            </a:r>
            <a:endParaRPr lang="en-US" altLang="ko-KR" sz="20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CB31F0-472A-0FB2-EAEA-AF3E7E53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050483"/>
            <a:ext cx="5800344" cy="17956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DEF4CD-1166-277A-B17B-88CE3081C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35"/>
          <a:stretch/>
        </p:blipFill>
        <p:spPr>
          <a:xfrm>
            <a:off x="6290029" y="4529528"/>
            <a:ext cx="5800344" cy="24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373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362</TotalTime>
  <Words>273</Words>
  <Application>Microsoft Office PowerPoint</Application>
  <PresentationFormat>와이드스크린</PresentationFormat>
  <Paragraphs>81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Aharoni</vt:lpstr>
      <vt:lpstr>Arial</vt:lpstr>
      <vt:lpstr>Book Antiqua</vt:lpstr>
      <vt:lpstr>Britannic Bold</vt:lpstr>
      <vt:lpstr>Tw Cen MT</vt:lpstr>
      <vt:lpstr>Wingdings 3</vt:lpstr>
      <vt:lpstr>New_Simple01</vt:lpstr>
      <vt:lpstr>소플의 처음 만난 리액트</vt:lpstr>
      <vt:lpstr>3장 JSX 소개</vt:lpstr>
      <vt:lpstr>3.1 JSX란?</vt:lpstr>
      <vt:lpstr>3.2 JSX의 역할</vt:lpstr>
      <vt:lpstr>3.2 JSX의 역할</vt:lpstr>
      <vt:lpstr>3.3 JSX의 장점</vt:lpstr>
      <vt:lpstr>3.4 JSX 사용법</vt:lpstr>
      <vt:lpstr>3.4 JSX 사용법</vt:lpstr>
      <vt:lpstr>3.4 JSX 사용법</vt:lpstr>
      <vt:lpstr>3.5 JSX 코드 작성해 보기</vt:lpstr>
      <vt:lpstr>3.5 JSX 코드 작성해 보기</vt:lpstr>
      <vt:lpstr>PowerPoint 프레젠테이션</vt:lpstr>
      <vt:lpstr>3.5 JSX 코드 작성해 보기</vt:lpstr>
      <vt:lpstr>마치며 -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소플의 처음 만난 리액트</dc:title>
  <dc:creator>김경민</dc:creator>
  <cp:lastModifiedBy>김경민</cp:lastModifiedBy>
  <cp:revision>28</cp:revision>
  <dcterms:created xsi:type="dcterms:W3CDTF">2024-03-11T14:49:31Z</dcterms:created>
  <dcterms:modified xsi:type="dcterms:W3CDTF">2025-03-19T12:18:56Z</dcterms:modified>
</cp:coreProperties>
</file>