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"/>
  </p:notesMasterIdLst>
  <p:sldIdLst>
    <p:sldId id="256" r:id="rId2"/>
    <p:sldId id="257" r:id="rId3"/>
    <p:sldId id="258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D2B46-ED7A-4A63-A880-227889412B4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26BC2-3A5E-41D2-812B-C8BAFBFC9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9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24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59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97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2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2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18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22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24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476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80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9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04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8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5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9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F864-164D-4ED0-9F9C-B5C7D0A4A0B2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7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F2C-5BE4-4A02-EE82-5DE96A69A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소플의</a:t>
            </a:r>
            <a:r>
              <a:rPr lang="ko-KR" altLang="en-US" dirty="0"/>
              <a:t> 처음 만난 </a:t>
            </a:r>
            <a:r>
              <a:rPr lang="ko-KR" altLang="en-US" dirty="0" err="1"/>
              <a:t>리액트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7FA9B2-251D-830E-5283-181B2218F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135883"/>
            <a:ext cx="10572000" cy="1028513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한빛미디어</a:t>
            </a:r>
            <a:endParaRPr lang="en-US" altLang="ko-KR" sz="2000" dirty="0"/>
          </a:p>
          <a:p>
            <a:r>
              <a:rPr lang="ko-KR" altLang="en-US" sz="2000" dirty="0"/>
              <a:t>김 경 민</a:t>
            </a:r>
          </a:p>
        </p:txBody>
      </p:sp>
    </p:spTree>
    <p:extLst>
      <p:ext uri="{BB962C8B-B14F-4D97-AF65-F5344CB8AC3E}">
        <p14:creationId xmlns:p14="http://schemas.microsoft.com/office/powerpoint/2010/main" val="37385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4.3 </a:t>
            </a:r>
            <a:r>
              <a:rPr lang="ko-KR" altLang="en-US" sz="3600" dirty="0" err="1">
                <a:latin typeface="Britannic Bold" panose="020B0903060703020204" pitchFamily="34" charset="0"/>
              </a:rPr>
              <a:t>렌더링된</a:t>
            </a:r>
            <a:r>
              <a:rPr lang="ko-KR" altLang="en-US" sz="3600" dirty="0">
                <a:latin typeface="Britannic Bold" panose="020B0903060703020204" pitchFamily="34" charset="0"/>
              </a:rPr>
              <a:t> </a:t>
            </a:r>
            <a:r>
              <a:rPr lang="ko-KR" altLang="en-US" sz="3600" dirty="0" err="1">
                <a:latin typeface="Britannic Bold" panose="020B0903060703020204" pitchFamily="34" charset="0"/>
              </a:rPr>
              <a:t>엘리먼트</a:t>
            </a:r>
            <a:r>
              <a:rPr lang="ko-KR" altLang="en-US" sz="3600" dirty="0">
                <a:latin typeface="Britannic Bold" panose="020B0903060703020204" pitchFamily="34" charset="0"/>
              </a:rPr>
              <a:t> 업데이트하기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불변성 </a:t>
            </a:r>
            <a:r>
              <a:rPr lang="en-US" altLang="ko-KR" sz="2400" dirty="0">
                <a:sym typeface="Wingdings" panose="05000000000000000000" pitchFamily="2" charset="2"/>
              </a:rPr>
              <a:t></a:t>
            </a:r>
            <a:r>
              <a:rPr lang="en-US" altLang="ko-KR" sz="2400" dirty="0"/>
              <a:t> </a:t>
            </a:r>
            <a:r>
              <a:rPr lang="ko-KR" altLang="en-US" sz="2400" dirty="0"/>
              <a:t>새로운 </a:t>
            </a:r>
            <a:r>
              <a:rPr lang="ko-KR" altLang="en-US" sz="2400" dirty="0" err="1"/>
              <a:t>엘리먼트를</a:t>
            </a:r>
            <a:r>
              <a:rPr lang="ko-KR" altLang="en-US" sz="2400" dirty="0"/>
              <a:t> 생성해서 </a:t>
            </a:r>
            <a:r>
              <a:rPr lang="ko-KR" altLang="en-US" sz="2400" dirty="0" err="1"/>
              <a:t>바꿔치기</a:t>
            </a:r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3CAA42-EEB0-70BD-9638-46A0022B0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162533"/>
            <a:ext cx="7621198" cy="41559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8CFEF8-0BF2-6DF7-CC7A-91C1DC9D4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558" y="2162533"/>
            <a:ext cx="5227442" cy="29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8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4.4 </a:t>
            </a:r>
            <a:r>
              <a:rPr lang="ko-KR" altLang="en-US" sz="3600" dirty="0">
                <a:latin typeface="Britannic Bold" panose="020B0903060703020204" pitchFamily="34" charset="0"/>
              </a:rPr>
              <a:t>시계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624525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Clock.jsx</a:t>
            </a:r>
            <a:endParaRPr lang="en-US" altLang="ko-KR" sz="28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0C0706D-58FD-5D2A-C504-83EADF07B534}"/>
              </a:ext>
            </a:extLst>
          </p:cNvPr>
          <p:cNvGrpSpPr/>
          <p:nvPr/>
        </p:nvGrpSpPr>
        <p:grpSpPr>
          <a:xfrm>
            <a:off x="3813048" y="1499616"/>
            <a:ext cx="7433129" cy="4315968"/>
            <a:chOff x="932799" y="2325311"/>
            <a:chExt cx="5810962" cy="315321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C4D0F34-B01F-CEA9-4BA2-36980A529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226" y="2325311"/>
              <a:ext cx="5801535" cy="83831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DA91C1C-5D45-B1C6-E3A1-9CAA66E0E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799" y="3163628"/>
              <a:ext cx="5801535" cy="2314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530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BFE7B24-ECA9-FF6D-E6F5-71B6E919F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522" y="0"/>
            <a:ext cx="6672529" cy="6811024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FFA41BF-088D-6A32-BEED-CC66C0D26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49" y="1600201"/>
            <a:ext cx="4703520" cy="497970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index.js</a:t>
            </a:r>
          </a:p>
          <a:p>
            <a:pPr lvl="1"/>
            <a:r>
              <a:rPr lang="ko-KR" altLang="en-US" sz="2400" dirty="0"/>
              <a:t>실제로 화면에 렌더링</a:t>
            </a:r>
            <a:endParaRPr lang="en-US" altLang="ko-KR" sz="2400" dirty="0"/>
          </a:p>
          <a:p>
            <a:r>
              <a:rPr lang="ko-KR" altLang="en-US" sz="2800" dirty="0" err="1"/>
              <a:t>리액트</a:t>
            </a:r>
            <a:r>
              <a:rPr lang="ko-KR" altLang="en-US" sz="2800" dirty="0"/>
              <a:t> 애플리케이션 실행</a:t>
            </a:r>
            <a:endParaRPr lang="en-US" altLang="ko-KR" sz="2800" dirty="0"/>
          </a:p>
          <a:p>
            <a:pPr lvl="1"/>
            <a:r>
              <a:rPr lang="en-US" altLang="ko-KR" sz="2400" dirty="0"/>
              <a:t>Terminal &gt; New Terminal</a:t>
            </a:r>
          </a:p>
          <a:p>
            <a:pPr lvl="1"/>
            <a:r>
              <a:rPr lang="en-US" altLang="ko-KR" sz="2400" dirty="0" err="1"/>
              <a:t>npm</a:t>
            </a:r>
            <a:r>
              <a:rPr lang="en-US" altLang="ko-KR" sz="2400" dirty="0"/>
              <a:t> start</a:t>
            </a:r>
            <a:endParaRPr lang="ko-KR" altLang="en-US" sz="2400" dirty="0"/>
          </a:p>
          <a:p>
            <a:endParaRPr lang="ko-KR" altLang="en-US" sz="2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0C58CD6-4F4F-73EA-DF97-0ACAE97161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077"/>
          <a:stretch/>
        </p:blipFill>
        <p:spPr>
          <a:xfrm>
            <a:off x="703528" y="3929022"/>
            <a:ext cx="3038913" cy="29289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CC78F47-938A-147E-111C-19E72E60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latin typeface="Britannic Bold" panose="020B0903060703020204" pitchFamily="34" charset="0"/>
              </a:rPr>
              <a:t>4.4 </a:t>
            </a:r>
            <a:r>
              <a:rPr lang="ko-KR" altLang="en-US" sz="3600" dirty="0">
                <a:latin typeface="Britannic Bold" panose="020B0903060703020204" pitchFamily="34" charset="0"/>
              </a:rPr>
              <a:t>시계 만들기</a:t>
            </a:r>
          </a:p>
        </p:txBody>
      </p:sp>
    </p:spTree>
    <p:extLst>
      <p:ext uri="{BB962C8B-B14F-4D97-AF65-F5344CB8AC3E}">
        <p14:creationId xmlns:p14="http://schemas.microsoft.com/office/powerpoint/2010/main" val="208383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EBEBC-B662-60CC-A949-FDBF3BF2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37" y="539496"/>
            <a:ext cx="10972800" cy="960120"/>
          </a:xfrm>
        </p:spPr>
        <p:txBody>
          <a:bodyPr/>
          <a:lstStyle/>
          <a:p>
            <a:pPr algn="l"/>
            <a:r>
              <a:rPr lang="ko-KR" altLang="en-US" dirty="0"/>
              <a:t>마치며 </a:t>
            </a:r>
            <a:r>
              <a:rPr lang="en-US" altLang="ko-KR" dirty="0"/>
              <a:t>- </a:t>
            </a:r>
            <a:r>
              <a:rPr lang="ko-KR" altLang="en-US" dirty="0"/>
              <a:t>요약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C66BD1-8249-701B-20AC-44373D797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017" y="-4572"/>
            <a:ext cx="8354695" cy="677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1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6E483-88F2-1E3C-A900-7D71AFB4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Britannic Bold" panose="020B0903060703020204" pitchFamily="34" charset="0"/>
              </a:rPr>
              <a:t>4</a:t>
            </a:r>
            <a:r>
              <a:rPr lang="ko-KR" altLang="en-US" b="1" dirty="0">
                <a:latin typeface="Britannic Bold" panose="020B0903060703020204" pitchFamily="34" charset="0"/>
              </a:rPr>
              <a:t>장 </a:t>
            </a:r>
            <a:r>
              <a:rPr lang="ko-KR" altLang="en-US" b="1" dirty="0" err="1">
                <a:latin typeface="Britannic Bold" panose="020B0903060703020204" pitchFamily="34" charset="0"/>
              </a:rPr>
              <a:t>엘리먼트</a:t>
            </a:r>
            <a:r>
              <a:rPr lang="ko-KR" altLang="en-US" b="1" dirty="0">
                <a:latin typeface="Britannic Bold" panose="020B0903060703020204" pitchFamily="34" charset="0"/>
              </a:rPr>
              <a:t> 렌더링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2F8B42-4E5D-8E2A-9171-C54AF54F1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77" y="1374086"/>
            <a:ext cx="5473645" cy="548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8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4.1 </a:t>
            </a:r>
            <a:r>
              <a:rPr lang="ko-KR" altLang="en-US" sz="3600" dirty="0" err="1">
                <a:latin typeface="Britannic Bold" panose="020B0903060703020204" pitchFamily="34" charset="0"/>
              </a:rPr>
              <a:t>엘리먼트에</a:t>
            </a:r>
            <a:r>
              <a:rPr lang="ko-KR" altLang="en-US" sz="3600" dirty="0">
                <a:latin typeface="Britannic Bold" panose="020B0903060703020204" pitchFamily="34" charset="0"/>
              </a:rPr>
              <a:t> 대해 알아보기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45259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엘리먼트의</a:t>
            </a:r>
            <a:r>
              <a:rPr lang="ko-KR" altLang="en-US" sz="2800" dirty="0"/>
              <a:t> 정의 </a:t>
            </a:r>
            <a:endParaRPr lang="en-US" altLang="ko-KR" sz="2800" dirty="0"/>
          </a:p>
          <a:p>
            <a:pPr lvl="1"/>
            <a:r>
              <a:rPr lang="en-US" altLang="ko-KR" sz="2400" dirty="0"/>
              <a:t>Elements are the smallest building blocks of React apps.</a:t>
            </a:r>
          </a:p>
          <a:p>
            <a:pPr lvl="1"/>
            <a:r>
              <a:rPr lang="ko-KR" altLang="en-US" sz="2400" dirty="0" err="1"/>
              <a:t>리액트</a:t>
            </a:r>
            <a:r>
              <a:rPr lang="ko-KR" altLang="en-US" sz="2400" dirty="0"/>
              <a:t> 앱을 구성하는 가장 작은 블록들</a:t>
            </a:r>
            <a:endParaRPr lang="en-US" altLang="ko-KR" sz="2400" dirty="0"/>
          </a:p>
          <a:p>
            <a:pPr lvl="1"/>
            <a:r>
              <a:rPr lang="ko-KR" altLang="en-US" sz="2400" dirty="0" err="1"/>
              <a:t>리액트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엘리먼트는</a:t>
            </a:r>
            <a:r>
              <a:rPr lang="ko-KR" altLang="en-US" sz="2400" dirty="0"/>
              <a:t> </a:t>
            </a:r>
            <a:r>
              <a:rPr lang="en-US" altLang="ko-KR" sz="2400" dirty="0"/>
              <a:t>DOM </a:t>
            </a:r>
            <a:r>
              <a:rPr lang="ko-KR" altLang="en-US" sz="2400" dirty="0" err="1"/>
              <a:t>엘리먼트의</a:t>
            </a:r>
            <a:r>
              <a:rPr lang="ko-KR" altLang="en-US" sz="2400" dirty="0"/>
              <a:t> 가상 표현 </a:t>
            </a:r>
            <a:endParaRPr lang="en-US" altLang="ko-KR" sz="2400" dirty="0"/>
          </a:p>
          <a:p>
            <a:pPr lvl="1"/>
            <a:r>
              <a:rPr lang="ko-KR" altLang="en-US" sz="2400" dirty="0"/>
              <a:t>우리 눈에 실제로 보이는 것을 기술함</a:t>
            </a:r>
            <a:endParaRPr lang="en-US" altLang="ko-KR" sz="2400" dirty="0"/>
          </a:p>
          <a:p>
            <a:endParaRPr lang="en-US" altLang="ko-KR" sz="2800" dirty="0"/>
          </a:p>
          <a:p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6E5B7D-62DC-E5D0-B48B-3F930C281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08" y="3544758"/>
            <a:ext cx="5064389" cy="23398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7175570-28A2-74C8-ABCB-A6ECAD1D93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750"/>
          <a:stretch/>
        </p:blipFill>
        <p:spPr>
          <a:xfrm>
            <a:off x="691472" y="4051843"/>
            <a:ext cx="5253365" cy="80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0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4.1 </a:t>
            </a:r>
            <a:r>
              <a:rPr lang="ko-KR" altLang="en-US" sz="3600" dirty="0" err="1">
                <a:latin typeface="Britannic Bold" panose="020B0903060703020204" pitchFamily="34" charset="0"/>
              </a:rPr>
              <a:t>엘리먼트에</a:t>
            </a:r>
            <a:r>
              <a:rPr lang="ko-KR" altLang="en-US" sz="3600" dirty="0">
                <a:latin typeface="Britannic Bold" panose="020B0903060703020204" pitchFamily="34" charset="0"/>
              </a:rPr>
              <a:t> 대해 알아보기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45259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엘리먼트의</a:t>
            </a:r>
            <a:r>
              <a:rPr lang="ko-KR" altLang="en-US" sz="2800" dirty="0"/>
              <a:t> 생김새 </a:t>
            </a:r>
            <a:endParaRPr lang="en-US" altLang="ko-KR" sz="2800" dirty="0"/>
          </a:p>
          <a:p>
            <a:pPr lvl="1"/>
            <a:r>
              <a:rPr lang="ko-KR" altLang="en-US" sz="2400" dirty="0" err="1"/>
              <a:t>리액트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엘리먼트는</a:t>
            </a:r>
            <a:r>
              <a:rPr lang="ko-KR" altLang="en-US" sz="2400" dirty="0"/>
              <a:t> 자바스크립트 객체 형태로 존재</a:t>
            </a:r>
            <a:endParaRPr lang="en-US" altLang="ko-KR" sz="2400" dirty="0"/>
          </a:p>
          <a:p>
            <a:pPr lvl="1"/>
            <a:r>
              <a:rPr lang="ko-KR" altLang="en-US" sz="2400" dirty="0"/>
              <a:t>버튼을 나타내기 위한 </a:t>
            </a:r>
            <a:r>
              <a:rPr lang="ko-KR" altLang="en-US" sz="2400" dirty="0" err="1"/>
              <a:t>엘리먼트와</a:t>
            </a:r>
            <a:r>
              <a:rPr lang="ko-KR" altLang="en-US" sz="2400" dirty="0"/>
              <a:t> 실제로 </a:t>
            </a:r>
            <a:r>
              <a:rPr lang="ko-KR" altLang="en-US" sz="2400" dirty="0" err="1"/>
              <a:t>렌더링된</a:t>
            </a:r>
            <a:r>
              <a:rPr lang="ko-KR" altLang="en-US" sz="2400" dirty="0"/>
              <a:t> </a:t>
            </a:r>
            <a:r>
              <a:rPr lang="en-US" altLang="ko-KR" sz="2400" dirty="0"/>
              <a:t>DOM </a:t>
            </a:r>
            <a:r>
              <a:rPr lang="ko-KR" altLang="en-US" sz="2400" dirty="0" err="1"/>
              <a:t>엘리먼트</a:t>
            </a:r>
            <a:endParaRPr lang="en-US" altLang="ko-KR" sz="2400" dirty="0"/>
          </a:p>
          <a:p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BE6BA3-A6BD-2141-CB54-E8B9F91E7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45" y="2991305"/>
            <a:ext cx="4858998" cy="40815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315875-22F5-2566-9C74-51305BE89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313" y="2991305"/>
            <a:ext cx="3466047" cy="190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4.1 </a:t>
            </a:r>
            <a:r>
              <a:rPr lang="ko-KR" altLang="en-US" sz="3600" dirty="0" err="1">
                <a:latin typeface="Britannic Bold" panose="020B0903060703020204" pitchFamily="34" charset="0"/>
              </a:rPr>
              <a:t>엘리먼트에</a:t>
            </a:r>
            <a:r>
              <a:rPr lang="ko-KR" altLang="en-US" sz="3600" dirty="0">
                <a:latin typeface="Britannic Bold" panose="020B0903060703020204" pitchFamily="34" charset="0"/>
              </a:rPr>
              <a:t> 대해 알아보기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9628"/>
            <a:ext cx="11231880" cy="45259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엘리먼트의</a:t>
            </a:r>
            <a:r>
              <a:rPr lang="ko-KR" altLang="en-US" sz="2800" dirty="0"/>
              <a:t> 생김새 </a:t>
            </a:r>
            <a:endParaRPr lang="en-US" altLang="ko-KR" sz="2800" dirty="0"/>
          </a:p>
          <a:p>
            <a:pPr lvl="1"/>
            <a:r>
              <a:rPr lang="ko-KR" altLang="en-US" sz="2400" dirty="0" err="1"/>
              <a:t>리액트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엘리먼트는</a:t>
            </a:r>
            <a:r>
              <a:rPr lang="ko-KR" altLang="en-US" sz="2400" dirty="0"/>
              <a:t> </a:t>
            </a:r>
            <a:r>
              <a:rPr lang="ko-KR" altLang="en-US" sz="2400" b="1" dirty="0"/>
              <a:t>자바스크립트 객체 형태</a:t>
            </a:r>
            <a:r>
              <a:rPr lang="ko-KR" altLang="en-US" sz="2400" dirty="0"/>
              <a:t>로 존재</a:t>
            </a:r>
            <a:endParaRPr lang="en-US" altLang="ko-KR" sz="2400" dirty="0"/>
          </a:p>
          <a:p>
            <a:pPr lvl="1"/>
            <a:r>
              <a:rPr lang="ko-KR" altLang="en-US" sz="2400" dirty="0"/>
              <a:t>이 객체를 만드는 역할이 </a:t>
            </a:r>
            <a:r>
              <a:rPr lang="en-US" altLang="ko-KR" sz="2400" b="1" dirty="0" err="1"/>
              <a:t>createElement</a:t>
            </a:r>
            <a:r>
              <a:rPr lang="en-US" altLang="ko-KR" sz="2400" b="1" dirty="0"/>
              <a:t>() </a:t>
            </a:r>
            <a:r>
              <a:rPr lang="ko-KR" altLang="en-US" sz="2400" b="1" dirty="0"/>
              <a:t>함수</a:t>
            </a:r>
            <a:endParaRPr lang="en-US" altLang="ko-KR" sz="2400" b="1" dirty="0"/>
          </a:p>
          <a:p>
            <a:pPr lvl="1"/>
            <a:r>
              <a:rPr lang="en-US" altLang="ko-KR" sz="2400" dirty="0"/>
              <a:t>type – HTML </a:t>
            </a:r>
            <a:r>
              <a:rPr lang="ko-KR" altLang="en-US" sz="2400" dirty="0"/>
              <a:t>태그 이름 </a:t>
            </a:r>
            <a:r>
              <a:rPr lang="en-US" altLang="ko-KR" sz="2400" dirty="0"/>
              <a:t>or </a:t>
            </a:r>
            <a:r>
              <a:rPr lang="ko-KR" altLang="en-US" sz="2400" dirty="0"/>
              <a:t>다른 </a:t>
            </a:r>
            <a:r>
              <a:rPr lang="ko-KR" altLang="en-US" sz="2400" dirty="0" err="1"/>
              <a:t>리액트</a:t>
            </a:r>
            <a:r>
              <a:rPr lang="ko-KR" altLang="en-US" sz="2400" dirty="0"/>
              <a:t> 컴포넌트</a:t>
            </a:r>
            <a:endParaRPr lang="en-US" altLang="ko-KR" sz="2400" dirty="0"/>
          </a:p>
          <a:p>
            <a:pPr lvl="1"/>
            <a:r>
              <a:rPr lang="en-US" altLang="ko-KR" sz="2400" dirty="0"/>
              <a:t>props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 err="1"/>
              <a:t>엘리먼트의</a:t>
            </a:r>
            <a:r>
              <a:rPr lang="ko-KR" altLang="en-US" sz="2400" dirty="0"/>
              <a:t> 속성</a:t>
            </a:r>
            <a:r>
              <a:rPr lang="en-US" altLang="ko-KR" sz="2400" dirty="0"/>
              <a:t>(5</a:t>
            </a:r>
            <a:r>
              <a:rPr lang="ko-KR" altLang="en-US" sz="2400" dirty="0"/>
              <a:t>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sz="2400" dirty="0"/>
              <a:t>children – </a:t>
            </a:r>
            <a:r>
              <a:rPr lang="ko-KR" altLang="en-US" sz="2400" dirty="0"/>
              <a:t>해당 </a:t>
            </a:r>
            <a:r>
              <a:rPr lang="ko-KR" altLang="en-US" sz="2400" dirty="0" err="1"/>
              <a:t>엘리먼트의</a:t>
            </a:r>
            <a:r>
              <a:rPr lang="ko-KR" altLang="en-US" sz="2400" dirty="0"/>
              <a:t> 자식 </a:t>
            </a:r>
            <a:r>
              <a:rPr lang="ko-KR" altLang="en-US" sz="2400" dirty="0" err="1"/>
              <a:t>엘리먼트들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06D7B4-F9C5-9030-75A6-4FA89329F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855" y="2584658"/>
            <a:ext cx="3609625" cy="225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2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4.1 </a:t>
            </a:r>
            <a:r>
              <a:rPr lang="ko-KR" altLang="en-US" sz="3600" dirty="0" err="1">
                <a:latin typeface="Britannic Bold" panose="020B0903060703020204" pitchFamily="34" charset="0"/>
              </a:rPr>
              <a:t>엘리먼트에</a:t>
            </a:r>
            <a:r>
              <a:rPr lang="ko-KR" altLang="en-US" sz="3600" dirty="0">
                <a:latin typeface="Britannic Bold" panose="020B0903060703020204" pitchFamily="34" charset="0"/>
              </a:rPr>
              <a:t> 대해 알아보기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7722"/>
            <a:ext cx="11841480" cy="4635975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createElement</a:t>
            </a:r>
            <a:r>
              <a:rPr lang="en-US" altLang="ko-KR" sz="2800" dirty="0"/>
              <a:t>() </a:t>
            </a:r>
            <a:r>
              <a:rPr lang="ko-KR" altLang="en-US" sz="2800" dirty="0"/>
              <a:t>함수의 동작 과정 </a:t>
            </a:r>
            <a:endParaRPr lang="en-US" altLang="ko-KR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BCF888-F5AB-272E-A610-1DBD67C82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7493"/>
            <a:ext cx="5223753" cy="48196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2B5EDF-CAB4-BD6D-5026-DFA03055A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136" y="1361707"/>
            <a:ext cx="6368399" cy="549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0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4.1 </a:t>
            </a:r>
            <a:r>
              <a:rPr lang="ko-KR" altLang="en-US" sz="3600" dirty="0" err="1">
                <a:latin typeface="Britannic Bold" panose="020B0903060703020204" pitchFamily="34" charset="0"/>
              </a:rPr>
              <a:t>엘리먼트에</a:t>
            </a:r>
            <a:r>
              <a:rPr lang="ko-KR" altLang="en-US" sz="3600" dirty="0">
                <a:latin typeface="Britannic Bold" panose="020B0903060703020204" pitchFamily="34" charset="0"/>
              </a:rPr>
              <a:t> 대해 알아보기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2B5EDF-CAB4-BD6D-5026-DFA03055A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21011"/>
          <a:stretch/>
        </p:blipFill>
        <p:spPr>
          <a:xfrm>
            <a:off x="0" y="2061908"/>
            <a:ext cx="6393777" cy="433208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5EAE4-7185-DD63-CF1F-7278271EE98F}"/>
              </a:ext>
            </a:extLst>
          </p:cNvPr>
          <p:cNvGrpSpPr/>
          <p:nvPr/>
        </p:nvGrpSpPr>
        <p:grpSpPr>
          <a:xfrm>
            <a:off x="6225540" y="400639"/>
            <a:ext cx="6048565" cy="6392167"/>
            <a:chOff x="5904623" y="1100738"/>
            <a:chExt cx="6048565" cy="639216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5F13CDE-673F-6492-3446-A3D19F9713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798"/>
            <a:stretch/>
          </p:blipFill>
          <p:spPr>
            <a:xfrm>
              <a:off x="5904624" y="1100738"/>
              <a:ext cx="6048564" cy="182905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C848920-B47C-C7FC-362C-0B3311B079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3798"/>
            <a:stretch/>
          </p:blipFill>
          <p:spPr>
            <a:xfrm>
              <a:off x="5904623" y="2929793"/>
              <a:ext cx="6048564" cy="4563112"/>
            </a:xfrm>
            <a:prstGeom prst="rect">
              <a:avLst/>
            </a:prstGeom>
          </p:spPr>
        </p:pic>
      </p:grp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749AACF-5CD5-06C0-6411-1B084614B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7722"/>
            <a:ext cx="11841480" cy="4635975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createElement</a:t>
            </a:r>
            <a:r>
              <a:rPr lang="en-US" altLang="ko-KR" sz="2800" dirty="0"/>
              <a:t>() </a:t>
            </a:r>
            <a:r>
              <a:rPr lang="ko-KR" altLang="en-US" sz="2800" dirty="0"/>
              <a:t>함수의 동작 과정 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67445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4.1 </a:t>
            </a:r>
            <a:r>
              <a:rPr lang="ko-KR" altLang="en-US" sz="3600" dirty="0" err="1">
                <a:latin typeface="Britannic Bold" panose="020B0903060703020204" pitchFamily="34" charset="0"/>
              </a:rPr>
              <a:t>엘리먼트에</a:t>
            </a:r>
            <a:r>
              <a:rPr lang="ko-KR" altLang="en-US" sz="3600" dirty="0">
                <a:latin typeface="Britannic Bold" panose="020B0903060703020204" pitchFamily="34" charset="0"/>
              </a:rPr>
              <a:t> 대해 알아보기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45" y="1609628"/>
            <a:ext cx="11231880" cy="4525963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엘리먼트의</a:t>
            </a:r>
            <a:r>
              <a:rPr lang="ko-KR" altLang="en-US" sz="2800" dirty="0"/>
              <a:t> 특징 </a:t>
            </a:r>
            <a:endParaRPr lang="en-US" altLang="ko-KR" sz="2800" dirty="0"/>
          </a:p>
          <a:p>
            <a:pPr lvl="1"/>
            <a:r>
              <a:rPr lang="ko-KR" altLang="en-US" sz="2400" b="1" dirty="0"/>
              <a:t>불변성</a:t>
            </a:r>
            <a:r>
              <a:rPr lang="ko-KR" altLang="en-US" sz="2400" dirty="0"/>
              <a:t> </a:t>
            </a:r>
            <a:r>
              <a:rPr lang="en-US" altLang="ko-KR" sz="2400" dirty="0"/>
              <a:t>– </a:t>
            </a:r>
            <a:r>
              <a:rPr lang="ko-KR" altLang="en-US" sz="2400" dirty="0"/>
              <a:t>변하지 않는 성질</a:t>
            </a:r>
            <a:endParaRPr lang="en-US" altLang="ko-KR" sz="2400" dirty="0"/>
          </a:p>
          <a:p>
            <a:pPr lvl="1"/>
            <a:r>
              <a:rPr lang="ko-KR" altLang="en-US" sz="2400" b="1" dirty="0" err="1"/>
              <a:t>엘리먼트</a:t>
            </a:r>
            <a:r>
              <a:rPr lang="ko-KR" altLang="en-US" sz="2400" b="1" dirty="0"/>
              <a:t> 생성 후</a:t>
            </a:r>
            <a:r>
              <a:rPr lang="ko-KR" altLang="en-US" sz="2400" dirty="0"/>
              <a:t>에는 </a:t>
            </a:r>
            <a:r>
              <a:rPr lang="en-US" altLang="ko-KR" sz="2400" dirty="0"/>
              <a:t>children</a:t>
            </a:r>
            <a:r>
              <a:rPr lang="ko-KR" altLang="en-US" sz="2400" dirty="0"/>
              <a:t>이나 </a:t>
            </a:r>
            <a:r>
              <a:rPr lang="en-US" altLang="ko-KR" sz="2400" dirty="0"/>
              <a:t>attributes</a:t>
            </a:r>
            <a:r>
              <a:rPr lang="ko-KR" altLang="en-US" sz="2400" dirty="0"/>
              <a:t>를 바꿀 수 없다</a:t>
            </a:r>
            <a:endParaRPr lang="en-US" altLang="ko-KR" sz="2400" dirty="0"/>
          </a:p>
          <a:p>
            <a:pPr lvl="1"/>
            <a:r>
              <a:rPr lang="ko-KR" altLang="en-US" sz="2400" dirty="0"/>
              <a:t>화면에 변경된 </a:t>
            </a:r>
            <a:r>
              <a:rPr lang="ko-KR" altLang="en-US" sz="2400" dirty="0" err="1"/>
              <a:t>엘리먼트들을</a:t>
            </a:r>
            <a:r>
              <a:rPr lang="ko-KR" altLang="en-US" sz="2400" dirty="0"/>
              <a:t> 보여 주기 위해서는 어떻게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400" b="1" dirty="0"/>
              <a:t>새로운 </a:t>
            </a:r>
            <a:r>
              <a:rPr lang="ko-KR" altLang="en-US" sz="2400" b="1" dirty="0" err="1"/>
              <a:t>엘리먼트를</a:t>
            </a:r>
            <a:r>
              <a:rPr lang="ko-KR" altLang="en-US" sz="2400" b="1" dirty="0"/>
              <a:t> 만들어서 </a:t>
            </a:r>
            <a:endParaRPr lang="en-US" altLang="ko-KR" sz="2400" b="1" dirty="0"/>
          </a:p>
          <a:p>
            <a:pPr marL="457200" lvl="1" indent="0">
              <a:buNone/>
            </a:pPr>
            <a:r>
              <a:rPr lang="en-US" altLang="ko-KR" sz="2400" b="1" dirty="0"/>
              <a:t>   </a:t>
            </a:r>
            <a:r>
              <a:rPr lang="ko-KR" altLang="en-US" sz="2400" b="1" dirty="0"/>
              <a:t>기존 </a:t>
            </a:r>
            <a:r>
              <a:rPr lang="ko-KR" altLang="en-US" sz="2400" b="1" dirty="0" err="1"/>
              <a:t>엘리먼트와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바꿔치기</a:t>
            </a:r>
            <a:endParaRPr lang="en-US" altLang="ko-KR" sz="2400" b="1" dirty="0"/>
          </a:p>
          <a:p>
            <a:pPr lvl="1"/>
            <a:r>
              <a:rPr lang="ko-KR" altLang="en-US" sz="2400" dirty="0"/>
              <a:t>변경된 부분을 계산</a:t>
            </a:r>
            <a:r>
              <a:rPr lang="en-US" altLang="ko-KR" sz="2400" dirty="0"/>
              <a:t>(Compute Diff)</a:t>
            </a:r>
            <a:r>
              <a:rPr lang="ko-KR" altLang="en-US" sz="2400" dirty="0"/>
              <a:t>하고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400" dirty="0"/>
              <a:t>    </a:t>
            </a:r>
            <a:r>
              <a:rPr lang="ko-KR" altLang="en-US" sz="2400" dirty="0"/>
              <a:t>해당 부분만 다시 렌더링</a:t>
            </a:r>
            <a:endParaRPr lang="en-US" altLang="ko-KR" sz="2400" dirty="0"/>
          </a:p>
          <a:p>
            <a:pPr lvl="1"/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EE717C-EA2D-2235-35C6-97F4E4F6A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71" y="3371363"/>
            <a:ext cx="5582429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0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4.2 </a:t>
            </a:r>
            <a:r>
              <a:rPr lang="ko-KR" altLang="en-US" sz="3600" dirty="0" err="1">
                <a:latin typeface="Britannic Bold" panose="020B0903060703020204" pitchFamily="34" charset="0"/>
              </a:rPr>
              <a:t>엘리먼트</a:t>
            </a:r>
            <a:r>
              <a:rPr lang="ko-KR" altLang="en-US" sz="3600" dirty="0">
                <a:latin typeface="Britannic Bold" panose="020B0903060703020204" pitchFamily="34" charset="0"/>
              </a:rPr>
              <a:t> 렌더링하기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4525963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엘리먼트</a:t>
            </a:r>
            <a:r>
              <a:rPr lang="ko-KR" altLang="en-US" sz="2400" dirty="0"/>
              <a:t> 생성 후</a:t>
            </a:r>
            <a:r>
              <a:rPr lang="en-US" altLang="ko-KR" sz="2400" dirty="0"/>
              <a:t>, </a:t>
            </a:r>
            <a:r>
              <a:rPr lang="ko-KR" altLang="en-US" sz="2400" dirty="0"/>
              <a:t>실제로 화면에 보여 주기 위해서 렌더링 필요</a:t>
            </a:r>
            <a:endParaRPr lang="en-US" altLang="ko-KR" sz="2400" dirty="0"/>
          </a:p>
          <a:p>
            <a:r>
              <a:rPr lang="ko-KR" altLang="en-US" sz="2400" dirty="0" err="1"/>
              <a:t>리액트의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엘리먼트가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렌더링되는</a:t>
            </a:r>
            <a:r>
              <a:rPr lang="ko-KR" altLang="en-US" sz="2400" dirty="0"/>
              <a:t> 과정은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Virtual DOM</a:t>
            </a:r>
            <a:r>
              <a:rPr lang="ko-KR" altLang="en-US" sz="2400" dirty="0"/>
              <a:t>에서 실제 </a:t>
            </a:r>
            <a:r>
              <a:rPr lang="en-US" altLang="ko-KR" sz="2400" dirty="0"/>
              <a:t>DOM</a:t>
            </a:r>
            <a:r>
              <a:rPr lang="ko-KR" altLang="en-US" sz="2400" dirty="0"/>
              <a:t>으로 이동하는 과정</a:t>
            </a:r>
            <a:endParaRPr lang="en-US" altLang="ko-KR" sz="2400" dirty="0"/>
          </a:p>
          <a:p>
            <a:r>
              <a:rPr lang="en-US" altLang="ko-KR" sz="2400" b="1" dirty="0"/>
              <a:t>root DOM node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root &lt;div&gt;</a:t>
            </a:r>
            <a:r>
              <a:rPr lang="ko-KR" altLang="en-US" sz="2400" dirty="0"/>
              <a:t>에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리액트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엘리먼트</a:t>
            </a:r>
            <a:r>
              <a:rPr lang="ko-KR" altLang="en-US" sz="2400" dirty="0"/>
              <a:t> 렌더링 방법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30995D-DC4F-FF55-7219-8BDA5E963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782" y="3064758"/>
            <a:ext cx="3072876" cy="7284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6C693B-6604-C24A-61C3-31C74AC77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1230" y="2626969"/>
            <a:ext cx="3072876" cy="23157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84692D-2E27-FFCA-3FDF-78D056986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53" y="4702579"/>
            <a:ext cx="7728324" cy="141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96949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517</TotalTime>
  <Words>262</Words>
  <Application>Microsoft Office PowerPoint</Application>
  <PresentationFormat>와이드스크린</PresentationFormat>
  <Paragraphs>64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맑은 고딕</vt:lpstr>
      <vt:lpstr>Aharoni</vt:lpstr>
      <vt:lpstr>Arial</vt:lpstr>
      <vt:lpstr>Book Antiqua</vt:lpstr>
      <vt:lpstr>Britannic Bold</vt:lpstr>
      <vt:lpstr>Tw Cen MT</vt:lpstr>
      <vt:lpstr>Wingdings</vt:lpstr>
      <vt:lpstr>Wingdings 3</vt:lpstr>
      <vt:lpstr>New_Simple01</vt:lpstr>
      <vt:lpstr>소플의 처음 만난 리액트</vt:lpstr>
      <vt:lpstr>4장 엘리먼트 렌더링</vt:lpstr>
      <vt:lpstr>4.1 엘리먼트에 대해 알아보기</vt:lpstr>
      <vt:lpstr>4.1 엘리먼트에 대해 알아보기</vt:lpstr>
      <vt:lpstr>4.1 엘리먼트에 대해 알아보기</vt:lpstr>
      <vt:lpstr>4.1 엘리먼트에 대해 알아보기</vt:lpstr>
      <vt:lpstr>4.1 엘리먼트에 대해 알아보기</vt:lpstr>
      <vt:lpstr>4.1 엘리먼트에 대해 알아보기</vt:lpstr>
      <vt:lpstr>4.2 엘리먼트 렌더링하기</vt:lpstr>
      <vt:lpstr>4.3 렌더링된 엘리먼트 업데이트하기</vt:lpstr>
      <vt:lpstr>4.4 시계 만들기</vt:lpstr>
      <vt:lpstr>4.4 시계 만들기</vt:lpstr>
      <vt:lpstr>마치며 - 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소플의 처음 만난 리액트</dc:title>
  <dc:creator>김경민</dc:creator>
  <cp:lastModifiedBy>김경민</cp:lastModifiedBy>
  <cp:revision>28</cp:revision>
  <dcterms:created xsi:type="dcterms:W3CDTF">2024-03-11T14:49:31Z</dcterms:created>
  <dcterms:modified xsi:type="dcterms:W3CDTF">2025-03-19T14:52:03Z</dcterms:modified>
</cp:coreProperties>
</file>