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96" r:id="rId5"/>
    <p:sldId id="305" r:id="rId6"/>
    <p:sldId id="306" r:id="rId7"/>
    <p:sldId id="297" r:id="rId8"/>
    <p:sldId id="307" r:id="rId9"/>
    <p:sldId id="308" r:id="rId10"/>
    <p:sldId id="298" r:id="rId11"/>
    <p:sldId id="299" r:id="rId12"/>
    <p:sldId id="309" r:id="rId13"/>
    <p:sldId id="310" r:id="rId14"/>
    <p:sldId id="303" r:id="rId15"/>
    <p:sldId id="311" r:id="rId16"/>
    <p:sldId id="304" r:id="rId17"/>
    <p:sldId id="312" r:id="rId18"/>
    <p:sldId id="313" r:id="rId19"/>
    <p:sldId id="314" r:id="rId20"/>
    <p:sldId id="315" r:id="rId21"/>
    <p:sldId id="276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9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9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4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9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6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3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51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8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2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2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8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3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2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5.4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여러 개의 컴포넌트를 합쳐서 하나의 컴포넌트를 만드는 것 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B9A64-CB7A-0F1A-5AF3-952AE41D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004"/>
            <a:ext cx="7238163" cy="4788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ABAF76-10AD-5836-C5E9-989133C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031" y="2372855"/>
            <a:ext cx="3115610" cy="34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496"/>
            <a:ext cx="497172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5.5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9628"/>
            <a:ext cx="1184148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큰 컴포넌트에서 일부를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추출해서 새로운 컴포넌트를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만드는 것</a:t>
            </a:r>
            <a:endParaRPr lang="en-US" altLang="ko-KR" sz="2400" dirty="0"/>
          </a:p>
          <a:p>
            <a:r>
              <a:rPr lang="ko-KR" altLang="en-US" sz="2400" dirty="0"/>
              <a:t>기능 단위로 구분하는 것이 좋음</a:t>
            </a:r>
            <a:endParaRPr lang="en-US" altLang="ko-KR" sz="2400" dirty="0"/>
          </a:p>
          <a:p>
            <a:r>
              <a:rPr lang="ko-KR" altLang="en-US" sz="2400" dirty="0"/>
              <a:t>곧바로 재사용이 가능한 형태로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추출하는 것이 좋음</a:t>
            </a:r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4C160A-511B-0F30-C1D3-0EE8C32AEB6F}"/>
              </a:ext>
            </a:extLst>
          </p:cNvPr>
          <p:cNvGrpSpPr/>
          <p:nvPr/>
        </p:nvGrpSpPr>
        <p:grpSpPr>
          <a:xfrm>
            <a:off x="4971725" y="141400"/>
            <a:ext cx="7154286" cy="6621804"/>
            <a:chOff x="4990579" y="0"/>
            <a:chExt cx="7154286" cy="66218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0BA0A5-AB6D-A573-7C97-59DE6EA0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0579" y="0"/>
              <a:ext cx="7154286" cy="508104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4DF67B-D2CF-EB33-F26E-0788FF8D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9433" y="5085107"/>
              <a:ext cx="7135432" cy="1536697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2B788B-5CA4-A2E5-8D96-1AF020BC119C}"/>
              </a:ext>
            </a:extLst>
          </p:cNvPr>
          <p:cNvSpPr/>
          <p:nvPr/>
        </p:nvSpPr>
        <p:spPr>
          <a:xfrm>
            <a:off x="6702458" y="1366887"/>
            <a:ext cx="3165578" cy="1121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496"/>
            <a:ext cx="497172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5.5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0B2CFE-C0B6-D297-18F0-C2939522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9746"/>
            <a:ext cx="8138375" cy="2831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AFB25-5E48-7FD2-131D-1A2F6BCC4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48" y="399366"/>
            <a:ext cx="7430752" cy="605926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2AC59A-2AAA-B0AD-4677-896463B75D7C}"/>
              </a:ext>
            </a:extLst>
          </p:cNvPr>
          <p:cNvSpPr/>
          <p:nvPr/>
        </p:nvSpPr>
        <p:spPr>
          <a:xfrm>
            <a:off x="6598763" y="1687398"/>
            <a:ext cx="3165578" cy="301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278F0B-A8CB-5127-4EC5-0CA14ED3D9DD}"/>
              </a:ext>
            </a:extLst>
          </p:cNvPr>
          <p:cNvSpPr/>
          <p:nvPr/>
        </p:nvSpPr>
        <p:spPr>
          <a:xfrm>
            <a:off x="6212264" y="1395167"/>
            <a:ext cx="3742441" cy="18193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3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496"/>
            <a:ext cx="497172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5.5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8D098-5231-F641-DC05-71C63022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403"/>
            <a:ext cx="8274652" cy="3537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B17906-9820-A764-F3A3-949FA48CB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01"/>
          <a:stretch/>
        </p:blipFill>
        <p:spPr>
          <a:xfrm>
            <a:off x="5527472" y="2330199"/>
            <a:ext cx="6453996" cy="443605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FE3310-F770-2220-5143-003ADD5583AB}"/>
              </a:ext>
            </a:extLst>
          </p:cNvPr>
          <p:cNvSpPr/>
          <p:nvPr/>
        </p:nvSpPr>
        <p:spPr>
          <a:xfrm>
            <a:off x="7107810" y="3429000"/>
            <a:ext cx="3742441" cy="36057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B3A57D-21A1-1705-D84D-301DE56C1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47" y="0"/>
            <a:ext cx="3011853" cy="28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5.6 </a:t>
            </a:r>
            <a:r>
              <a:rPr lang="ko-KR" altLang="en-US" sz="3600" dirty="0">
                <a:latin typeface="Britannic Bold" panose="020B0903060703020204" pitchFamily="34" charset="0"/>
              </a:rPr>
              <a:t>댓글 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" y="1600201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Comment.jsx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8B8E7-2224-CA39-21F5-FE332D42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284" y="1600201"/>
            <a:ext cx="8657882" cy="4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5.6 </a:t>
            </a:r>
            <a:r>
              <a:rPr lang="ko-KR" altLang="en-US" sz="3600" dirty="0">
                <a:latin typeface="Britannic Bold" panose="020B0903060703020204" pitchFamily="34" charset="0"/>
              </a:rPr>
              <a:t>댓글 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5" y="1600201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CommentList.jsx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A12D3-6B03-2C63-5B32-56B35483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164" y="1600201"/>
            <a:ext cx="8403958" cy="46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FFA41BF-088D-6A32-BEED-CC66C0D2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5" y="1600201"/>
            <a:ext cx="4779393" cy="497970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index.js</a:t>
            </a:r>
          </a:p>
          <a:p>
            <a:pPr lvl="1"/>
            <a:r>
              <a:rPr lang="ko-KR" altLang="en-US" sz="2400" dirty="0"/>
              <a:t>실제로 화면에 렌더링</a:t>
            </a:r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애플리케이션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Terminal &gt; New Terminal</a:t>
            </a:r>
          </a:p>
          <a:p>
            <a:pPr lvl="1"/>
            <a:r>
              <a:rPr lang="en-US" altLang="ko-KR" sz="2400" dirty="0" err="1"/>
              <a:t>npm</a:t>
            </a:r>
            <a:r>
              <a:rPr lang="en-US" altLang="ko-KR" sz="2400" dirty="0"/>
              <a:t> start</a:t>
            </a:r>
            <a:endParaRPr lang="ko-KR" altLang="en-US" sz="2400" dirty="0"/>
          </a:p>
          <a:p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077AE0-FCDE-C72C-2D80-BE249D5A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84" y="0"/>
            <a:ext cx="6863367" cy="6952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1F32D-AC80-4A43-0070-DEB0F31D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4" y="4049990"/>
            <a:ext cx="4967637" cy="13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" y="1600201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Comment.jsx</a:t>
            </a:r>
            <a:endParaRPr lang="en-US" altLang="ko-KR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1FA96F-24D1-0590-BD00-57DF7226A482}"/>
              </a:ext>
            </a:extLst>
          </p:cNvPr>
          <p:cNvGrpSpPr/>
          <p:nvPr/>
        </p:nvGrpSpPr>
        <p:grpSpPr>
          <a:xfrm>
            <a:off x="2894029" y="260910"/>
            <a:ext cx="4656842" cy="5272624"/>
            <a:chOff x="3159246" y="128934"/>
            <a:chExt cx="4409998" cy="51288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DEC706-B85E-43F0-9DB8-6B885630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9246" y="128934"/>
              <a:ext cx="4409998" cy="25199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C48925-6807-3171-ADCC-DD78FBF4A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608"/>
            <a:stretch/>
          </p:blipFill>
          <p:spPr>
            <a:xfrm>
              <a:off x="3168673" y="2613096"/>
              <a:ext cx="4325635" cy="264470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D3F873C-F835-2B10-72D3-8DDEB16F4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07"/>
          <a:stretch/>
        </p:blipFill>
        <p:spPr>
          <a:xfrm>
            <a:off x="7585320" y="1707300"/>
            <a:ext cx="4507953" cy="50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DDF3908-0946-719F-ED78-E9F77354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" y="3946975"/>
            <a:ext cx="5451271" cy="122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384EA1-48A2-1B5B-DD88-44281C28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0" y="574867"/>
            <a:ext cx="6614102" cy="337210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0" y="65343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Comment.jsx</a:t>
            </a:r>
            <a:endParaRPr lang="en-US" altLang="ko-KR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363CCF-19E6-519D-FEB8-109AE6B9AD3E}"/>
              </a:ext>
            </a:extLst>
          </p:cNvPr>
          <p:cNvGrpSpPr/>
          <p:nvPr/>
        </p:nvGrpSpPr>
        <p:grpSpPr>
          <a:xfrm>
            <a:off x="4975228" y="0"/>
            <a:ext cx="7216772" cy="6858000"/>
            <a:chOff x="3063157" y="0"/>
            <a:chExt cx="5830014" cy="58586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D8D81E-F9A5-20C5-0954-A0AA3C9D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584" y="0"/>
              <a:ext cx="5820587" cy="32770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EF9771-16D9-1489-C15B-44AD74B1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3157" y="3277057"/>
              <a:ext cx="5811061" cy="258163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07A135B-142F-5175-83AB-C0C5FE31A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925" y="4977753"/>
            <a:ext cx="4850452" cy="13947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70F03F-FDD3-F902-3152-A0C88EBBD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175575"/>
            <a:ext cx="587774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33FA1B-4E38-D77E-92D1-3178194E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" y="4835766"/>
            <a:ext cx="7377450" cy="16783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0" y="65343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CommentList.jsx</a:t>
            </a:r>
            <a:endParaRPr lang="en-US" altLang="ko-KR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ADA877-ADC2-2BD4-99D5-F12DF5C8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1" y="572680"/>
            <a:ext cx="7683986" cy="4225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620B1-6A02-A36F-6FA7-21A08FD55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773" y="1483554"/>
            <a:ext cx="7971766" cy="50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4" y="539496"/>
            <a:ext cx="10972800" cy="960120"/>
          </a:xfrm>
        </p:spPr>
        <p:txBody>
          <a:bodyPr/>
          <a:lstStyle/>
          <a:p>
            <a:pPr algn="l"/>
            <a:r>
              <a:rPr lang="en-US" altLang="ko-KR" b="1" dirty="0">
                <a:latin typeface="Britannic Bold" panose="020B0903060703020204" pitchFamily="34" charset="0"/>
              </a:rPr>
              <a:t>5</a:t>
            </a:r>
            <a:r>
              <a:rPr lang="ko-KR" altLang="en-US" b="1" dirty="0">
                <a:latin typeface="Britannic Bold" panose="020B0903060703020204" pitchFamily="34" charset="0"/>
              </a:rPr>
              <a:t>장 컴포넌트와 </a:t>
            </a:r>
            <a:r>
              <a:rPr lang="en-US" altLang="ko-KR" b="1" dirty="0">
                <a:latin typeface="Britannic Bold" panose="020B0903060703020204" pitchFamily="34" charset="0"/>
              </a:rPr>
              <a:t>Props</a:t>
            </a:r>
            <a:endParaRPr lang="ko-KR" altLang="en-US" b="1" dirty="0">
              <a:latin typeface="Britannic Bold" panose="020B0903060703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59EC0-60A2-AE01-AA9E-7E368BF8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97" y="0"/>
            <a:ext cx="616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0" y="65343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CommentList.jsx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582AC-C9A1-FF93-752F-267E43ABC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81" b="17429"/>
          <a:stretch/>
        </p:blipFill>
        <p:spPr>
          <a:xfrm>
            <a:off x="146008" y="585099"/>
            <a:ext cx="5736317" cy="516845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AE6A6F-579A-1BF7-3CBC-3EDDA86F0698}"/>
              </a:ext>
            </a:extLst>
          </p:cNvPr>
          <p:cNvGrpSpPr/>
          <p:nvPr/>
        </p:nvGrpSpPr>
        <p:grpSpPr>
          <a:xfrm>
            <a:off x="5344020" y="2625492"/>
            <a:ext cx="6630164" cy="4020059"/>
            <a:chOff x="5400581" y="2776320"/>
            <a:chExt cx="6630164" cy="40200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238EA6-D816-B47C-EDC5-4FA13B40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0581" y="3867784"/>
              <a:ext cx="6630164" cy="2928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E8037EA-8F33-E5D4-E712-E051BDE4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390"/>
            <a:stretch/>
          </p:blipFill>
          <p:spPr>
            <a:xfrm>
              <a:off x="5409009" y="2776320"/>
              <a:ext cx="6621736" cy="1100891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1334DCC-ED35-0FA8-0614-6036919BD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410" y="65343"/>
            <a:ext cx="6663384" cy="21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4ACAE-389F-5400-D031-D3A9AB18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30" y="128440"/>
            <a:ext cx="8415770" cy="66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A630A2-D72B-B7AA-6F39-D311DAEB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70" y="105306"/>
            <a:ext cx="7780257" cy="65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5.1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컴포넌트에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71830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리액트에서는</a:t>
            </a:r>
            <a:r>
              <a:rPr lang="ko-KR" altLang="en-US" sz="2400" dirty="0"/>
              <a:t> 모든 페이지가 컴포넌트로 구성되어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하나의 컴포넌트는 또 다른 여러 개의 컴포넌트의 조합으로 구성될 수 있음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2"/>
            <a:endParaRPr lang="en-US" altLang="ko-KR" sz="1600" dirty="0"/>
          </a:p>
          <a:p>
            <a:r>
              <a:rPr lang="ko-KR" altLang="en-US" sz="2400" dirty="0" err="1"/>
              <a:t>리액트</a:t>
            </a:r>
            <a:r>
              <a:rPr lang="ko-KR" altLang="en-US" sz="2400" dirty="0"/>
              <a:t> 컴포넌트의 역할</a:t>
            </a:r>
            <a:endParaRPr lang="en-US" altLang="ko-KR" sz="2400" dirty="0"/>
          </a:p>
          <a:p>
            <a:pPr lvl="1"/>
            <a:r>
              <a:rPr lang="ko-KR" altLang="en-US" sz="2000" dirty="0"/>
              <a:t>어떠한 속성들을 입력으로 받아서 그에 맞는 </a:t>
            </a:r>
            <a:r>
              <a:rPr lang="ko-KR" altLang="en-US" sz="2000" b="1" dirty="0" err="1"/>
              <a:t>리액트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엘리먼트를</a:t>
            </a:r>
            <a:r>
              <a:rPr lang="ko-KR" altLang="en-US" sz="2000" b="1" dirty="0"/>
              <a:t> 생성하여 </a:t>
            </a:r>
            <a:r>
              <a:rPr lang="ko-KR" altLang="en-US" sz="2000" b="1" dirty="0" err="1"/>
              <a:t>리턴해</a:t>
            </a:r>
            <a:r>
              <a:rPr lang="ko-KR" altLang="en-US" sz="2000" b="1" dirty="0"/>
              <a:t> 주는 것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화면에 나타날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8E0A5-F0AE-21E3-6B74-97DE3BC5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9" y="2579456"/>
            <a:ext cx="4812262" cy="2217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A6C931-C6FA-5899-1F38-5477FA8E0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595" y="2579456"/>
            <a:ext cx="2928267" cy="22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5.2 Props</a:t>
            </a:r>
            <a:r>
              <a:rPr lang="ko-KR" altLang="en-US" sz="3600" dirty="0">
                <a:latin typeface="Britannic Bold" panose="020B0903060703020204" pitchFamily="34" charset="0"/>
              </a:rPr>
              <a:t>에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Props</a:t>
            </a:r>
            <a:r>
              <a:rPr lang="ko-KR" altLang="en-US" sz="2800" dirty="0"/>
              <a:t>의 개념 </a:t>
            </a:r>
            <a:endParaRPr lang="en-US" altLang="ko-KR" sz="2800" dirty="0"/>
          </a:p>
          <a:p>
            <a:pPr lvl="1"/>
            <a:r>
              <a:rPr lang="en-US" altLang="ko-KR" sz="2400" dirty="0"/>
              <a:t>Property,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컴포넌트의 속성</a:t>
            </a:r>
            <a:endParaRPr lang="en-US" altLang="ko-KR" sz="2400" dirty="0"/>
          </a:p>
          <a:p>
            <a:pPr lvl="1"/>
            <a:r>
              <a:rPr lang="ko-KR" altLang="en-US" sz="2400" dirty="0"/>
              <a:t>컴포넌트에 전달할 다양한 정보를 담고 있는 자바스크립트 객체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A6936-9E52-B988-ABA2-6BC1F165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86" y="3035090"/>
            <a:ext cx="6766028" cy="3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5.2 Props</a:t>
            </a:r>
            <a:r>
              <a:rPr lang="ko-KR" altLang="en-US" sz="3600" dirty="0">
                <a:latin typeface="Britannic Bold" panose="020B0903060703020204" pitchFamily="34" charset="0"/>
              </a:rPr>
              <a:t>에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43785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Props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- </a:t>
            </a:r>
            <a:r>
              <a:rPr lang="ko-KR" altLang="en-US" sz="2800" dirty="0"/>
              <a:t>읽기 전용</a:t>
            </a:r>
            <a:endParaRPr lang="en-US" altLang="ko-KR" sz="2800" dirty="0"/>
          </a:p>
          <a:p>
            <a:pPr lvl="1"/>
            <a:r>
              <a:rPr lang="ko-KR" altLang="en-US" sz="2400" dirty="0"/>
              <a:t>모든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컴포넌트는 그들의 </a:t>
            </a:r>
            <a:r>
              <a:rPr lang="en-US" altLang="ko-KR" sz="2400" dirty="0"/>
              <a:t>props</a:t>
            </a:r>
            <a:r>
              <a:rPr lang="ko-KR" altLang="en-US" sz="2400" dirty="0"/>
              <a:t>에 관해서 </a:t>
            </a:r>
            <a:r>
              <a:rPr lang="en-US" altLang="ko-KR" sz="2400" dirty="0"/>
              <a:t>Pure </a:t>
            </a:r>
            <a:r>
              <a:rPr lang="ko-KR" altLang="en-US" sz="2400" dirty="0"/>
              <a:t>함수 같은 역할을 해야함</a:t>
            </a:r>
            <a:endParaRPr lang="en-US" altLang="ko-KR" sz="2400" dirty="0"/>
          </a:p>
          <a:p>
            <a:pPr lvl="1"/>
            <a:r>
              <a:rPr lang="ko-KR" altLang="en-US" sz="2400" dirty="0"/>
              <a:t>모든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컴포넌트는 </a:t>
            </a:r>
            <a:r>
              <a:rPr lang="en-US" altLang="ko-KR" sz="2400" dirty="0"/>
              <a:t>props</a:t>
            </a:r>
            <a:r>
              <a:rPr lang="ko-KR" altLang="en-US" sz="2400" dirty="0"/>
              <a:t>를 직접 바꿀 수 없고</a:t>
            </a:r>
            <a:r>
              <a:rPr lang="en-US" altLang="ko-KR" sz="2400" dirty="0"/>
              <a:t>, </a:t>
            </a:r>
            <a:r>
              <a:rPr lang="ko-KR" altLang="en-US" sz="2400" dirty="0"/>
              <a:t>같은 </a:t>
            </a:r>
            <a:r>
              <a:rPr lang="en-US" altLang="ko-KR" sz="2400" dirty="0"/>
              <a:t>props</a:t>
            </a:r>
            <a:r>
              <a:rPr lang="ko-KR" altLang="en-US" sz="2400" dirty="0"/>
              <a:t>에 대해서는 항상 같은 결과를 보여줘야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D9BA8-8890-98D7-095D-29F824E0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4" y="3429000"/>
            <a:ext cx="9846142" cy="2308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02FAB-1852-8092-DB60-823614FB7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47"/>
          <a:stretch/>
        </p:blipFill>
        <p:spPr>
          <a:xfrm>
            <a:off x="5304153" y="4473375"/>
            <a:ext cx="6743303" cy="22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5.2 Props</a:t>
            </a:r>
            <a:r>
              <a:rPr lang="ko-KR" altLang="en-US" sz="3600" dirty="0">
                <a:latin typeface="Britannic Bold" panose="020B0903060703020204" pitchFamily="34" charset="0"/>
              </a:rPr>
              <a:t>에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43785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Props </a:t>
            </a:r>
            <a:r>
              <a:rPr lang="ko-KR" altLang="en-US" sz="2800" dirty="0"/>
              <a:t>사용법</a:t>
            </a:r>
            <a:endParaRPr lang="en-US" altLang="ko-KR" sz="2800" dirty="0"/>
          </a:p>
          <a:p>
            <a:pPr lvl="1"/>
            <a:r>
              <a:rPr lang="ko-KR" altLang="en-US" sz="2400" dirty="0"/>
              <a:t>키</a:t>
            </a:r>
            <a:r>
              <a:rPr lang="en-US" altLang="ko-KR" sz="2400" dirty="0"/>
              <a:t>-</a:t>
            </a:r>
            <a:r>
              <a:rPr lang="ko-KR" altLang="en-US" sz="2400" dirty="0"/>
              <a:t>값 쌍의 형태</a:t>
            </a:r>
            <a:endParaRPr lang="en-US" altLang="ko-KR" sz="2400" dirty="0"/>
          </a:p>
          <a:p>
            <a:pPr lvl="1"/>
            <a:r>
              <a:rPr lang="ko-KR" altLang="en-US" sz="2400" dirty="0"/>
              <a:t>문자열 이외에 정수</a:t>
            </a:r>
            <a:r>
              <a:rPr lang="en-US" altLang="ko-KR" sz="2400" dirty="0"/>
              <a:t>, </a:t>
            </a:r>
            <a:r>
              <a:rPr lang="ko-KR" altLang="en-US" sz="2400" dirty="0"/>
              <a:t>변수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컴포넌트 등이 들어갈 경우 </a:t>
            </a:r>
            <a:r>
              <a:rPr lang="ko-KR" altLang="en-US" sz="2400" b="1" dirty="0"/>
              <a:t>중괄호</a:t>
            </a:r>
            <a:r>
              <a:rPr lang="en-US" altLang="ko-KR" sz="2400" dirty="0"/>
              <a:t>(</a:t>
            </a:r>
            <a:r>
              <a:rPr lang="en-US" altLang="ko-KR" sz="2400" b="1" dirty="0"/>
              <a:t>{ }</a:t>
            </a:r>
            <a:r>
              <a:rPr lang="en-US" altLang="ko-KR" sz="2400" dirty="0"/>
              <a:t>)</a:t>
            </a:r>
            <a:r>
              <a:rPr lang="ko-KR" altLang="en-US" sz="2400" dirty="0"/>
              <a:t>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A46C1-AE7D-174B-3371-513E40AD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656"/>
            <a:ext cx="8926717" cy="34954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1626B3-FB76-85CD-8C2A-95AFBDCB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551"/>
          <a:stretch/>
        </p:blipFill>
        <p:spPr>
          <a:xfrm>
            <a:off x="6096000" y="3244968"/>
            <a:ext cx="6079744" cy="35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5.3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컴포넌트의 종류 </a:t>
            </a:r>
            <a:endParaRPr lang="en-US" altLang="ko-KR" sz="2400" dirty="0"/>
          </a:p>
          <a:p>
            <a:pPr lvl="1"/>
            <a:r>
              <a:rPr lang="ko-KR" altLang="en-US" sz="2400" dirty="0"/>
              <a:t>함수 컴포넌트를 개선</a:t>
            </a:r>
            <a:r>
              <a:rPr lang="en-US" altLang="ko-KR" sz="2400" dirty="0"/>
              <a:t>(Hook, 7</a:t>
            </a:r>
            <a:r>
              <a:rPr lang="ko-KR" altLang="en-US" sz="2400" dirty="0"/>
              <a:t>장</a:t>
            </a:r>
            <a:r>
              <a:rPr lang="en-US" altLang="ko-KR" sz="2400" dirty="0"/>
              <a:t>)</a:t>
            </a:r>
            <a:r>
              <a:rPr lang="ko-KR" altLang="en-US" sz="2400" dirty="0"/>
              <a:t>하여 주로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800" dirty="0"/>
          </a:p>
          <a:p>
            <a:r>
              <a:rPr lang="ko-KR" altLang="en-US" sz="2800" dirty="0"/>
              <a:t>함수 컴포넌트 </a:t>
            </a:r>
            <a:r>
              <a:rPr lang="en-US" altLang="ko-KR" sz="2800" dirty="0"/>
              <a:t>- </a:t>
            </a:r>
            <a:r>
              <a:rPr lang="ko-KR" altLang="en-US" sz="2800" dirty="0"/>
              <a:t>간단함</a:t>
            </a:r>
            <a:endParaRPr lang="en-US" altLang="ko-KR" sz="28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ko-KR" altLang="en-US" sz="2800" dirty="0"/>
              <a:t>클래스 컴포넌트</a:t>
            </a:r>
            <a:endParaRPr lang="en-US" altLang="ko-KR" sz="28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C9485-F686-9C72-475A-3BD2D807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6" y="1549820"/>
            <a:ext cx="3663566" cy="2557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6D968E-0E84-22BC-C0AC-AA9F7B25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80" y="3232214"/>
            <a:ext cx="6152737" cy="15672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F00ED0-6BF7-2DAB-22C8-649F52F48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831" y="4629346"/>
            <a:ext cx="7891649" cy="22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5.3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컴포넌트 이름 짓기 </a:t>
            </a:r>
            <a:endParaRPr lang="en-US" altLang="ko-KR" sz="2400" dirty="0"/>
          </a:p>
          <a:p>
            <a:pPr lvl="1"/>
            <a:r>
              <a:rPr lang="ko-KR" altLang="en-US" sz="2400" dirty="0"/>
              <a:t>컴포넌트의 이름은 </a:t>
            </a:r>
            <a:r>
              <a:rPr lang="ko-KR" altLang="en-US" sz="2400" b="1" dirty="0"/>
              <a:t>항상 대문자로 시작</a:t>
            </a:r>
            <a:r>
              <a:rPr lang="ko-KR" altLang="en-US" sz="2400" dirty="0"/>
              <a:t>해야 됨</a:t>
            </a:r>
            <a:endParaRPr lang="en-US" altLang="ko-KR" sz="2400" dirty="0"/>
          </a:p>
          <a:p>
            <a:pPr lvl="1"/>
            <a:r>
              <a:rPr lang="ko-KR" altLang="en-US" sz="2400" dirty="0"/>
              <a:t> </a:t>
            </a:r>
            <a:r>
              <a:rPr lang="ko-KR" altLang="en-US" sz="2400" dirty="0" err="1"/>
              <a:t>리액트는</a:t>
            </a:r>
            <a:r>
              <a:rPr lang="ko-KR" altLang="en-US" sz="2400" dirty="0"/>
              <a:t> 소문자로 시작하는 컴포넌트를 </a:t>
            </a:r>
            <a:r>
              <a:rPr lang="en-US" altLang="ko-KR" sz="2400" dirty="0"/>
              <a:t>DOM </a:t>
            </a:r>
            <a:r>
              <a:rPr lang="ko-KR" altLang="en-US" sz="2400" dirty="0"/>
              <a:t>태그로 인식하기 때문</a:t>
            </a:r>
            <a:endParaRPr lang="en-US" altLang="ko-KR" sz="2400" dirty="0"/>
          </a:p>
          <a:p>
            <a:pPr lvl="2"/>
            <a:r>
              <a:rPr lang="en-US" altLang="ko-KR" sz="2000" dirty="0"/>
              <a:t>'div'</a:t>
            </a:r>
            <a:r>
              <a:rPr lang="ko-KR" altLang="en-US" sz="2000" dirty="0"/>
              <a:t>나 </a:t>
            </a:r>
            <a:r>
              <a:rPr lang="en-US" altLang="ko-KR" sz="2000" dirty="0"/>
              <a:t>'span':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React.createElement</a:t>
            </a:r>
            <a:r>
              <a:rPr lang="en-US" altLang="ko-KR" sz="2000" dirty="0"/>
              <a:t>()</a:t>
            </a:r>
            <a:r>
              <a:rPr lang="ko-KR" altLang="en-US" sz="2000" dirty="0"/>
              <a:t>로 전달</a:t>
            </a:r>
            <a:endParaRPr lang="en-US" altLang="ko-KR" sz="2000" dirty="0"/>
          </a:p>
          <a:p>
            <a:pPr lvl="2"/>
            <a:r>
              <a:rPr lang="en-US" altLang="ko-KR" sz="2000" dirty="0"/>
              <a:t>'&lt;Foo /&gt;':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React.createElement</a:t>
            </a:r>
            <a:r>
              <a:rPr lang="en-US" altLang="ko-KR" sz="2000" dirty="0"/>
              <a:t>(Foo)</a:t>
            </a:r>
            <a:r>
              <a:rPr lang="ko-KR" altLang="en-US" sz="2000" dirty="0"/>
              <a:t>로 전달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19096-2246-1B50-3419-84E24F50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8" y="3872609"/>
            <a:ext cx="10066329" cy="23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5.3 </a:t>
            </a:r>
            <a:r>
              <a:rPr lang="ko-KR" altLang="en-US" sz="3600" dirty="0">
                <a:latin typeface="Britannic Bold" panose="020B0903060703020204" pitchFamily="34" charset="0"/>
              </a:rPr>
              <a:t>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컴포넌트 렌더링</a:t>
            </a:r>
            <a:endParaRPr lang="en-US" altLang="ko-KR" sz="2800" dirty="0"/>
          </a:p>
          <a:p>
            <a:pPr lvl="1"/>
            <a:r>
              <a:rPr lang="en-US" altLang="ko-KR" sz="2400" dirty="0"/>
              <a:t>Virtual DOM</a:t>
            </a:r>
            <a:r>
              <a:rPr lang="ko-KR" altLang="en-US" sz="2400" dirty="0"/>
              <a:t>에서 실제 </a:t>
            </a:r>
            <a:r>
              <a:rPr lang="en-US" altLang="ko-KR" sz="2400" dirty="0"/>
              <a:t>DOM</a:t>
            </a:r>
            <a:r>
              <a:rPr lang="ko-KR" altLang="en-US" sz="2400" dirty="0"/>
              <a:t>으로 이동하는 과정 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173A08-2231-79A8-F221-1E6C4E50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82" y="2737899"/>
            <a:ext cx="9931477" cy="31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8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613</TotalTime>
  <Words>332</Words>
  <Application>Microsoft Office PowerPoint</Application>
  <PresentationFormat>와이드스크린</PresentationFormat>
  <Paragraphs>92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Aharoni</vt:lpstr>
      <vt:lpstr>Arial</vt:lpstr>
      <vt:lpstr>Book Antiqua</vt:lpstr>
      <vt:lpstr>Britannic Bold</vt:lpstr>
      <vt:lpstr>Tw Cen MT</vt:lpstr>
      <vt:lpstr>Wingdings 3</vt:lpstr>
      <vt:lpstr>New_Simple01</vt:lpstr>
      <vt:lpstr>소플의 처음 만난 리액트</vt:lpstr>
      <vt:lpstr>5장 컴포넌트와 Props</vt:lpstr>
      <vt:lpstr>5.1 컴포넌트에 대해 알아보기</vt:lpstr>
      <vt:lpstr>5.2 Props에 대해 알아보기</vt:lpstr>
      <vt:lpstr>5.2 Props에 대해 알아보기</vt:lpstr>
      <vt:lpstr>5.2 Props에 대해 알아보기</vt:lpstr>
      <vt:lpstr>5.3 컴포넌트 만들기</vt:lpstr>
      <vt:lpstr>5.3 컴포넌트 만들기</vt:lpstr>
      <vt:lpstr>5.3 컴포넌트 만들기</vt:lpstr>
      <vt:lpstr>5.4 컴포넌트 합성</vt:lpstr>
      <vt:lpstr>5.5 컴포넌트 추출</vt:lpstr>
      <vt:lpstr>5.5 컴포넌트 추출</vt:lpstr>
      <vt:lpstr>5.5 컴포넌트 추출</vt:lpstr>
      <vt:lpstr>5.6 댓글 컴포넌트 만들기</vt:lpstr>
      <vt:lpstr>5.6 댓글 컴포넌트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마치며 - 요약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34</cp:revision>
  <dcterms:created xsi:type="dcterms:W3CDTF">2024-03-11T14:49:31Z</dcterms:created>
  <dcterms:modified xsi:type="dcterms:W3CDTF">2025-03-26T13:08:34Z</dcterms:modified>
</cp:coreProperties>
</file>